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6" d="100"/>
          <a:sy n="96" d="100"/>
        </p:scale>
        <p:origin x="68" y="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414A9-4488-4823-BA05-0C10B6EAC0E4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10989-3F8D-4AE0-A227-69EECF614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39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414A9-4488-4823-BA05-0C10B6EAC0E4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10989-3F8D-4AE0-A227-69EECF614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896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414A9-4488-4823-BA05-0C10B6EAC0E4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10989-3F8D-4AE0-A227-69EECF614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842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414A9-4488-4823-BA05-0C10B6EAC0E4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10989-3F8D-4AE0-A227-69EECF614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576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414A9-4488-4823-BA05-0C10B6EAC0E4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10989-3F8D-4AE0-A227-69EECF614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060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414A9-4488-4823-BA05-0C10B6EAC0E4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10989-3F8D-4AE0-A227-69EECF614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753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414A9-4488-4823-BA05-0C10B6EAC0E4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10989-3F8D-4AE0-A227-69EECF614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927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414A9-4488-4823-BA05-0C10B6EAC0E4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10989-3F8D-4AE0-A227-69EECF614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028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414A9-4488-4823-BA05-0C10B6EAC0E4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10989-3F8D-4AE0-A227-69EECF614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578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414A9-4488-4823-BA05-0C10B6EAC0E4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10989-3F8D-4AE0-A227-69EECF614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414A9-4488-4823-BA05-0C10B6EAC0E4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10989-3F8D-4AE0-A227-69EECF614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006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7414A9-4488-4823-BA05-0C10B6EAC0E4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10989-3F8D-4AE0-A227-69EECF614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930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眼</a:t>
            </a:r>
            <a:r>
              <a:rPr lang="zh-TW" altLang="en-US" dirty="0"/>
              <a:t>高手</a:t>
            </a:r>
            <a:r>
              <a:rPr lang="zh-TW" altLang="en-US" dirty="0" smtClean="0"/>
              <a:t>黑     同行</a:t>
            </a:r>
            <a:r>
              <a:rPr lang="zh-TW" altLang="en-US" dirty="0"/>
              <a:t>致遠</a:t>
            </a:r>
            <a:endParaRPr 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4205012"/>
            <a:ext cx="9144000" cy="1655762"/>
          </a:xfrm>
        </p:spPr>
        <p:txBody>
          <a:bodyPr>
            <a:normAutofit/>
          </a:bodyPr>
          <a:lstStyle/>
          <a:p>
            <a:r>
              <a:rPr lang="zh-TW" altLang="en-US" sz="4800" dirty="0" smtClean="0"/>
              <a:t>陽明交大  </a:t>
            </a:r>
            <a:r>
              <a:rPr lang="en-US" altLang="zh-TW" sz="4800" dirty="0" smtClean="0"/>
              <a:t>IEBI Lab </a:t>
            </a:r>
            <a:r>
              <a:rPr lang="zh-TW" altLang="en-US" sz="4800" dirty="0" smtClean="0"/>
              <a:t>李永銘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63608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頓悟之</a:t>
            </a:r>
            <a:r>
              <a:rPr lang="zh-TW" altLang="en-US" dirty="0" smtClean="0"/>
              <a:t>窗 迷惘之窗 </a:t>
            </a:r>
            <a:endParaRPr lang="en-US" dirty="0"/>
          </a:p>
        </p:txBody>
      </p:sp>
      <p:pic>
        <p:nvPicPr>
          <p:cNvPr id="11" name="內容版面配置區 1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1305" y="2312502"/>
            <a:ext cx="4348712" cy="3261535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3015" y="2312503"/>
            <a:ext cx="4770785" cy="3180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78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-608" t="17887" r="273" b="10994"/>
          <a:stretch/>
        </p:blipFill>
        <p:spPr>
          <a:xfrm>
            <a:off x="584164" y="1470421"/>
            <a:ext cx="5048009" cy="5061745"/>
          </a:xfrm>
          <a:prstGeom prst="rect">
            <a:avLst/>
          </a:prstGeom>
        </p:spPr>
      </p:pic>
      <p:pic>
        <p:nvPicPr>
          <p:cNvPr id="5" name="Picture 2" descr="未提供相片說明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294" y="2345797"/>
            <a:ext cx="5787398" cy="280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963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57798" y="1845048"/>
            <a:ext cx="5257733" cy="3941522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095" y="1845048"/>
            <a:ext cx="5587925" cy="3950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36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17</Words>
  <Application>Microsoft Office PowerPoint</Application>
  <PresentationFormat>寬螢幕</PresentationFormat>
  <Paragraphs>3</Paragraphs>
  <Slides>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9" baseType="lpstr">
      <vt:lpstr>新細明體</vt:lpstr>
      <vt:lpstr>Arial</vt:lpstr>
      <vt:lpstr>Calibri</vt:lpstr>
      <vt:lpstr>Calibri Light</vt:lpstr>
      <vt:lpstr>Office 佈景主題</vt:lpstr>
      <vt:lpstr>眼高手黑     同行致遠</vt:lpstr>
      <vt:lpstr>頓悟之窗 迷惘之窗 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ymli</dc:creator>
  <cp:lastModifiedBy>ymli</cp:lastModifiedBy>
  <cp:revision>11</cp:revision>
  <dcterms:created xsi:type="dcterms:W3CDTF">2021-11-27T13:24:51Z</dcterms:created>
  <dcterms:modified xsi:type="dcterms:W3CDTF">2021-11-27T14:59:59Z</dcterms:modified>
</cp:coreProperties>
</file>