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7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1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29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9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0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5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49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0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7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42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2349F-8F0F-4014-8AB2-31F60C3CDC7D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92FC2-F9D7-4764-A062-B8D531913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9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64365" y="1042850"/>
            <a:ext cx="9144000" cy="1494941"/>
          </a:xfrm>
        </p:spPr>
        <p:txBody>
          <a:bodyPr/>
          <a:lstStyle/>
          <a:p>
            <a:r>
              <a:rPr lang="zh-TW" altLang="en-US" dirty="0" smtClean="0"/>
              <a:t>研究歷程分享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3999" y="3602037"/>
            <a:ext cx="9660835" cy="1692205"/>
          </a:xfrm>
        </p:spPr>
        <p:txBody>
          <a:bodyPr/>
          <a:lstStyle/>
          <a:p>
            <a:r>
              <a:rPr lang="zh-TW" altLang="en-US" sz="3200" dirty="0" smtClean="0"/>
              <a:t>李永銘</a:t>
            </a:r>
            <a:endParaRPr lang="en-US" altLang="zh-TW" sz="3200" dirty="0" smtClean="0"/>
          </a:p>
          <a:p>
            <a:r>
              <a:rPr lang="zh-TW" altLang="en-US" sz="3200" dirty="0" smtClean="0"/>
              <a:t>交大資管所教授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9511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研究背景</a:t>
            </a:r>
            <a:endParaRPr 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研究領域</a:t>
            </a:r>
            <a:r>
              <a:rPr lang="en-US" altLang="zh-TW" dirty="0" smtClean="0"/>
              <a:t>: </a:t>
            </a:r>
            <a:r>
              <a:rPr lang="zh-TW" altLang="en-US" dirty="0" smtClean="0"/>
              <a:t>資訊</a:t>
            </a:r>
            <a:r>
              <a:rPr lang="zh-TW" altLang="en-US" dirty="0" smtClean="0"/>
              <a:t>經濟</a:t>
            </a:r>
            <a:r>
              <a:rPr lang="zh-TW" altLang="en-US" dirty="0"/>
              <a:t>、電子商務</a:t>
            </a:r>
            <a:r>
              <a:rPr lang="zh-TW" altLang="en-US" dirty="0" smtClean="0"/>
              <a:t>、社群網絡</a:t>
            </a:r>
            <a:endParaRPr lang="en-US" altLang="zh-TW" dirty="0" smtClean="0"/>
          </a:p>
          <a:p>
            <a:r>
              <a:rPr lang="zh-TW" altLang="en-US" dirty="0" smtClean="0"/>
              <a:t>研究方法</a:t>
            </a:r>
            <a:r>
              <a:rPr lang="en-US" altLang="zh-TW" dirty="0" smtClean="0"/>
              <a:t>: Game theory, Social  networks </a:t>
            </a:r>
          </a:p>
          <a:p>
            <a:r>
              <a:rPr lang="zh-TW" altLang="en-US" dirty="0" smtClean="0"/>
              <a:t>研究資歷</a:t>
            </a:r>
            <a:r>
              <a:rPr lang="en-US" altLang="zh-TW" dirty="0" smtClean="0"/>
              <a:t>: </a:t>
            </a:r>
            <a:r>
              <a:rPr lang="zh-TW" altLang="en-US" dirty="0" smtClean="0"/>
              <a:t>華大博士班、交大管院</a:t>
            </a:r>
            <a:r>
              <a:rPr lang="en-US" altLang="zh-TW" dirty="0" smtClean="0"/>
              <a:t>(</a:t>
            </a:r>
            <a:r>
              <a:rPr lang="zh-TW" altLang="en-US" dirty="0" smtClean="0"/>
              <a:t>助、副、正</a:t>
            </a:r>
            <a:r>
              <a:rPr lang="en-US" altLang="zh-TW" dirty="0" smtClean="0"/>
              <a:t>)</a:t>
            </a:r>
            <a:r>
              <a:rPr lang="zh-TW" altLang="en-US" dirty="0" smtClean="0"/>
              <a:t>教授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5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期刊發表</a:t>
            </a:r>
            <a:endParaRPr 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UT Dallas 24 </a:t>
            </a:r>
            <a:r>
              <a:rPr lang="en-US" dirty="0" smtClean="0"/>
              <a:t>Journals </a:t>
            </a:r>
            <a:r>
              <a:rPr lang="zh-TW" altLang="en-US" dirty="0" smtClean="0"/>
              <a:t>管理領域</a:t>
            </a:r>
            <a:r>
              <a:rPr lang="en-US" altLang="zh-TW" dirty="0" smtClean="0"/>
              <a:t>A+</a:t>
            </a:r>
            <a:r>
              <a:rPr lang="zh-TW" altLang="en-US" dirty="0" smtClean="0"/>
              <a:t>期刊</a:t>
            </a:r>
            <a:endParaRPr lang="en-US" altLang="zh-TW" dirty="0" smtClean="0"/>
          </a:p>
          <a:p>
            <a:pPr lvl="1"/>
            <a:r>
              <a:rPr lang="en-US" dirty="0" smtClean="0"/>
              <a:t> Production </a:t>
            </a:r>
            <a:r>
              <a:rPr lang="en-US" dirty="0"/>
              <a:t>and Operations </a:t>
            </a:r>
            <a:r>
              <a:rPr lang="en-US" dirty="0" smtClean="0"/>
              <a:t>Management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Journal </a:t>
            </a:r>
            <a:r>
              <a:rPr lang="en-US" dirty="0"/>
              <a:t>of </a:t>
            </a:r>
            <a:r>
              <a:rPr lang="en-US" dirty="0" smtClean="0"/>
              <a:t>Computing</a:t>
            </a:r>
          </a:p>
          <a:p>
            <a:r>
              <a:rPr lang="zh-TW" altLang="en-US" dirty="0" smtClean="0"/>
              <a:t>資管領域</a:t>
            </a:r>
            <a:r>
              <a:rPr lang="en-US" altLang="zh-TW" dirty="0"/>
              <a:t>A</a:t>
            </a:r>
            <a:r>
              <a:rPr lang="zh-TW" altLang="en-US" dirty="0" smtClean="0"/>
              <a:t>期刊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smtClean="0"/>
              <a:t>Decision Sciences </a:t>
            </a:r>
          </a:p>
          <a:p>
            <a:pPr lvl="1"/>
            <a:r>
              <a:rPr lang="en-US" dirty="0" smtClean="0"/>
              <a:t>Decision </a:t>
            </a:r>
            <a:r>
              <a:rPr lang="en-US" dirty="0"/>
              <a:t>Support </a:t>
            </a:r>
            <a:r>
              <a:rPr lang="en-US" dirty="0" smtClean="0"/>
              <a:t>Systems</a:t>
            </a:r>
          </a:p>
          <a:p>
            <a:pPr lvl="1"/>
            <a:r>
              <a:rPr lang="en-US" dirty="0" smtClean="0"/>
              <a:t>Information </a:t>
            </a:r>
            <a:r>
              <a:rPr lang="en-US" dirty="0"/>
              <a:t>&amp; </a:t>
            </a:r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European </a:t>
            </a:r>
            <a:r>
              <a:rPr lang="en-US" dirty="0"/>
              <a:t>Journal of Operational </a:t>
            </a:r>
            <a:r>
              <a:rPr lang="en-US" dirty="0" smtClean="0"/>
              <a:t>Research</a:t>
            </a:r>
          </a:p>
          <a:p>
            <a:pPr lvl="1"/>
            <a:r>
              <a:rPr lang="en-US" dirty="0" smtClean="0"/>
              <a:t>International </a:t>
            </a:r>
            <a:r>
              <a:rPr lang="en-US" dirty="0"/>
              <a:t>Journal of Electronic </a:t>
            </a:r>
            <a:r>
              <a:rPr lang="en-US" dirty="0" smtClean="0"/>
              <a:t>Commerce </a:t>
            </a:r>
            <a:endParaRPr lang="en-US" dirty="0" smtClean="0"/>
          </a:p>
          <a:p>
            <a:pPr lvl="1"/>
            <a:r>
              <a:rPr lang="en-US" dirty="0" smtClean="0"/>
              <a:t>IEEE/ACM Transactions on Networking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88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學術服務</a:t>
            </a:r>
            <a:endParaRPr 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科技部</a:t>
            </a:r>
            <a:r>
              <a:rPr lang="en-US" altLang="zh-TW" dirty="0" smtClean="0"/>
              <a:t>: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管二初審、複審委員</a:t>
            </a:r>
            <a:endParaRPr lang="en-US" altLang="zh-TW" dirty="0" smtClean="0"/>
          </a:p>
          <a:p>
            <a:r>
              <a:rPr lang="zh-TW" altLang="en-US" dirty="0" smtClean="0"/>
              <a:t>期刊</a:t>
            </a:r>
            <a:r>
              <a:rPr lang="zh-TW" altLang="en-US" dirty="0" smtClean="0"/>
              <a:t>編輯</a:t>
            </a:r>
            <a:r>
              <a:rPr lang="en-US" altLang="zh-TW" dirty="0" smtClean="0"/>
              <a:t> 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AE, SSCI </a:t>
            </a:r>
            <a:r>
              <a:rPr lang="zh-TW" altLang="en-US" dirty="0" smtClean="0"/>
              <a:t>期刊</a:t>
            </a:r>
            <a:r>
              <a:rPr lang="en-US" altLang="zh-TW" dirty="0" smtClean="0"/>
              <a:t> Information &amp; management</a:t>
            </a:r>
          </a:p>
          <a:p>
            <a:pPr lvl="1"/>
            <a:r>
              <a:rPr lang="en-US" dirty="0" smtClean="0"/>
              <a:t>AE, SSCI </a:t>
            </a:r>
            <a:r>
              <a:rPr lang="zh-TW" altLang="en-US" dirty="0" smtClean="0"/>
              <a:t>期刊 </a:t>
            </a:r>
            <a:r>
              <a:rPr lang="en-US" altLang="zh-TW" dirty="0" smtClean="0"/>
              <a:t>Electronic Commerce Research &amp; Applications</a:t>
            </a:r>
          </a:p>
          <a:p>
            <a:pPr lvl="1"/>
            <a:r>
              <a:rPr lang="en-US" dirty="0" smtClean="0"/>
              <a:t>AE, TSSCI </a:t>
            </a:r>
            <a:r>
              <a:rPr lang="zh-TW" altLang="en-US" dirty="0" smtClean="0"/>
              <a:t>期刊 電子商務學報</a:t>
            </a:r>
            <a:endParaRPr lang="en-US" altLang="zh-TW" dirty="0" smtClean="0"/>
          </a:p>
          <a:p>
            <a:pPr lvl="1"/>
            <a:r>
              <a:rPr lang="en-US" dirty="0" smtClean="0"/>
              <a:t>AE, TSSCI </a:t>
            </a:r>
            <a:r>
              <a:rPr lang="zh-TW" altLang="en-US" dirty="0" smtClean="0"/>
              <a:t>期刊 管理與系統</a:t>
            </a:r>
            <a:endParaRPr lang="en-US" altLang="zh-TW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1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建議結語</a:t>
            </a:r>
            <a:endParaRPr 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眼高手黑</a:t>
            </a:r>
            <a:endParaRPr lang="en-US" altLang="zh-TW" sz="4000" dirty="0" smtClean="0"/>
          </a:p>
          <a:p>
            <a:r>
              <a:rPr lang="zh-TW" altLang="en-US" sz="4000" dirty="0" smtClean="0"/>
              <a:t>質量並蓄</a:t>
            </a:r>
            <a:endParaRPr lang="en-US" altLang="zh-TW" sz="4000" dirty="0" smtClean="0"/>
          </a:p>
          <a:p>
            <a:r>
              <a:rPr lang="zh-TW" altLang="en-US" sz="4000" dirty="0" smtClean="0"/>
              <a:t>廣結善緣</a:t>
            </a:r>
            <a:endParaRPr lang="en-US" altLang="zh-TW" sz="4000" dirty="0" smtClean="0"/>
          </a:p>
          <a:p>
            <a:r>
              <a:rPr lang="zh-TW" altLang="en-US" sz="4000" dirty="0" smtClean="0"/>
              <a:t>維持初心</a:t>
            </a:r>
            <a:endParaRPr lang="en-US" altLang="zh-TW" sz="4000" dirty="0" smtClean="0"/>
          </a:p>
          <a:p>
            <a:r>
              <a:rPr lang="zh-TW" altLang="en-US" sz="4000" dirty="0" smtClean="0"/>
              <a:t>無有定法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317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154</Words>
  <Application>Microsoft Office PowerPoint</Application>
  <PresentationFormat>寬螢幕</PresentationFormat>
  <Paragraphs>32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新細明體</vt:lpstr>
      <vt:lpstr>Arial</vt:lpstr>
      <vt:lpstr>Calibri</vt:lpstr>
      <vt:lpstr>Calibri Light</vt:lpstr>
      <vt:lpstr>Office 佈景主題</vt:lpstr>
      <vt:lpstr>研究歷程分享</vt:lpstr>
      <vt:lpstr>研究背景</vt:lpstr>
      <vt:lpstr>期刊發表</vt:lpstr>
      <vt:lpstr>學術服務</vt:lpstr>
      <vt:lpstr>建議結語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研究歷程分享</dc:title>
  <dc:creator>ymli</dc:creator>
  <cp:lastModifiedBy>ymli</cp:lastModifiedBy>
  <cp:revision>21</cp:revision>
  <dcterms:created xsi:type="dcterms:W3CDTF">2019-05-16T00:06:08Z</dcterms:created>
  <dcterms:modified xsi:type="dcterms:W3CDTF">2019-06-10T12:27:37Z</dcterms:modified>
</cp:coreProperties>
</file>