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7" r:id="rId5"/>
    <p:sldId id="260" r:id="rId6"/>
    <p:sldId id="262" r:id="rId7"/>
    <p:sldId id="271" r:id="rId8"/>
    <p:sldId id="261" r:id="rId9"/>
    <p:sldId id="259" r:id="rId10"/>
    <p:sldId id="264" r:id="rId11"/>
    <p:sldId id="265" r:id="rId12"/>
    <p:sldId id="269" r:id="rId13"/>
    <p:sldId id="267" r:id="rId14"/>
    <p:sldId id="268" r:id="rId15"/>
    <p:sldId id="266" r:id="rId16"/>
    <p:sldId id="270" r:id="rId17"/>
    <p:sldId id="274" r:id="rId18"/>
    <p:sldId id="278" r:id="rId19"/>
    <p:sldId id="279" r:id="rId20"/>
    <p:sldId id="280" r:id="rId21"/>
    <p:sldId id="281" r:id="rId22"/>
    <p:sldId id="275" r:id="rId23"/>
    <p:sldId id="276" r:id="rId24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44" autoAdjust="0"/>
    <p:restoredTop sz="94660"/>
  </p:normalViewPr>
  <p:slideViewPr>
    <p:cSldViewPr snapToGrid="0">
      <p:cViewPr>
        <p:scale>
          <a:sx n="92" d="100"/>
          <a:sy n="92" d="100"/>
        </p:scale>
        <p:origin x="8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1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2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4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9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5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48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9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1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1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4582E-8083-402F-863B-058FCE4767F6}" type="datetimeFigureOut">
              <a:rPr lang="en-US" smtClean="0"/>
              <a:t>12/10/2022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B2AB6-D242-4EE8-B599-A83D92DD4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7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businessweekly.com.tw/magazine/AMP/Article_mag_page.aspx?id=700589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融合</a:t>
            </a:r>
            <a:r>
              <a:rPr lang="zh-TW" altLang="en-US" dirty="0" smtClean="0"/>
              <a:t>知識 拓展思維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810000"/>
            <a:ext cx="9144000" cy="1627909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陽明交通大學資訊管理所</a:t>
            </a:r>
            <a:endParaRPr lang="en-US" altLang="zh-TW" sz="4000" dirty="0" smtClean="0"/>
          </a:p>
          <a:p>
            <a:r>
              <a:rPr lang="zh-TW" altLang="en-US" sz="4000" dirty="0" smtClean="0"/>
              <a:t>李永銘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37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253" y="-273255"/>
            <a:ext cx="5319396" cy="75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3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287" y="-674169"/>
            <a:ext cx="5561410" cy="78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1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7846" y="-655163"/>
            <a:ext cx="6036308" cy="85390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862" y="4040332"/>
            <a:ext cx="1743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6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158" y="-1223091"/>
            <a:ext cx="6337683" cy="896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426" y="-1048215"/>
            <a:ext cx="6400650" cy="90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88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190" y="-460446"/>
            <a:ext cx="5908926" cy="835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635" y="1454234"/>
            <a:ext cx="7765965" cy="436835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000" y="820088"/>
            <a:ext cx="4032350" cy="57042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375732"/>
            <a:ext cx="11582401" cy="1304348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人性平台</a:t>
            </a:r>
            <a:r>
              <a:rPr lang="en-US" altLang="zh-TW" sz="3600" dirty="0"/>
              <a:t>(Human Platform</a:t>
            </a:r>
            <a:r>
              <a:rPr lang="en-US" altLang="zh-TW" sz="3600" dirty="0" smtClean="0"/>
              <a:t>)- </a:t>
            </a:r>
            <a:r>
              <a:rPr lang="zh-TW" altLang="en-US" sz="3600" dirty="0" smtClean="0"/>
              <a:t>習慣領域 </a:t>
            </a:r>
            <a:r>
              <a:rPr lang="en-US" altLang="zh-TW" sz="3600" dirty="0" smtClean="0"/>
              <a:t>X </a:t>
            </a:r>
            <a:r>
              <a:rPr lang="zh-TW" altLang="en-US" sz="3600" dirty="0" smtClean="0"/>
              <a:t>數位經濟</a:t>
            </a:r>
            <a:r>
              <a:rPr lang="en-US" altLang="zh-TW" sz="3600" dirty="0" smtClean="0"/>
              <a:t> </a:t>
            </a:r>
            <a:endParaRPr lang="en-US" sz="3600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71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3ED13C-41D3-4999-A86D-95A7D911E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464"/>
            <a:ext cx="12192000" cy="710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我的</a:t>
            </a:r>
            <a:r>
              <a:rPr lang="en-US" altLang="zh-TW" dirty="0" smtClean="0"/>
              <a:t>HD </a:t>
            </a:r>
            <a:r>
              <a:rPr lang="zh-TW" altLang="en-US" dirty="0" smtClean="0"/>
              <a:t>時空的隧道</a:t>
            </a:r>
            <a:endParaRPr 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2582" y="2641563"/>
            <a:ext cx="4322618" cy="2881745"/>
          </a:xfrm>
          <a:prstGeom prst="rect">
            <a:avLst/>
          </a:prstGeom>
        </p:spPr>
      </p:pic>
      <p:pic>
        <p:nvPicPr>
          <p:cNvPr id="1026" name="Picture 2" descr="University of Washington Wallpapers - Top Free University of Washington  Backgrounds - WallpaperAcce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22" y="2703692"/>
            <a:ext cx="4864870" cy="273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071254" y="5978190"/>
            <a:ext cx="278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2003 Summer, UW, Seattle  </a:t>
            </a:r>
            <a:endParaRPr 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57110" y="5839691"/>
            <a:ext cx="5244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2005 Summer, NCTU, Institute of Information Management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5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825625"/>
            <a:ext cx="10972800" cy="46375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0327" y="2722417"/>
            <a:ext cx="10813473" cy="3454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dirty="0">
                <a:solidFill>
                  <a:srgbClr val="7030A0"/>
                </a:solidFill>
              </a:rPr>
              <a:t>感</a:t>
            </a:r>
            <a:r>
              <a:rPr lang="zh-TW" altLang="en-US" sz="8000" dirty="0" smtClean="0">
                <a:solidFill>
                  <a:srgbClr val="7030A0"/>
                </a:solidFill>
              </a:rPr>
              <a:t>謝聆聽 </a:t>
            </a:r>
            <a:r>
              <a:rPr lang="en-US" altLang="zh-TW" sz="8000" dirty="0" smtClean="0">
                <a:solidFill>
                  <a:srgbClr val="7030A0"/>
                </a:solidFill>
              </a:rPr>
              <a:t>!</a:t>
            </a:r>
            <a:endParaRPr lang="en-US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4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3660" y="365125"/>
            <a:ext cx="11420272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U of Kansas </a:t>
            </a:r>
            <a:r>
              <a:rPr lang="zh-TW" altLang="en-US" dirty="0" smtClean="0"/>
              <a:t>堪薩斯</a:t>
            </a:r>
            <a:r>
              <a:rPr lang="zh-TW" altLang="en-US" dirty="0"/>
              <a:t>大學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5018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2018 </a:t>
            </a:r>
            <a:r>
              <a:rPr lang="zh-TW" altLang="en-US" sz="3200" dirty="0" smtClean="0"/>
              <a:t>年暑假密西西河公路</a:t>
            </a:r>
            <a:r>
              <a:rPr lang="zh-TW" altLang="en-US" sz="3200" dirty="0"/>
              <a:t>旅行</a:t>
            </a:r>
            <a:endParaRPr 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439" y="730757"/>
            <a:ext cx="4245161" cy="56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2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HD</a:t>
            </a:r>
            <a:r>
              <a:rPr lang="zh-TW" altLang="en-US" dirty="0" smtClean="0"/>
              <a:t>習慣領域的發源地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159539"/>
            <a:ext cx="9531485" cy="401742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832" y="1459146"/>
            <a:ext cx="6485105" cy="486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4291" y="392834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慣性思維的福禍相</a:t>
            </a:r>
            <a:r>
              <a:rPr lang="zh-TW" altLang="en-US" dirty="0"/>
              <a:t>依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6746" y="1427187"/>
            <a:ext cx="10851826" cy="4441657"/>
          </a:xfrm>
        </p:spPr>
        <p:txBody>
          <a:bodyPr/>
          <a:lstStyle/>
          <a:p>
            <a:r>
              <a:rPr lang="en-US" altLang="zh-TW" dirty="0" smtClean="0"/>
              <a:t>HD</a:t>
            </a:r>
            <a:r>
              <a:rPr lang="zh-TW" altLang="en-US" dirty="0" smtClean="0"/>
              <a:t>「</a:t>
            </a:r>
            <a:r>
              <a:rPr lang="zh-TW" altLang="en-US" dirty="0"/>
              <a:t>老董賽馬選才</a:t>
            </a:r>
            <a:r>
              <a:rPr lang="zh-TW" altLang="en-US" dirty="0" smtClean="0"/>
              <a:t>」啟示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ja-JP" dirty="0">
              <a:hlinkClick r:id="rId2"/>
            </a:endParaRPr>
          </a:p>
          <a:p>
            <a:r>
              <a:rPr lang="ja-JP" altLang="en-US" sz="2400" dirty="0" smtClean="0">
                <a:hlinkClick r:id="rId2"/>
              </a:rPr>
              <a:t>我</a:t>
            </a:r>
            <a:r>
              <a:rPr lang="ja-JP" altLang="en-US" sz="2400" dirty="0">
                <a:hlinkClick r:id="rId2"/>
              </a:rPr>
              <a:t>的慣性思維 </a:t>
            </a:r>
            <a:r>
              <a:rPr lang="en-US" altLang="ja-JP" sz="2400" dirty="0">
                <a:hlinkClick r:id="rId2"/>
              </a:rPr>
              <a:t>- </a:t>
            </a:r>
            <a:r>
              <a:rPr lang="ja-JP" altLang="en-US" sz="2400" dirty="0">
                <a:hlinkClick r:id="rId2"/>
              </a:rPr>
              <a:t>精選文章 </a:t>
            </a:r>
            <a:r>
              <a:rPr lang="en-US" altLang="ja-JP" sz="2400" dirty="0">
                <a:hlinkClick r:id="rId2"/>
              </a:rPr>
              <a:t>- </a:t>
            </a:r>
            <a:r>
              <a:rPr lang="ja-JP" altLang="en-US" sz="2400" dirty="0">
                <a:hlinkClick r:id="rId2"/>
              </a:rPr>
              <a:t>商業周刊 </a:t>
            </a:r>
            <a:r>
              <a:rPr lang="en-US" altLang="ja-JP" sz="2400" dirty="0">
                <a:hlinkClick r:id="rId2"/>
              </a:rPr>
              <a:t>(</a:t>
            </a:r>
            <a:r>
              <a:rPr lang="en-US" sz="2400" dirty="0">
                <a:hlinkClick r:id="rId2"/>
              </a:rPr>
              <a:t>businessweekly.com.tw</a:t>
            </a:r>
            <a:r>
              <a:rPr lang="en-US" sz="2400" dirty="0" smtClean="0">
                <a:hlinkClick r:id="rId2"/>
              </a:rPr>
              <a:t>)</a:t>
            </a:r>
            <a:r>
              <a:rPr lang="en-US" sz="2400" dirty="0" smtClean="0"/>
              <a:t> (</a:t>
            </a:r>
            <a:r>
              <a:rPr lang="zh-TW" altLang="en-US" sz="2400" dirty="0"/>
              <a:t>商周集團執行長</a:t>
            </a:r>
            <a:r>
              <a:rPr lang="zh-TW" altLang="en-US" sz="2400" dirty="0" smtClean="0"/>
              <a:t>郭奕伶 </a:t>
            </a:r>
            <a:r>
              <a:rPr lang="en-US" altLang="zh-TW" sz="2400" b="1" dirty="0" smtClean="0"/>
              <a:t>2022.05.18)</a:t>
            </a: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– </a:t>
            </a:r>
            <a:r>
              <a:rPr lang="zh-TW" altLang="en-US" sz="2400" b="1" dirty="0" smtClean="0"/>
              <a:t>總編輯 </a:t>
            </a:r>
            <a:r>
              <a:rPr lang="en-US" altLang="zh-TW" sz="2400" b="1" dirty="0" smtClean="0"/>
              <a:t>vs </a:t>
            </a:r>
            <a:r>
              <a:rPr lang="zh-TW" altLang="en-US" sz="2400" b="1" dirty="0" smtClean="0"/>
              <a:t>執行長</a:t>
            </a:r>
            <a:endParaRPr lang="en-US" sz="2400" dirty="0"/>
          </a:p>
          <a:p>
            <a:pPr marL="457200" lvl="1" indent="0">
              <a:buNone/>
            </a:pP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778" y="3158707"/>
            <a:ext cx="4256964" cy="240518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172" y="3148194"/>
            <a:ext cx="3870259" cy="245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7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</a:t>
            </a:r>
            <a:r>
              <a:rPr lang="zh-TW" altLang="en-US" dirty="0" smtClean="0"/>
              <a:t>快</a:t>
            </a:r>
            <a:r>
              <a:rPr lang="zh-TW" altLang="en-US" dirty="0"/>
              <a:t>」</a:t>
            </a:r>
            <a:r>
              <a:rPr lang="zh-TW" altLang="en-US" dirty="0" smtClean="0"/>
              <a:t>與</a:t>
            </a:r>
            <a:r>
              <a:rPr lang="zh-TW" altLang="en-US" dirty="0"/>
              <a:t>「</a:t>
            </a:r>
            <a:r>
              <a:rPr lang="zh-TW" altLang="en-US" dirty="0" smtClean="0"/>
              <a:t>慢</a:t>
            </a:r>
            <a:r>
              <a:rPr lang="zh-TW" altLang="en-US" dirty="0"/>
              <a:t>」的</a:t>
            </a:r>
            <a:r>
              <a:rPr lang="zh-TW" altLang="en-US" dirty="0" smtClean="0"/>
              <a:t>慣性思維與選擇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763279"/>
            <a:ext cx="10515600" cy="4351338"/>
          </a:xfrm>
        </p:spPr>
        <p:txBody>
          <a:bodyPr/>
          <a:lstStyle/>
          <a:p>
            <a:r>
              <a:rPr lang="zh-TW" altLang="en-US" dirty="0" smtClean="0"/>
              <a:t>美國西岸到東岸</a:t>
            </a:r>
            <a:endParaRPr lang="en-US" dirty="0"/>
          </a:p>
        </p:txBody>
      </p:sp>
      <p:pic>
        <p:nvPicPr>
          <p:cNvPr id="2050" name="Picture 2" descr="AA72C603-1D6A-48BB-B174-6632F79ACE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3208" y="2655091"/>
            <a:ext cx="4744453" cy="35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2EF1E200-49D4-4C28-AF94-F59D31ED4C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478" y="2655090"/>
            <a:ext cx="4744453" cy="35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1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西雅圖</a:t>
            </a:r>
            <a:r>
              <a:rPr lang="zh-TW" altLang="en-US" dirty="0" smtClean="0"/>
              <a:t>到紐約鐵道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610" y="1687031"/>
            <a:ext cx="3418446" cy="4208178"/>
          </a:xfrm>
          <a:prstGeom prst="rect">
            <a:avLst/>
          </a:prstGeom>
        </p:spPr>
      </p:pic>
      <p:pic>
        <p:nvPicPr>
          <p:cNvPr id="2050" name="Picture 2" descr="B1376350-E049-44F9-AC60-0CDEE5D1CC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623" y="1825625"/>
            <a:ext cx="3872609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0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習慣領域的剛與柔</a:t>
            </a:r>
            <a:r>
              <a:rPr lang="en-US" altLang="zh-TW" dirty="0" smtClean="0"/>
              <a:t>: </a:t>
            </a:r>
            <a:r>
              <a:rPr lang="zh-TW" altLang="en-US" dirty="0" smtClean="0"/>
              <a:t>陰陽妙法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積極求解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退卻合理化</a:t>
            </a:r>
            <a:endParaRPr lang="en-US" altLang="zh-TW" dirty="0" smtClean="0"/>
          </a:p>
          <a:p>
            <a:r>
              <a:rPr lang="zh-TW" altLang="en-US" dirty="0" smtClean="0"/>
              <a:t>養成習慣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突破習慣</a:t>
            </a:r>
            <a:endParaRPr lang="en-US" altLang="zh-TW" dirty="0" smtClean="0"/>
          </a:p>
          <a:p>
            <a:r>
              <a:rPr lang="zh-TW" altLang="en-US" dirty="0"/>
              <a:t>嚴謹</a:t>
            </a:r>
            <a:r>
              <a:rPr lang="zh-TW" altLang="en-US" dirty="0" smtClean="0"/>
              <a:t>求解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善</a:t>
            </a:r>
            <a:r>
              <a:rPr lang="zh-TW" altLang="en-US" dirty="0"/>
              <a:t>解</a:t>
            </a:r>
            <a:r>
              <a:rPr lang="zh-TW" altLang="en-US" dirty="0" smtClean="0"/>
              <a:t>不解</a:t>
            </a:r>
            <a:endParaRPr lang="en-US" altLang="zh-TW" dirty="0" smtClean="0"/>
          </a:p>
          <a:p>
            <a:r>
              <a:rPr lang="zh-TW" altLang="en-US" dirty="0" smtClean="0"/>
              <a:t>升高</a:t>
            </a:r>
            <a:r>
              <a:rPr lang="zh-TW" altLang="en-US" dirty="0"/>
              <a:t>察</a:t>
            </a:r>
            <a:r>
              <a:rPr lang="zh-TW" altLang="en-US" dirty="0" smtClean="0"/>
              <a:t>思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以退為進</a:t>
            </a:r>
            <a:endParaRPr lang="zh-TW" altLang="en-US" dirty="0"/>
          </a:p>
          <a:p>
            <a:r>
              <a:rPr lang="zh-TW" altLang="en-US" dirty="0"/>
              <a:t>積極</a:t>
            </a:r>
            <a:r>
              <a:rPr lang="zh-TW" altLang="en-US" dirty="0" smtClean="0"/>
              <a:t>學習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靜坐禱告</a:t>
            </a:r>
            <a:endParaRPr lang="en-US" altLang="zh-TW" dirty="0" smtClean="0"/>
          </a:p>
          <a:p>
            <a:r>
              <a:rPr lang="zh-TW" altLang="en-US" dirty="0"/>
              <a:t>改變</a:t>
            </a:r>
            <a:r>
              <a:rPr lang="zh-TW" altLang="en-US" dirty="0" smtClean="0"/>
              <a:t>參數 </a:t>
            </a:r>
            <a:r>
              <a:rPr lang="en-US" altLang="zh-TW" dirty="0" smtClean="0"/>
              <a:t>vs</a:t>
            </a:r>
            <a:r>
              <a:rPr lang="zh-TW" altLang="en-US" dirty="0" smtClean="0"/>
              <a:t> 改變環境</a:t>
            </a:r>
            <a:endParaRPr lang="zh-TW" altLang="en-US" dirty="0"/>
          </a:p>
          <a:p>
            <a:r>
              <a:rPr lang="zh-TW" altLang="en-US" dirty="0" smtClean="0"/>
              <a:t>智商</a:t>
            </a:r>
            <a:r>
              <a:rPr lang="en-US" altLang="zh-TW" dirty="0" smtClean="0"/>
              <a:t> </a:t>
            </a:r>
            <a:r>
              <a:rPr lang="en-US" altLang="zh-TW" dirty="0"/>
              <a:t>IQ vs </a:t>
            </a:r>
            <a:r>
              <a:rPr lang="zh-TW" altLang="en-US" dirty="0"/>
              <a:t>情商</a:t>
            </a:r>
            <a:r>
              <a:rPr lang="en-US" altLang="zh-TW" dirty="0" smtClean="0"/>
              <a:t>EQ</a:t>
            </a:r>
          </a:p>
          <a:p>
            <a:r>
              <a:rPr lang="en-US" dirty="0" smtClean="0"/>
              <a:t>…………… vs ……………….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1" y="2556163"/>
            <a:ext cx="2597727" cy="25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9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270" y="316634"/>
            <a:ext cx="4457702" cy="65413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08" y="214774"/>
            <a:ext cx="4710619" cy="666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3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176</Words>
  <Application>Microsoft Office PowerPoint</Application>
  <PresentationFormat>寬螢幕</PresentationFormat>
  <Paragraphs>27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9" baseType="lpstr">
      <vt:lpstr>新細明體</vt:lpstr>
      <vt:lpstr>游ゴシック</vt:lpstr>
      <vt:lpstr>Arial</vt:lpstr>
      <vt:lpstr>Calibri</vt:lpstr>
      <vt:lpstr>Calibri Light</vt:lpstr>
      <vt:lpstr>Office 佈景主題</vt:lpstr>
      <vt:lpstr>融合知識 拓展思維</vt:lpstr>
      <vt:lpstr>我的HD 時空的隧道</vt:lpstr>
      <vt:lpstr> U of Kansas 堪薩斯大學</vt:lpstr>
      <vt:lpstr>HD習慣領域的發源地</vt:lpstr>
      <vt:lpstr>慣性思維的福禍相依</vt:lpstr>
      <vt:lpstr>「快」與「慢」的慣性思維與選擇</vt:lpstr>
      <vt:lpstr>西雅圖到紐約鐵道</vt:lpstr>
      <vt:lpstr>習慣領域的剛與柔: 陰陽妙法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人性平台(Human Platform)- 習慣領域 X 數位經濟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融合知識 拓展思維</dc:title>
  <dc:creator>ymli</dc:creator>
  <cp:lastModifiedBy>ymli</cp:lastModifiedBy>
  <cp:revision>62</cp:revision>
  <cp:lastPrinted>2022-12-08T16:33:23Z</cp:lastPrinted>
  <dcterms:created xsi:type="dcterms:W3CDTF">2022-10-23T23:49:19Z</dcterms:created>
  <dcterms:modified xsi:type="dcterms:W3CDTF">2022-12-10T04:00:37Z</dcterms:modified>
</cp:coreProperties>
</file>