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473" r:id="rId2"/>
    <p:sldId id="468" r:id="rId3"/>
    <p:sldId id="469" r:id="rId4"/>
    <p:sldId id="480" r:id="rId5"/>
    <p:sldId id="483" r:id="rId6"/>
    <p:sldId id="482" r:id="rId7"/>
    <p:sldId id="475" r:id="rId8"/>
    <p:sldId id="474" r:id="rId9"/>
    <p:sldId id="477" r:id="rId10"/>
    <p:sldId id="476" r:id="rId11"/>
    <p:sldId id="484" r:id="rId12"/>
    <p:sldId id="485" r:id="rId13"/>
  </p:sldIdLst>
  <p:sldSz cx="9144000" cy="6858000" type="screen4x3"/>
  <p:notesSz cx="7099300" cy="10234613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4A2"/>
    <a:srgbClr val="0000CC"/>
    <a:srgbClr val="3163F9"/>
    <a:srgbClr val="6179A8"/>
    <a:srgbClr val="5EAFA6"/>
    <a:srgbClr val="5CB565"/>
    <a:srgbClr val="9BBB59"/>
    <a:srgbClr val="003399"/>
    <a:srgbClr val="FFFFCC"/>
    <a:srgbClr val="1D4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佈景主題樣式 2 - 輔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53" autoAdjust="0"/>
    <p:restoredTop sz="85884" autoAdjust="0"/>
  </p:normalViewPr>
  <p:slideViewPr>
    <p:cSldViewPr snapToGrid="0" snapToObjects="1">
      <p:cViewPr varScale="1">
        <p:scale>
          <a:sx n="92" d="100"/>
          <a:sy n="92" d="100"/>
        </p:scale>
        <p:origin x="1352" y="4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2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FC8048-EF7B-4D9D-91A8-35C9203AAAD9}" type="doc">
      <dgm:prSet loTypeId="urn:microsoft.com/office/officeart/2005/8/layout/radial3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0D001015-2D9C-4393-92EA-F295300F593B}">
      <dgm:prSet phldrT="[文字]" custT="1"/>
      <dgm:spPr/>
      <dgm:t>
        <a:bodyPr/>
        <a:lstStyle/>
        <a:p>
          <a:r>
            <a:rPr lang="zh-TW" altLang="en-US" sz="36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創新</a:t>
          </a:r>
          <a:endParaRPr lang="zh-TW" altLang="en-US" sz="36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44CACAE-D8D7-49BB-BB48-88953F22749F}" type="parTrans" cxnId="{82C8ED4E-5A9C-4686-A05C-35873E00B25C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4C3BB0B3-D12A-4599-B39B-79C0C9223653}" type="sibTrans" cxnId="{82C8ED4E-5A9C-4686-A05C-35873E00B25C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FB025A15-E7E6-41AD-B971-3A735E0AF260}">
      <dgm:prSet phldrT="[文字]" custT="1"/>
      <dgm:spPr/>
      <dgm:t>
        <a:bodyPr/>
        <a:lstStyle/>
        <a:p>
          <a:r>
            <a:rPr lang="zh-TW" altLang="en-US" sz="20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對照組</a:t>
          </a:r>
          <a:endParaRPr lang="zh-TW" altLang="en-US" sz="20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4AE9418-AAF1-472B-B3BA-3D61A8C2A620}" type="parTrans" cxnId="{2B7FF64B-5CAB-4C4A-8AD6-002B0EF37B5E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C7C42A47-5A4B-441D-B7E2-078179747FF8}" type="sibTrans" cxnId="{2B7FF64B-5CAB-4C4A-8AD6-002B0EF37B5E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9FBEEDB2-B458-4A32-B321-155764853F92}">
      <dgm:prSet phldrT="[文字]" custT="1"/>
      <dgm:spPr/>
      <dgm:t>
        <a:bodyPr/>
        <a:lstStyle/>
        <a:p>
          <a:r>
            <a:rPr lang="zh-TW" altLang="en-US" sz="20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解方</a:t>
          </a:r>
          <a:endParaRPr lang="zh-TW" altLang="en-US" sz="20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51EF3D2-82E0-4F17-B21A-08A6AC773461}" type="parTrans" cxnId="{E774F868-CA87-4DDA-8B69-2318F7275617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7F174701-A9F4-44F9-9EDE-857C81C8DAEB}" type="sibTrans" cxnId="{E774F868-CA87-4DDA-8B69-2318F7275617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70826009-A856-4101-A7E9-5D7BE6870DB3}">
      <dgm:prSet phldrT="[文字]" custT="1"/>
      <dgm:spPr/>
      <dgm:t>
        <a:bodyPr/>
        <a:lstStyle/>
        <a:p>
          <a:r>
            <a:rPr lang="zh-TW" altLang="en-US" sz="20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痛苦</a:t>
          </a:r>
          <a:endParaRPr lang="en-US" altLang="zh-TW" sz="2000" b="1" smtClean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sz="20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與</a:t>
          </a:r>
          <a:endParaRPr lang="en-US" altLang="zh-TW" sz="2000" b="1" smtClean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zh-TW" altLang="en-US" sz="20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煩惱</a:t>
          </a:r>
          <a:endParaRPr lang="zh-TW" altLang="en-US" sz="20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3B366EC-AB25-42B3-8826-3C555C519288}" type="parTrans" cxnId="{FEF291A4-6320-429E-9D43-52A9547B2F1A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76881E20-7FEA-4F71-97F9-7D932ED40C3E}" type="sibTrans" cxnId="{FEF291A4-6320-429E-9D43-52A9547B2F1A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3BCF6AAC-66E7-4DA3-8A3E-726709F6CED4}">
      <dgm:prSet phldrT="[文字]" custT="1"/>
      <dgm:spPr/>
      <dgm:t>
        <a:bodyPr/>
        <a:lstStyle/>
        <a:p>
          <a:r>
            <a:rPr lang="zh-TW" altLang="en-US" sz="2000" b="1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對象</a:t>
          </a:r>
          <a:endParaRPr lang="zh-TW" altLang="en-US" sz="20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599ADAE-CC31-4C12-8A4B-6373D41C794A}" type="parTrans" cxnId="{CFF40D13-E298-46CE-B8FF-751F03A13624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F272C9D7-EEA0-4664-8CF7-B07D8FDC28BA}" type="sibTrans" cxnId="{CFF40D13-E298-46CE-B8FF-751F03A13624}">
      <dgm:prSet/>
      <dgm:spPr/>
      <dgm:t>
        <a:bodyPr/>
        <a:lstStyle/>
        <a:p>
          <a:endParaRPr lang="zh-TW" altLang="en-US" b="1">
            <a:solidFill>
              <a:schemeClr val="tx1"/>
            </a:solidFill>
          </a:endParaRPr>
        </a:p>
      </dgm:t>
    </dgm:pt>
    <dgm:pt modelId="{31CC6094-B4CB-45E2-87D7-6926B9A11164}" type="pres">
      <dgm:prSet presAssocID="{A4FC8048-EF7B-4D9D-91A8-35C9203AAAD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A06083B-0A25-4746-907E-4FF8AC7A6D1F}" type="pres">
      <dgm:prSet presAssocID="{A4FC8048-EF7B-4D9D-91A8-35C9203AAAD9}" presName="radial" presStyleCnt="0">
        <dgm:presLayoutVars>
          <dgm:animLvl val="ctr"/>
        </dgm:presLayoutVars>
      </dgm:prSet>
      <dgm:spPr/>
      <dgm:t>
        <a:bodyPr/>
        <a:lstStyle/>
        <a:p>
          <a:endParaRPr lang="zh-TW" altLang="en-US"/>
        </a:p>
      </dgm:t>
    </dgm:pt>
    <dgm:pt modelId="{A9A65BF0-0871-4167-B932-A4948E60E8C9}" type="pres">
      <dgm:prSet presAssocID="{0D001015-2D9C-4393-92EA-F295300F593B}" presName="centerShape" presStyleLbl="vennNode1" presStyleIdx="0" presStyleCnt="5" custScaleX="62038" custScaleY="66397" custLinFactNeighborX="70779" custLinFactNeighborY="3234"/>
      <dgm:spPr/>
      <dgm:t>
        <a:bodyPr/>
        <a:lstStyle/>
        <a:p>
          <a:endParaRPr lang="zh-TW" altLang="en-US"/>
        </a:p>
      </dgm:t>
    </dgm:pt>
    <dgm:pt modelId="{5565744D-F29F-4D80-886A-53144A915EF5}" type="pres">
      <dgm:prSet presAssocID="{FB025A15-E7E6-41AD-B971-3A735E0AF260}" presName="node" presStyleLbl="vennNode1" presStyleIdx="1" presStyleCnt="5" custScaleX="104366" custScaleY="107202" custRadScaleRad="186961" custRadScaleInc="-10097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C379767-788A-4DB3-A77A-993F16F5E2D0}" type="pres">
      <dgm:prSet presAssocID="{9FBEEDB2-B458-4A32-B321-155764853F92}" presName="node" presStyleLbl="vennNode1" presStyleIdx="2" presStyleCnt="5" custScaleX="105601" custScaleY="110915" custRadScaleRad="132694" custRadScaleInc="-15075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FC8352-94C3-4BFA-9DE2-F6FD1969FF02}" type="pres">
      <dgm:prSet presAssocID="{70826009-A856-4101-A7E9-5D7BE6870DB3}" presName="node" presStyleLbl="vennNode1" presStyleIdx="3" presStyleCnt="5" custScaleX="111773" custScaleY="123503" custRadScaleRad="134464" custRadScaleInc="4686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5364AA-0A6C-476A-9121-D3E35FE2A5E1}" type="pres">
      <dgm:prSet presAssocID="{3BCF6AAC-66E7-4DA3-8A3E-726709F6CED4}" presName="node" presStyleLbl="vennNode1" presStyleIdx="4" presStyleCnt="5" custScaleX="111393" custScaleY="112692" custRadScaleRad="36277" custRadScaleInc="-114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FF40D13-E298-46CE-B8FF-751F03A13624}" srcId="{0D001015-2D9C-4393-92EA-F295300F593B}" destId="{3BCF6AAC-66E7-4DA3-8A3E-726709F6CED4}" srcOrd="3" destOrd="0" parTransId="{E599ADAE-CC31-4C12-8A4B-6373D41C794A}" sibTransId="{F272C9D7-EEA0-4664-8CF7-B07D8FDC28BA}"/>
    <dgm:cxn modelId="{2B7FF64B-5CAB-4C4A-8AD6-002B0EF37B5E}" srcId="{0D001015-2D9C-4393-92EA-F295300F593B}" destId="{FB025A15-E7E6-41AD-B971-3A735E0AF260}" srcOrd="0" destOrd="0" parTransId="{74AE9418-AAF1-472B-B3BA-3D61A8C2A620}" sibTransId="{C7C42A47-5A4B-441D-B7E2-078179747FF8}"/>
    <dgm:cxn modelId="{5E45C8C2-A2AA-490B-BF62-810377E89731}" type="presOf" srcId="{3BCF6AAC-66E7-4DA3-8A3E-726709F6CED4}" destId="{ED5364AA-0A6C-476A-9121-D3E35FE2A5E1}" srcOrd="0" destOrd="0" presId="urn:microsoft.com/office/officeart/2005/8/layout/radial3"/>
    <dgm:cxn modelId="{82C8ED4E-5A9C-4686-A05C-35873E00B25C}" srcId="{A4FC8048-EF7B-4D9D-91A8-35C9203AAAD9}" destId="{0D001015-2D9C-4393-92EA-F295300F593B}" srcOrd="0" destOrd="0" parTransId="{C44CACAE-D8D7-49BB-BB48-88953F22749F}" sibTransId="{4C3BB0B3-D12A-4599-B39B-79C0C9223653}"/>
    <dgm:cxn modelId="{FEF291A4-6320-429E-9D43-52A9547B2F1A}" srcId="{0D001015-2D9C-4393-92EA-F295300F593B}" destId="{70826009-A856-4101-A7E9-5D7BE6870DB3}" srcOrd="2" destOrd="0" parTransId="{F3B366EC-AB25-42B3-8826-3C555C519288}" sibTransId="{76881E20-7FEA-4F71-97F9-7D932ED40C3E}"/>
    <dgm:cxn modelId="{6DBE0080-B1BC-45CE-9445-105DE915AA9E}" type="presOf" srcId="{FB025A15-E7E6-41AD-B971-3A735E0AF260}" destId="{5565744D-F29F-4D80-886A-53144A915EF5}" srcOrd="0" destOrd="0" presId="urn:microsoft.com/office/officeart/2005/8/layout/radial3"/>
    <dgm:cxn modelId="{3239C6F9-1C28-4DFC-8A04-A695AE953305}" type="presOf" srcId="{70826009-A856-4101-A7E9-5D7BE6870DB3}" destId="{EDFC8352-94C3-4BFA-9DE2-F6FD1969FF02}" srcOrd="0" destOrd="0" presId="urn:microsoft.com/office/officeart/2005/8/layout/radial3"/>
    <dgm:cxn modelId="{80C5C002-7702-42E1-AECC-9B52AC33F648}" type="presOf" srcId="{A4FC8048-EF7B-4D9D-91A8-35C9203AAAD9}" destId="{31CC6094-B4CB-45E2-87D7-6926B9A11164}" srcOrd="0" destOrd="0" presId="urn:microsoft.com/office/officeart/2005/8/layout/radial3"/>
    <dgm:cxn modelId="{015F48E6-8C57-43CF-AF41-E1B05B6ADEFB}" type="presOf" srcId="{9FBEEDB2-B458-4A32-B321-155764853F92}" destId="{0C379767-788A-4DB3-A77A-993F16F5E2D0}" srcOrd="0" destOrd="0" presId="urn:microsoft.com/office/officeart/2005/8/layout/radial3"/>
    <dgm:cxn modelId="{E774F868-CA87-4DDA-8B69-2318F7275617}" srcId="{0D001015-2D9C-4393-92EA-F295300F593B}" destId="{9FBEEDB2-B458-4A32-B321-155764853F92}" srcOrd="1" destOrd="0" parTransId="{451EF3D2-82E0-4F17-B21A-08A6AC773461}" sibTransId="{7F174701-A9F4-44F9-9EDE-857C81C8DAEB}"/>
    <dgm:cxn modelId="{80143991-C9CF-4206-83FF-C39B6E2DE270}" type="presOf" srcId="{0D001015-2D9C-4393-92EA-F295300F593B}" destId="{A9A65BF0-0871-4167-B932-A4948E60E8C9}" srcOrd="0" destOrd="0" presId="urn:microsoft.com/office/officeart/2005/8/layout/radial3"/>
    <dgm:cxn modelId="{00EA0C7E-3CFA-4CCB-A1E6-BF32A80D3B4E}" type="presParOf" srcId="{31CC6094-B4CB-45E2-87D7-6926B9A11164}" destId="{0A06083B-0A25-4746-907E-4FF8AC7A6D1F}" srcOrd="0" destOrd="0" presId="urn:microsoft.com/office/officeart/2005/8/layout/radial3"/>
    <dgm:cxn modelId="{18497DF5-0E9B-491E-AF92-675A4CA9409A}" type="presParOf" srcId="{0A06083B-0A25-4746-907E-4FF8AC7A6D1F}" destId="{A9A65BF0-0871-4167-B932-A4948E60E8C9}" srcOrd="0" destOrd="0" presId="urn:microsoft.com/office/officeart/2005/8/layout/radial3"/>
    <dgm:cxn modelId="{C298300A-75BA-4B4A-A40A-7A32D047AA0E}" type="presParOf" srcId="{0A06083B-0A25-4746-907E-4FF8AC7A6D1F}" destId="{5565744D-F29F-4D80-886A-53144A915EF5}" srcOrd="1" destOrd="0" presId="urn:microsoft.com/office/officeart/2005/8/layout/radial3"/>
    <dgm:cxn modelId="{B1B838F3-AB44-4C5F-ACC0-D8533504A560}" type="presParOf" srcId="{0A06083B-0A25-4746-907E-4FF8AC7A6D1F}" destId="{0C379767-788A-4DB3-A77A-993F16F5E2D0}" srcOrd="2" destOrd="0" presId="urn:microsoft.com/office/officeart/2005/8/layout/radial3"/>
    <dgm:cxn modelId="{4EDEFDD4-A08B-458A-A852-627FCBF55338}" type="presParOf" srcId="{0A06083B-0A25-4746-907E-4FF8AC7A6D1F}" destId="{EDFC8352-94C3-4BFA-9DE2-F6FD1969FF02}" srcOrd="3" destOrd="0" presId="urn:microsoft.com/office/officeart/2005/8/layout/radial3"/>
    <dgm:cxn modelId="{E83DA844-5FEA-49F4-8B39-359E97F2045D}" type="presParOf" srcId="{0A06083B-0A25-4746-907E-4FF8AC7A6D1F}" destId="{ED5364AA-0A6C-476A-9121-D3E35FE2A5E1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4A64EC-15D3-4CBA-8805-AB73B3975C9E}" type="doc">
      <dgm:prSet loTypeId="urn:microsoft.com/office/officeart/2005/8/layout/chart3" loCatId="cycle" qsTypeId="urn:microsoft.com/office/officeart/2005/8/quickstyle/3d9" qsCatId="3D" csTypeId="urn:microsoft.com/office/officeart/2005/8/colors/colorful1" csCatId="colorful" phldr="1"/>
      <dgm:spPr/>
    </dgm:pt>
    <dgm:pt modelId="{F3038EF4-D1C7-41E9-A04A-89628B282B69}">
      <dgm:prSet phldrT="[文字]" custT="1"/>
      <dgm:spPr/>
      <dgm:t>
        <a:bodyPr/>
        <a:lstStyle/>
        <a:p>
          <a:r>
            <a:rPr lang="en-US" altLang="zh-TW" sz="1600" b="1" smtClean="0"/>
            <a:t>Market      Share</a:t>
          </a:r>
          <a:endParaRPr lang="zh-TW" altLang="en-US" sz="1600" b="1" dirty="0"/>
        </a:p>
      </dgm:t>
    </dgm:pt>
    <dgm:pt modelId="{7E4A8CA9-66AC-4847-8F53-154E476A320B}" type="parTrans" cxnId="{C345CC62-2AD2-4FBB-9E2E-C6954EBE6563}">
      <dgm:prSet/>
      <dgm:spPr/>
      <dgm:t>
        <a:bodyPr/>
        <a:lstStyle/>
        <a:p>
          <a:endParaRPr lang="zh-TW" altLang="en-US"/>
        </a:p>
      </dgm:t>
    </dgm:pt>
    <dgm:pt modelId="{36680A1B-49D6-4AA4-B45F-46207ED309E2}" type="sibTrans" cxnId="{C345CC62-2AD2-4FBB-9E2E-C6954EBE6563}">
      <dgm:prSet/>
      <dgm:spPr/>
      <dgm:t>
        <a:bodyPr/>
        <a:lstStyle/>
        <a:p>
          <a:endParaRPr lang="zh-TW" altLang="en-US"/>
        </a:p>
      </dgm:t>
    </dgm:pt>
    <dgm:pt modelId="{9B179B60-523B-44E9-8CBC-70490B6D0E4F}">
      <dgm:prSet phldrT="[文字]" custT="1"/>
      <dgm:spPr/>
      <dgm:t>
        <a:bodyPr/>
        <a:lstStyle/>
        <a:p>
          <a:endParaRPr lang="zh-TW" altLang="en-US" sz="1600" b="1" dirty="0"/>
        </a:p>
      </dgm:t>
    </dgm:pt>
    <dgm:pt modelId="{1F72EC3E-3C89-4CBB-AC5E-CDCA6DE1E5C7}" type="sibTrans" cxnId="{63F26DC3-D2F5-480A-87B5-30309F4C3FC7}">
      <dgm:prSet/>
      <dgm:spPr/>
      <dgm:t>
        <a:bodyPr/>
        <a:lstStyle/>
        <a:p>
          <a:endParaRPr lang="zh-TW" altLang="en-US"/>
        </a:p>
      </dgm:t>
    </dgm:pt>
    <dgm:pt modelId="{489A8726-D07B-4AB0-ADE8-2BBB5F6C8E9F}" type="parTrans" cxnId="{63F26DC3-D2F5-480A-87B5-30309F4C3FC7}">
      <dgm:prSet/>
      <dgm:spPr/>
      <dgm:t>
        <a:bodyPr/>
        <a:lstStyle/>
        <a:p>
          <a:endParaRPr lang="zh-TW" altLang="en-US"/>
        </a:p>
      </dgm:t>
    </dgm:pt>
    <dgm:pt modelId="{A4E1C56A-2F02-42D1-9457-5DF15E85D90B}">
      <dgm:prSet phldrT="[文字]"/>
      <dgm:spPr/>
      <dgm:t>
        <a:bodyPr/>
        <a:lstStyle/>
        <a:p>
          <a:r>
            <a:rPr lang="en-US" altLang="zh-TW" dirty="0" smtClean="0"/>
            <a:t> </a:t>
          </a:r>
          <a:endParaRPr lang="zh-TW" altLang="en-US" dirty="0"/>
        </a:p>
      </dgm:t>
    </dgm:pt>
    <dgm:pt modelId="{FDA464D5-38AB-492E-9381-B8FE4216AEFF}" type="sibTrans" cxnId="{8059CCF8-7688-4DD5-8439-6EBC33F173BA}">
      <dgm:prSet/>
      <dgm:spPr/>
      <dgm:t>
        <a:bodyPr/>
        <a:lstStyle/>
        <a:p>
          <a:endParaRPr lang="zh-TW" altLang="en-US"/>
        </a:p>
      </dgm:t>
    </dgm:pt>
    <dgm:pt modelId="{B3B95EE9-AB0B-4A83-A227-E65238CBE683}" type="parTrans" cxnId="{8059CCF8-7688-4DD5-8439-6EBC33F173BA}">
      <dgm:prSet/>
      <dgm:spPr/>
      <dgm:t>
        <a:bodyPr/>
        <a:lstStyle/>
        <a:p>
          <a:endParaRPr lang="zh-TW" altLang="en-US"/>
        </a:p>
      </dgm:t>
    </dgm:pt>
    <dgm:pt modelId="{37D013E5-513C-4A59-BC2C-F083A048773A}" type="pres">
      <dgm:prSet presAssocID="{B14A64EC-15D3-4CBA-8805-AB73B3975C9E}" presName="compositeShape" presStyleCnt="0">
        <dgm:presLayoutVars>
          <dgm:chMax val="7"/>
          <dgm:dir/>
          <dgm:resizeHandles val="exact"/>
        </dgm:presLayoutVars>
      </dgm:prSet>
      <dgm:spPr/>
    </dgm:pt>
    <dgm:pt modelId="{B97C29D8-B37E-4E22-87F5-64346F05657C}" type="pres">
      <dgm:prSet presAssocID="{B14A64EC-15D3-4CBA-8805-AB73B3975C9E}" presName="wedge1" presStyleLbl="node1" presStyleIdx="0" presStyleCnt="3"/>
      <dgm:spPr/>
      <dgm:t>
        <a:bodyPr/>
        <a:lstStyle/>
        <a:p>
          <a:endParaRPr lang="zh-TW" altLang="en-US"/>
        </a:p>
      </dgm:t>
    </dgm:pt>
    <dgm:pt modelId="{9E1AAEAD-03DE-4BAD-A5B7-2A5065BB6C9C}" type="pres">
      <dgm:prSet presAssocID="{B14A64EC-15D3-4CBA-8805-AB73B3975C9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730C6E5-351B-41D2-A65F-90FDC1860EF6}" type="pres">
      <dgm:prSet presAssocID="{B14A64EC-15D3-4CBA-8805-AB73B3975C9E}" presName="wedge2" presStyleLbl="node1" presStyleIdx="1" presStyleCnt="3"/>
      <dgm:spPr/>
      <dgm:t>
        <a:bodyPr/>
        <a:lstStyle/>
        <a:p>
          <a:endParaRPr lang="zh-TW" altLang="en-US"/>
        </a:p>
      </dgm:t>
    </dgm:pt>
    <dgm:pt modelId="{C4266A3A-998C-4937-8A28-BA9334E71F3D}" type="pres">
      <dgm:prSet presAssocID="{B14A64EC-15D3-4CBA-8805-AB73B3975C9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F0A766-B1F9-4581-A909-D46A6F640033}" type="pres">
      <dgm:prSet presAssocID="{B14A64EC-15D3-4CBA-8805-AB73B3975C9E}" presName="wedge3" presStyleLbl="node1" presStyleIdx="2" presStyleCnt="3"/>
      <dgm:spPr/>
      <dgm:t>
        <a:bodyPr/>
        <a:lstStyle/>
        <a:p>
          <a:endParaRPr lang="zh-TW" altLang="en-US"/>
        </a:p>
      </dgm:t>
    </dgm:pt>
    <dgm:pt modelId="{5109F2F8-37D8-4C81-97B1-293FF8430DAB}" type="pres">
      <dgm:prSet presAssocID="{B14A64EC-15D3-4CBA-8805-AB73B3975C9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3E35DAE-9040-4922-970B-627291904769}" type="presOf" srcId="{B14A64EC-15D3-4CBA-8805-AB73B3975C9E}" destId="{37D013E5-513C-4A59-BC2C-F083A048773A}" srcOrd="0" destOrd="0" presId="urn:microsoft.com/office/officeart/2005/8/layout/chart3"/>
    <dgm:cxn modelId="{C345CC62-2AD2-4FBB-9E2E-C6954EBE6563}" srcId="{B14A64EC-15D3-4CBA-8805-AB73B3975C9E}" destId="{F3038EF4-D1C7-41E9-A04A-89628B282B69}" srcOrd="0" destOrd="0" parTransId="{7E4A8CA9-66AC-4847-8F53-154E476A320B}" sibTransId="{36680A1B-49D6-4AA4-B45F-46207ED309E2}"/>
    <dgm:cxn modelId="{46144CE5-6725-4BC4-A22A-5695982DA222}" type="presOf" srcId="{F3038EF4-D1C7-41E9-A04A-89628B282B69}" destId="{B97C29D8-B37E-4E22-87F5-64346F05657C}" srcOrd="0" destOrd="0" presId="urn:microsoft.com/office/officeart/2005/8/layout/chart3"/>
    <dgm:cxn modelId="{72BE365F-37A1-4BBF-8E52-55913F60A1E7}" type="presOf" srcId="{A4E1C56A-2F02-42D1-9457-5DF15E85D90B}" destId="{0DF0A766-B1F9-4581-A909-D46A6F640033}" srcOrd="0" destOrd="0" presId="urn:microsoft.com/office/officeart/2005/8/layout/chart3"/>
    <dgm:cxn modelId="{CC5A1036-A097-416B-9B09-BAEB9C20D0E0}" type="presOf" srcId="{9B179B60-523B-44E9-8CBC-70490B6D0E4F}" destId="{C4266A3A-998C-4937-8A28-BA9334E71F3D}" srcOrd="1" destOrd="0" presId="urn:microsoft.com/office/officeart/2005/8/layout/chart3"/>
    <dgm:cxn modelId="{8059CCF8-7688-4DD5-8439-6EBC33F173BA}" srcId="{B14A64EC-15D3-4CBA-8805-AB73B3975C9E}" destId="{A4E1C56A-2F02-42D1-9457-5DF15E85D90B}" srcOrd="2" destOrd="0" parTransId="{B3B95EE9-AB0B-4A83-A227-E65238CBE683}" sibTransId="{FDA464D5-38AB-492E-9381-B8FE4216AEFF}"/>
    <dgm:cxn modelId="{6BC96F0E-2E4C-4D34-97D8-0D62E4B2F501}" type="presOf" srcId="{A4E1C56A-2F02-42D1-9457-5DF15E85D90B}" destId="{5109F2F8-37D8-4C81-97B1-293FF8430DAB}" srcOrd="1" destOrd="0" presId="urn:microsoft.com/office/officeart/2005/8/layout/chart3"/>
    <dgm:cxn modelId="{9B073365-8360-4478-8BB7-ADC53CEDE31F}" type="presOf" srcId="{F3038EF4-D1C7-41E9-A04A-89628B282B69}" destId="{9E1AAEAD-03DE-4BAD-A5B7-2A5065BB6C9C}" srcOrd="1" destOrd="0" presId="urn:microsoft.com/office/officeart/2005/8/layout/chart3"/>
    <dgm:cxn modelId="{680D3601-69F1-4239-B46D-0C655E0831B0}" type="presOf" srcId="{9B179B60-523B-44E9-8CBC-70490B6D0E4F}" destId="{5730C6E5-351B-41D2-A65F-90FDC1860EF6}" srcOrd="0" destOrd="0" presId="urn:microsoft.com/office/officeart/2005/8/layout/chart3"/>
    <dgm:cxn modelId="{63F26DC3-D2F5-480A-87B5-30309F4C3FC7}" srcId="{B14A64EC-15D3-4CBA-8805-AB73B3975C9E}" destId="{9B179B60-523B-44E9-8CBC-70490B6D0E4F}" srcOrd="1" destOrd="0" parTransId="{489A8726-D07B-4AB0-ADE8-2BBB5F6C8E9F}" sibTransId="{1F72EC3E-3C89-4CBB-AC5E-CDCA6DE1E5C7}"/>
    <dgm:cxn modelId="{781D2C37-9E86-4051-8F0C-8196F602A5B3}" type="presParOf" srcId="{37D013E5-513C-4A59-BC2C-F083A048773A}" destId="{B97C29D8-B37E-4E22-87F5-64346F05657C}" srcOrd="0" destOrd="0" presId="urn:microsoft.com/office/officeart/2005/8/layout/chart3"/>
    <dgm:cxn modelId="{F4D004B6-3F64-4304-916F-ACCD71241877}" type="presParOf" srcId="{37D013E5-513C-4A59-BC2C-F083A048773A}" destId="{9E1AAEAD-03DE-4BAD-A5B7-2A5065BB6C9C}" srcOrd="1" destOrd="0" presId="urn:microsoft.com/office/officeart/2005/8/layout/chart3"/>
    <dgm:cxn modelId="{1D4D4E52-1ED6-4B0C-9D1F-12A961E323A3}" type="presParOf" srcId="{37D013E5-513C-4A59-BC2C-F083A048773A}" destId="{5730C6E5-351B-41D2-A65F-90FDC1860EF6}" srcOrd="2" destOrd="0" presId="urn:microsoft.com/office/officeart/2005/8/layout/chart3"/>
    <dgm:cxn modelId="{2E5712AA-E243-4024-B2AE-77C384FD4FC6}" type="presParOf" srcId="{37D013E5-513C-4A59-BC2C-F083A048773A}" destId="{C4266A3A-998C-4937-8A28-BA9334E71F3D}" srcOrd="3" destOrd="0" presId="urn:microsoft.com/office/officeart/2005/8/layout/chart3"/>
    <dgm:cxn modelId="{B2B0FBC1-E2FC-44D7-987E-0E9D1B5D104C}" type="presParOf" srcId="{37D013E5-513C-4A59-BC2C-F083A048773A}" destId="{0DF0A766-B1F9-4581-A909-D46A6F640033}" srcOrd="4" destOrd="0" presId="urn:microsoft.com/office/officeart/2005/8/layout/chart3"/>
    <dgm:cxn modelId="{E687F250-B303-4F47-9690-986D76BC63ED}" type="presParOf" srcId="{37D013E5-513C-4A59-BC2C-F083A048773A}" destId="{5109F2F8-37D8-4C81-97B1-293FF8430DAB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B4AFC5-07C4-421C-AA40-C88998766A35}" type="doc">
      <dgm:prSet loTypeId="urn:microsoft.com/office/officeart/2005/8/layout/hChevron3" loCatId="process" qsTypeId="urn:microsoft.com/office/officeart/2005/8/quickstyle/3d5" qsCatId="3D" csTypeId="urn:microsoft.com/office/officeart/2005/8/colors/accent1_2" csCatId="accent1" phldr="1"/>
      <dgm:spPr/>
    </dgm:pt>
    <dgm:pt modelId="{C84816E3-F31A-4178-8210-6BD6157C0332}">
      <dgm:prSet phldrT="[文字]" custT="1"/>
      <dgm:spPr>
        <a:solidFill>
          <a:srgbClr val="FF6600"/>
        </a:solidFill>
      </dgm:spPr>
      <dgm:t>
        <a:bodyPr/>
        <a:lstStyle/>
        <a:p>
          <a:r>
            <a:rPr lang="en-US" altLang="zh-TW" sz="1600" dirty="0" smtClean="0"/>
            <a:t>Sourcing</a:t>
          </a:r>
          <a:endParaRPr lang="zh-TW" altLang="en-US" sz="1600" dirty="0"/>
        </a:p>
      </dgm:t>
    </dgm:pt>
    <dgm:pt modelId="{A4832A69-374D-439E-B97B-2C65346A605F}" type="parTrans" cxnId="{D51477B0-8F5D-407F-A248-E7143A2C4228}">
      <dgm:prSet/>
      <dgm:spPr/>
      <dgm:t>
        <a:bodyPr/>
        <a:lstStyle/>
        <a:p>
          <a:endParaRPr lang="zh-TW" altLang="en-US" sz="1600"/>
        </a:p>
      </dgm:t>
    </dgm:pt>
    <dgm:pt modelId="{B8857978-C682-438D-A3FA-9C8DA2994DA3}" type="sibTrans" cxnId="{D51477B0-8F5D-407F-A248-E7143A2C4228}">
      <dgm:prSet/>
      <dgm:spPr/>
      <dgm:t>
        <a:bodyPr/>
        <a:lstStyle/>
        <a:p>
          <a:endParaRPr lang="zh-TW" altLang="en-US" sz="1600"/>
        </a:p>
      </dgm:t>
    </dgm:pt>
    <dgm:pt modelId="{A19ABB43-375C-48F5-8A4A-54A144166826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1600" dirty="0" smtClean="0"/>
            <a:t>Producing</a:t>
          </a:r>
          <a:endParaRPr lang="zh-TW" altLang="en-US" sz="1600" dirty="0"/>
        </a:p>
      </dgm:t>
    </dgm:pt>
    <dgm:pt modelId="{149ED283-26BE-4F1D-9150-574F907A9811}" type="parTrans" cxnId="{5E84631B-3CC6-4E91-8AF9-F52354CD1714}">
      <dgm:prSet/>
      <dgm:spPr/>
      <dgm:t>
        <a:bodyPr/>
        <a:lstStyle/>
        <a:p>
          <a:endParaRPr lang="zh-TW" altLang="en-US" sz="1600"/>
        </a:p>
      </dgm:t>
    </dgm:pt>
    <dgm:pt modelId="{F8789272-9A85-4B1B-A7ED-62B3B738A123}" type="sibTrans" cxnId="{5E84631B-3CC6-4E91-8AF9-F52354CD1714}">
      <dgm:prSet/>
      <dgm:spPr/>
      <dgm:t>
        <a:bodyPr/>
        <a:lstStyle/>
        <a:p>
          <a:endParaRPr lang="zh-TW" altLang="en-US" sz="1600"/>
        </a:p>
      </dgm:t>
    </dgm:pt>
    <dgm:pt modelId="{E8EA5477-593C-4A6F-A3C8-79CC5349D615}">
      <dgm:prSet phldrT="[文字]" custT="1"/>
      <dgm:spPr>
        <a:solidFill>
          <a:srgbClr val="009900"/>
        </a:solidFill>
      </dgm:spPr>
      <dgm:t>
        <a:bodyPr/>
        <a:lstStyle/>
        <a:p>
          <a:r>
            <a:rPr lang="en-US" altLang="zh-TW" sz="1600" dirty="0" smtClean="0"/>
            <a:t>Distributing</a:t>
          </a:r>
          <a:endParaRPr lang="zh-TW" altLang="en-US" sz="1600" dirty="0"/>
        </a:p>
      </dgm:t>
    </dgm:pt>
    <dgm:pt modelId="{DB6E3A5F-F629-4968-91B5-192D264118EF}" type="parTrans" cxnId="{590B59A6-18BB-4631-90DB-8CC5D5E0EC1E}">
      <dgm:prSet/>
      <dgm:spPr/>
      <dgm:t>
        <a:bodyPr/>
        <a:lstStyle/>
        <a:p>
          <a:endParaRPr lang="zh-TW" altLang="en-US" sz="1600"/>
        </a:p>
      </dgm:t>
    </dgm:pt>
    <dgm:pt modelId="{A6BEAB3B-0A11-4B92-B4D2-B4BF13ED6DA2}" type="sibTrans" cxnId="{590B59A6-18BB-4631-90DB-8CC5D5E0EC1E}">
      <dgm:prSet/>
      <dgm:spPr/>
      <dgm:t>
        <a:bodyPr/>
        <a:lstStyle/>
        <a:p>
          <a:endParaRPr lang="zh-TW" altLang="en-US" sz="1600"/>
        </a:p>
      </dgm:t>
    </dgm:pt>
    <dgm:pt modelId="{BCD67509-BF43-4DA5-A2E0-F26BBB2C14F1}" type="pres">
      <dgm:prSet presAssocID="{5CB4AFC5-07C4-421C-AA40-C88998766A35}" presName="Name0" presStyleCnt="0">
        <dgm:presLayoutVars>
          <dgm:dir/>
          <dgm:resizeHandles val="exact"/>
        </dgm:presLayoutVars>
      </dgm:prSet>
      <dgm:spPr/>
    </dgm:pt>
    <dgm:pt modelId="{93789012-3A3A-4A57-8949-2CA6FE65E21C}" type="pres">
      <dgm:prSet presAssocID="{C84816E3-F31A-4178-8210-6BD6157C0332}" presName="parTxOnly" presStyleLbl="node1" presStyleIdx="0" presStyleCnt="3" custLinFactNeighborX="-49324" custLinFactNeighborY="33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CB0375A-F8FA-4FB3-AC5C-DF33DDF3B080}" type="pres">
      <dgm:prSet presAssocID="{B8857978-C682-438D-A3FA-9C8DA2994DA3}" presName="parSpace" presStyleCnt="0"/>
      <dgm:spPr/>
    </dgm:pt>
    <dgm:pt modelId="{C817B436-6535-456A-8D9F-1850DF218C4B}" type="pres">
      <dgm:prSet presAssocID="{A19ABB43-375C-48F5-8A4A-54A144166826}" presName="parTxOnly" presStyleLbl="node1" presStyleIdx="1" presStyleCnt="3" custLinFactNeighborX="21679" custLinFactNeighborY="-417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0328AE-B6C7-4510-A44D-9322A8A5ACBC}" type="pres">
      <dgm:prSet presAssocID="{F8789272-9A85-4B1B-A7ED-62B3B738A123}" presName="parSpace" presStyleCnt="0"/>
      <dgm:spPr/>
    </dgm:pt>
    <dgm:pt modelId="{1DA31107-EEB7-492C-A15A-94EAB655BC32}" type="pres">
      <dgm:prSet presAssocID="{E8EA5477-593C-4A6F-A3C8-79CC5349D615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A61C36B-7899-4078-9E5A-B4ADC0778F8F}" type="presOf" srcId="{A19ABB43-375C-48F5-8A4A-54A144166826}" destId="{C817B436-6535-456A-8D9F-1850DF218C4B}" srcOrd="0" destOrd="0" presId="urn:microsoft.com/office/officeart/2005/8/layout/hChevron3"/>
    <dgm:cxn modelId="{08FE6EFA-C7E6-4C03-8967-C2CF499CD2B3}" type="presOf" srcId="{5CB4AFC5-07C4-421C-AA40-C88998766A35}" destId="{BCD67509-BF43-4DA5-A2E0-F26BBB2C14F1}" srcOrd="0" destOrd="0" presId="urn:microsoft.com/office/officeart/2005/8/layout/hChevron3"/>
    <dgm:cxn modelId="{590B59A6-18BB-4631-90DB-8CC5D5E0EC1E}" srcId="{5CB4AFC5-07C4-421C-AA40-C88998766A35}" destId="{E8EA5477-593C-4A6F-A3C8-79CC5349D615}" srcOrd="2" destOrd="0" parTransId="{DB6E3A5F-F629-4968-91B5-192D264118EF}" sibTransId="{A6BEAB3B-0A11-4B92-B4D2-B4BF13ED6DA2}"/>
    <dgm:cxn modelId="{7E99B94A-461B-425B-8E65-28C38399F910}" type="presOf" srcId="{E8EA5477-593C-4A6F-A3C8-79CC5349D615}" destId="{1DA31107-EEB7-492C-A15A-94EAB655BC32}" srcOrd="0" destOrd="0" presId="urn:microsoft.com/office/officeart/2005/8/layout/hChevron3"/>
    <dgm:cxn modelId="{5E84631B-3CC6-4E91-8AF9-F52354CD1714}" srcId="{5CB4AFC5-07C4-421C-AA40-C88998766A35}" destId="{A19ABB43-375C-48F5-8A4A-54A144166826}" srcOrd="1" destOrd="0" parTransId="{149ED283-26BE-4F1D-9150-574F907A9811}" sibTransId="{F8789272-9A85-4B1B-A7ED-62B3B738A123}"/>
    <dgm:cxn modelId="{A5254A4C-53AE-4A62-BBA6-758C67658A12}" type="presOf" srcId="{C84816E3-F31A-4178-8210-6BD6157C0332}" destId="{93789012-3A3A-4A57-8949-2CA6FE65E21C}" srcOrd="0" destOrd="0" presId="urn:microsoft.com/office/officeart/2005/8/layout/hChevron3"/>
    <dgm:cxn modelId="{D51477B0-8F5D-407F-A248-E7143A2C4228}" srcId="{5CB4AFC5-07C4-421C-AA40-C88998766A35}" destId="{C84816E3-F31A-4178-8210-6BD6157C0332}" srcOrd="0" destOrd="0" parTransId="{A4832A69-374D-439E-B97B-2C65346A605F}" sibTransId="{B8857978-C682-438D-A3FA-9C8DA2994DA3}"/>
    <dgm:cxn modelId="{BA382379-C34D-4E0E-9000-97326316F2CB}" type="presParOf" srcId="{BCD67509-BF43-4DA5-A2E0-F26BBB2C14F1}" destId="{93789012-3A3A-4A57-8949-2CA6FE65E21C}" srcOrd="0" destOrd="0" presId="urn:microsoft.com/office/officeart/2005/8/layout/hChevron3"/>
    <dgm:cxn modelId="{9D9AA56C-203C-48A9-A2DC-0510D992CF32}" type="presParOf" srcId="{BCD67509-BF43-4DA5-A2E0-F26BBB2C14F1}" destId="{0CB0375A-F8FA-4FB3-AC5C-DF33DDF3B080}" srcOrd="1" destOrd="0" presId="urn:microsoft.com/office/officeart/2005/8/layout/hChevron3"/>
    <dgm:cxn modelId="{AD53067B-AED7-4002-BD9E-7A244B3079F9}" type="presParOf" srcId="{BCD67509-BF43-4DA5-A2E0-F26BBB2C14F1}" destId="{C817B436-6535-456A-8D9F-1850DF218C4B}" srcOrd="2" destOrd="0" presId="urn:microsoft.com/office/officeart/2005/8/layout/hChevron3"/>
    <dgm:cxn modelId="{0AD7712A-112A-424B-A689-D5FE79BF79EB}" type="presParOf" srcId="{BCD67509-BF43-4DA5-A2E0-F26BBB2C14F1}" destId="{810328AE-B6C7-4510-A44D-9322A8A5ACBC}" srcOrd="3" destOrd="0" presId="urn:microsoft.com/office/officeart/2005/8/layout/hChevron3"/>
    <dgm:cxn modelId="{C4BEF62B-5B51-478D-80CC-0FA9958DAB6B}" type="presParOf" srcId="{BCD67509-BF43-4DA5-A2E0-F26BBB2C14F1}" destId="{1DA31107-EEB7-492C-A15A-94EAB655BC32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506886-65B6-460F-BEBA-88B715A2446E}" type="doc">
      <dgm:prSet loTypeId="urn:microsoft.com/office/officeart/2005/8/layout/pyramid3" loCatId="pyramid" qsTypeId="urn:microsoft.com/office/officeart/2005/8/quickstyle/3d4" qsCatId="3D" csTypeId="urn:microsoft.com/office/officeart/2005/8/colors/accent6_2" csCatId="accent6" phldr="1"/>
      <dgm:spPr/>
    </dgm:pt>
    <dgm:pt modelId="{2D0B3F3B-E808-454B-AC39-1B28E768DF74}">
      <dgm:prSet phldrT="[文字]" custT="1"/>
      <dgm:spPr/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</a:rPr>
            <a:t>New</a:t>
          </a:r>
          <a:endParaRPr lang="zh-TW" altLang="en-US" sz="1400" dirty="0">
            <a:solidFill>
              <a:schemeClr val="tx1"/>
            </a:solidFill>
          </a:endParaRPr>
        </a:p>
      </dgm:t>
    </dgm:pt>
    <dgm:pt modelId="{5011E549-9080-4D49-92B9-A97502A6D32B}" type="parTrans" cxnId="{6500CD6E-8AAB-4072-BA33-7A64E2B09E96}">
      <dgm:prSet/>
      <dgm:spPr/>
      <dgm:t>
        <a:bodyPr/>
        <a:lstStyle/>
        <a:p>
          <a:endParaRPr lang="zh-TW" altLang="en-US" sz="1400">
            <a:solidFill>
              <a:schemeClr val="tx1"/>
            </a:solidFill>
          </a:endParaRPr>
        </a:p>
      </dgm:t>
    </dgm:pt>
    <dgm:pt modelId="{8A4C0006-3859-4358-84B2-11F9C34AA9AB}" type="sibTrans" cxnId="{6500CD6E-8AAB-4072-BA33-7A64E2B09E96}">
      <dgm:prSet/>
      <dgm:spPr/>
      <dgm:t>
        <a:bodyPr/>
        <a:lstStyle/>
        <a:p>
          <a:endParaRPr lang="zh-TW" altLang="en-US" sz="1400">
            <a:solidFill>
              <a:schemeClr val="tx1"/>
            </a:solidFill>
          </a:endParaRPr>
        </a:p>
      </dgm:t>
    </dgm:pt>
    <dgm:pt modelId="{85BFEEED-A8C3-45E9-A019-3FF2515D77BA}">
      <dgm:prSet phldrT="[文字]" custT="1"/>
      <dgm:spPr/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</a:rPr>
            <a:t>Quality</a:t>
          </a:r>
          <a:endParaRPr lang="zh-TW" altLang="en-US" sz="1400" dirty="0">
            <a:solidFill>
              <a:schemeClr val="tx1"/>
            </a:solidFill>
          </a:endParaRPr>
        </a:p>
      </dgm:t>
    </dgm:pt>
    <dgm:pt modelId="{D6242585-F51A-44DD-A839-A723A51DB178}" type="parTrans" cxnId="{DA0A91AD-BDC9-473B-A8BE-3F47CDA55B7B}">
      <dgm:prSet/>
      <dgm:spPr/>
      <dgm:t>
        <a:bodyPr/>
        <a:lstStyle/>
        <a:p>
          <a:endParaRPr lang="zh-TW" altLang="en-US" sz="1400">
            <a:solidFill>
              <a:schemeClr val="tx1"/>
            </a:solidFill>
          </a:endParaRPr>
        </a:p>
      </dgm:t>
    </dgm:pt>
    <dgm:pt modelId="{589F3C17-1D1D-46B7-AD9B-181192E02829}" type="sibTrans" cxnId="{DA0A91AD-BDC9-473B-A8BE-3F47CDA55B7B}">
      <dgm:prSet/>
      <dgm:spPr/>
      <dgm:t>
        <a:bodyPr/>
        <a:lstStyle/>
        <a:p>
          <a:endParaRPr lang="zh-TW" altLang="en-US" sz="1400">
            <a:solidFill>
              <a:schemeClr val="tx1"/>
            </a:solidFill>
          </a:endParaRPr>
        </a:p>
      </dgm:t>
    </dgm:pt>
    <dgm:pt modelId="{7BE00326-1AD3-4BE4-B3B0-FFEDA5391F35}">
      <dgm:prSet phldrT="[文字]" custT="1"/>
      <dgm:spPr/>
      <dgm:t>
        <a:bodyPr/>
        <a:lstStyle/>
        <a:p>
          <a:r>
            <a:rPr lang="en-US" altLang="zh-TW" sz="1400" dirty="0" smtClean="0">
              <a:solidFill>
                <a:schemeClr val="tx1"/>
              </a:solidFill>
            </a:rPr>
            <a:t>Quantity</a:t>
          </a:r>
          <a:endParaRPr lang="zh-TW" altLang="en-US" sz="1400" dirty="0">
            <a:solidFill>
              <a:schemeClr val="tx1"/>
            </a:solidFill>
          </a:endParaRPr>
        </a:p>
      </dgm:t>
    </dgm:pt>
    <dgm:pt modelId="{7106F73B-CA8E-4E4E-8542-DCCD62A7D22A}" type="sibTrans" cxnId="{7D59A222-A0F9-446A-AED4-D964B0EA3422}">
      <dgm:prSet/>
      <dgm:spPr/>
      <dgm:t>
        <a:bodyPr/>
        <a:lstStyle/>
        <a:p>
          <a:endParaRPr lang="zh-TW" altLang="en-US" sz="1400">
            <a:solidFill>
              <a:schemeClr val="tx1"/>
            </a:solidFill>
          </a:endParaRPr>
        </a:p>
      </dgm:t>
    </dgm:pt>
    <dgm:pt modelId="{7B4E80C1-FEF1-4EAB-9258-9BD4D113DDD6}" type="parTrans" cxnId="{7D59A222-A0F9-446A-AED4-D964B0EA3422}">
      <dgm:prSet/>
      <dgm:spPr/>
      <dgm:t>
        <a:bodyPr/>
        <a:lstStyle/>
        <a:p>
          <a:endParaRPr lang="zh-TW" altLang="en-US" sz="1400">
            <a:solidFill>
              <a:schemeClr val="tx1"/>
            </a:solidFill>
          </a:endParaRPr>
        </a:p>
      </dgm:t>
    </dgm:pt>
    <dgm:pt modelId="{5E9E03A4-E1C2-4D34-BA0D-7650B574F337}" type="pres">
      <dgm:prSet presAssocID="{C0506886-65B6-460F-BEBA-88B715A2446E}" presName="Name0" presStyleCnt="0">
        <dgm:presLayoutVars>
          <dgm:dir/>
          <dgm:animLvl val="lvl"/>
          <dgm:resizeHandles val="exact"/>
        </dgm:presLayoutVars>
      </dgm:prSet>
      <dgm:spPr/>
    </dgm:pt>
    <dgm:pt modelId="{BB133CCA-A8AC-4AE6-B8D1-2133805042C3}" type="pres">
      <dgm:prSet presAssocID="{2D0B3F3B-E808-454B-AC39-1B28E768DF74}" presName="Name8" presStyleCnt="0"/>
      <dgm:spPr/>
    </dgm:pt>
    <dgm:pt modelId="{F1D14428-28B0-4A29-8F0A-6D13E0022D3C}" type="pres">
      <dgm:prSet presAssocID="{2D0B3F3B-E808-454B-AC39-1B28E768DF74}" presName="level" presStyleLbl="node1" presStyleIdx="0" presStyleCnt="3" custLinFactNeighborX="329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F6E3E9C-BC7A-4680-902E-7E078FE89016}" type="pres">
      <dgm:prSet presAssocID="{2D0B3F3B-E808-454B-AC39-1B28E768DF7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C3788F-A67D-4279-B55E-415686DF1821}" type="pres">
      <dgm:prSet presAssocID="{85BFEEED-A8C3-45E9-A019-3FF2515D77BA}" presName="Name8" presStyleCnt="0"/>
      <dgm:spPr/>
    </dgm:pt>
    <dgm:pt modelId="{BFB16512-378E-41F5-80EC-F91C92ECEF34}" type="pres">
      <dgm:prSet presAssocID="{85BFEEED-A8C3-45E9-A019-3FF2515D77B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F32B55-2A8B-4A7D-9B38-F8C8A53B1580}" type="pres">
      <dgm:prSet presAssocID="{85BFEEED-A8C3-45E9-A019-3FF2515D77B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74D9CF7-3CD1-496C-89F0-AF400F2F5586}" type="pres">
      <dgm:prSet presAssocID="{7BE00326-1AD3-4BE4-B3B0-FFEDA5391F35}" presName="Name8" presStyleCnt="0"/>
      <dgm:spPr/>
    </dgm:pt>
    <dgm:pt modelId="{F579FCF2-B78F-4CEF-B0DC-FC74BA78F1E5}" type="pres">
      <dgm:prSet presAssocID="{7BE00326-1AD3-4BE4-B3B0-FFEDA5391F35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86A2EB-790C-4F8C-A468-8A814FDB6E3D}" type="pres">
      <dgm:prSet presAssocID="{7BE00326-1AD3-4BE4-B3B0-FFEDA5391F3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500CD6E-8AAB-4072-BA33-7A64E2B09E96}" srcId="{C0506886-65B6-460F-BEBA-88B715A2446E}" destId="{2D0B3F3B-E808-454B-AC39-1B28E768DF74}" srcOrd="0" destOrd="0" parTransId="{5011E549-9080-4D49-92B9-A97502A6D32B}" sibTransId="{8A4C0006-3859-4358-84B2-11F9C34AA9AB}"/>
    <dgm:cxn modelId="{6ECFE860-F582-42A4-82F7-6394745B18C9}" type="presOf" srcId="{2D0B3F3B-E808-454B-AC39-1B28E768DF74}" destId="{6F6E3E9C-BC7A-4680-902E-7E078FE89016}" srcOrd="1" destOrd="0" presId="urn:microsoft.com/office/officeart/2005/8/layout/pyramid3"/>
    <dgm:cxn modelId="{7D59A222-A0F9-446A-AED4-D964B0EA3422}" srcId="{C0506886-65B6-460F-BEBA-88B715A2446E}" destId="{7BE00326-1AD3-4BE4-B3B0-FFEDA5391F35}" srcOrd="2" destOrd="0" parTransId="{7B4E80C1-FEF1-4EAB-9258-9BD4D113DDD6}" sibTransId="{7106F73B-CA8E-4E4E-8542-DCCD62A7D22A}"/>
    <dgm:cxn modelId="{9EC63803-6DB0-4FF8-A47C-D6583D1FED53}" type="presOf" srcId="{85BFEEED-A8C3-45E9-A019-3FF2515D77BA}" destId="{BFB16512-378E-41F5-80EC-F91C92ECEF34}" srcOrd="0" destOrd="0" presId="urn:microsoft.com/office/officeart/2005/8/layout/pyramid3"/>
    <dgm:cxn modelId="{49AB692F-9645-4505-9D6D-7A6880411AD2}" type="presOf" srcId="{7BE00326-1AD3-4BE4-B3B0-FFEDA5391F35}" destId="{EF86A2EB-790C-4F8C-A468-8A814FDB6E3D}" srcOrd="1" destOrd="0" presId="urn:microsoft.com/office/officeart/2005/8/layout/pyramid3"/>
    <dgm:cxn modelId="{EC5D7158-F4C0-44CB-A071-1E1765C29EC1}" type="presOf" srcId="{2D0B3F3B-E808-454B-AC39-1B28E768DF74}" destId="{F1D14428-28B0-4A29-8F0A-6D13E0022D3C}" srcOrd="0" destOrd="0" presId="urn:microsoft.com/office/officeart/2005/8/layout/pyramid3"/>
    <dgm:cxn modelId="{34962B64-7A4A-43D9-ACED-E1051DCEC7C9}" type="presOf" srcId="{85BFEEED-A8C3-45E9-A019-3FF2515D77BA}" destId="{1AF32B55-2A8B-4A7D-9B38-F8C8A53B1580}" srcOrd="1" destOrd="0" presId="urn:microsoft.com/office/officeart/2005/8/layout/pyramid3"/>
    <dgm:cxn modelId="{DA0A91AD-BDC9-473B-A8BE-3F47CDA55B7B}" srcId="{C0506886-65B6-460F-BEBA-88B715A2446E}" destId="{85BFEEED-A8C3-45E9-A019-3FF2515D77BA}" srcOrd="1" destOrd="0" parTransId="{D6242585-F51A-44DD-A839-A723A51DB178}" sibTransId="{589F3C17-1D1D-46B7-AD9B-181192E02829}"/>
    <dgm:cxn modelId="{918C2463-1D8E-4079-8D3C-F4283011A3D7}" type="presOf" srcId="{C0506886-65B6-460F-BEBA-88B715A2446E}" destId="{5E9E03A4-E1C2-4D34-BA0D-7650B574F337}" srcOrd="0" destOrd="0" presId="urn:microsoft.com/office/officeart/2005/8/layout/pyramid3"/>
    <dgm:cxn modelId="{E508ADCE-8558-4AAC-8A58-7AB22710253F}" type="presOf" srcId="{7BE00326-1AD3-4BE4-B3B0-FFEDA5391F35}" destId="{F579FCF2-B78F-4CEF-B0DC-FC74BA78F1E5}" srcOrd="0" destOrd="0" presId="urn:microsoft.com/office/officeart/2005/8/layout/pyramid3"/>
    <dgm:cxn modelId="{E676E874-66EC-4AB7-AA9B-9C2BB9C2118F}" type="presParOf" srcId="{5E9E03A4-E1C2-4D34-BA0D-7650B574F337}" destId="{BB133CCA-A8AC-4AE6-B8D1-2133805042C3}" srcOrd="0" destOrd="0" presId="urn:microsoft.com/office/officeart/2005/8/layout/pyramid3"/>
    <dgm:cxn modelId="{4AB95990-EC05-492B-9496-0E0CB8D92D76}" type="presParOf" srcId="{BB133CCA-A8AC-4AE6-B8D1-2133805042C3}" destId="{F1D14428-28B0-4A29-8F0A-6D13E0022D3C}" srcOrd="0" destOrd="0" presId="urn:microsoft.com/office/officeart/2005/8/layout/pyramid3"/>
    <dgm:cxn modelId="{6116BC7A-8A81-44F7-ADBC-955C7DBBC89C}" type="presParOf" srcId="{BB133CCA-A8AC-4AE6-B8D1-2133805042C3}" destId="{6F6E3E9C-BC7A-4680-902E-7E078FE89016}" srcOrd="1" destOrd="0" presId="urn:microsoft.com/office/officeart/2005/8/layout/pyramid3"/>
    <dgm:cxn modelId="{B63D24FE-33A8-4882-943F-DEFF133BE969}" type="presParOf" srcId="{5E9E03A4-E1C2-4D34-BA0D-7650B574F337}" destId="{42C3788F-A67D-4279-B55E-415686DF1821}" srcOrd="1" destOrd="0" presId="urn:microsoft.com/office/officeart/2005/8/layout/pyramid3"/>
    <dgm:cxn modelId="{99D1C9C1-9EB2-41F5-A68C-F045E5F9C0E1}" type="presParOf" srcId="{42C3788F-A67D-4279-B55E-415686DF1821}" destId="{BFB16512-378E-41F5-80EC-F91C92ECEF34}" srcOrd="0" destOrd="0" presId="urn:microsoft.com/office/officeart/2005/8/layout/pyramid3"/>
    <dgm:cxn modelId="{AE5485A6-7DE2-4766-9CC0-A8D5B6C3B710}" type="presParOf" srcId="{42C3788F-A67D-4279-B55E-415686DF1821}" destId="{1AF32B55-2A8B-4A7D-9B38-F8C8A53B1580}" srcOrd="1" destOrd="0" presId="urn:microsoft.com/office/officeart/2005/8/layout/pyramid3"/>
    <dgm:cxn modelId="{D642490D-C1D6-4439-BA3A-38E79BA30CE9}" type="presParOf" srcId="{5E9E03A4-E1C2-4D34-BA0D-7650B574F337}" destId="{574D9CF7-3CD1-496C-89F0-AF400F2F5586}" srcOrd="2" destOrd="0" presId="urn:microsoft.com/office/officeart/2005/8/layout/pyramid3"/>
    <dgm:cxn modelId="{4245EABC-503C-4FF0-884A-F979B48FDC28}" type="presParOf" srcId="{574D9CF7-3CD1-496C-89F0-AF400F2F5586}" destId="{F579FCF2-B78F-4CEF-B0DC-FC74BA78F1E5}" srcOrd="0" destOrd="0" presId="urn:microsoft.com/office/officeart/2005/8/layout/pyramid3"/>
    <dgm:cxn modelId="{FB93E155-3F06-4499-B6A1-FC2A11E2DD65}" type="presParOf" srcId="{574D9CF7-3CD1-496C-89F0-AF400F2F5586}" destId="{EF86A2EB-790C-4F8C-A468-8A814FDB6E3D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B283DD-CC4E-4B54-AE52-3A7D55B51219}" type="doc">
      <dgm:prSet loTypeId="urn:microsoft.com/office/officeart/2005/8/layout/pyramid1" loCatId="pyramid" qsTypeId="urn:microsoft.com/office/officeart/2005/8/quickstyle/3d4" qsCatId="3D" csTypeId="urn:microsoft.com/office/officeart/2005/8/colors/accent5_2" csCatId="accent5" phldr="1"/>
      <dgm:spPr/>
    </dgm:pt>
    <dgm:pt modelId="{E504EB64-769E-4077-A599-5E4BE07DCD26}">
      <dgm:prSet phldrT="[文字]" custT="1"/>
      <dgm:spPr/>
      <dgm:t>
        <a:bodyPr/>
        <a:lstStyle/>
        <a:p>
          <a:r>
            <a:rPr lang="en-US" altLang="zh-TW" sz="1600" dirty="0" smtClean="0"/>
            <a:t>Fee</a:t>
          </a:r>
          <a:endParaRPr lang="zh-TW" altLang="en-US" sz="1600" dirty="0"/>
        </a:p>
      </dgm:t>
    </dgm:pt>
    <dgm:pt modelId="{601DB85C-8B8E-4C6F-872E-5847C86B26D1}" type="parTrans" cxnId="{4C9BCA1A-C676-40E9-BA96-F337191F8C8C}">
      <dgm:prSet/>
      <dgm:spPr/>
      <dgm:t>
        <a:bodyPr/>
        <a:lstStyle/>
        <a:p>
          <a:endParaRPr lang="zh-TW" altLang="en-US" sz="1600"/>
        </a:p>
      </dgm:t>
    </dgm:pt>
    <dgm:pt modelId="{A8EE3B8D-D061-4A5C-9C5B-5002819DFB76}" type="sibTrans" cxnId="{4C9BCA1A-C676-40E9-BA96-F337191F8C8C}">
      <dgm:prSet/>
      <dgm:spPr/>
      <dgm:t>
        <a:bodyPr/>
        <a:lstStyle/>
        <a:p>
          <a:endParaRPr lang="zh-TW" altLang="en-US" sz="1600"/>
        </a:p>
      </dgm:t>
    </dgm:pt>
    <dgm:pt modelId="{20368146-F98D-4C18-8C2C-10BF28762437}">
      <dgm:prSet phldrT="[文字]" custT="1"/>
      <dgm:spPr/>
      <dgm:t>
        <a:bodyPr/>
        <a:lstStyle/>
        <a:p>
          <a:r>
            <a:rPr lang="en-US" altLang="zh-TW" sz="1400" dirty="0" smtClean="0"/>
            <a:t>Transaction</a:t>
          </a:r>
        </a:p>
        <a:p>
          <a:r>
            <a:rPr lang="en-US" altLang="zh-TW" sz="1400" dirty="0" smtClean="0"/>
            <a:t>Cost</a:t>
          </a:r>
          <a:endParaRPr lang="zh-TW" altLang="en-US" sz="1400" dirty="0"/>
        </a:p>
      </dgm:t>
    </dgm:pt>
    <dgm:pt modelId="{A3156DB8-6138-4588-AB96-7129508F997E}" type="parTrans" cxnId="{2F9FFF6F-F4FF-4A9E-B931-758D7C2DAF70}">
      <dgm:prSet/>
      <dgm:spPr/>
      <dgm:t>
        <a:bodyPr/>
        <a:lstStyle/>
        <a:p>
          <a:endParaRPr lang="zh-TW" altLang="en-US" sz="1600"/>
        </a:p>
      </dgm:t>
    </dgm:pt>
    <dgm:pt modelId="{87837C79-EAB9-4C54-B037-10AC304C70B3}" type="sibTrans" cxnId="{2F9FFF6F-F4FF-4A9E-B931-758D7C2DAF70}">
      <dgm:prSet/>
      <dgm:spPr/>
      <dgm:t>
        <a:bodyPr/>
        <a:lstStyle/>
        <a:p>
          <a:endParaRPr lang="zh-TW" altLang="en-US" sz="1600"/>
        </a:p>
      </dgm:t>
    </dgm:pt>
    <dgm:pt modelId="{4C05723F-D82F-4BF4-986D-D673EFDA24E8}">
      <dgm:prSet phldrT="[文字]" custT="1"/>
      <dgm:spPr/>
      <dgm:t>
        <a:bodyPr/>
        <a:lstStyle/>
        <a:p>
          <a:r>
            <a:rPr lang="en-US" altLang="zh-TW" sz="1600" dirty="0" smtClean="0"/>
            <a:t>Switching Cost</a:t>
          </a:r>
          <a:endParaRPr lang="zh-TW" altLang="en-US" sz="1600" dirty="0"/>
        </a:p>
      </dgm:t>
    </dgm:pt>
    <dgm:pt modelId="{58D22FB5-5F01-4C24-BA2E-2883CB02F1E5}" type="parTrans" cxnId="{A2556B90-5692-43E1-B2F5-4CC210184274}">
      <dgm:prSet/>
      <dgm:spPr/>
      <dgm:t>
        <a:bodyPr/>
        <a:lstStyle/>
        <a:p>
          <a:endParaRPr lang="zh-TW" altLang="en-US" sz="1600"/>
        </a:p>
      </dgm:t>
    </dgm:pt>
    <dgm:pt modelId="{1CDB0F4C-0048-4C38-A531-3B0D116BAF08}" type="sibTrans" cxnId="{A2556B90-5692-43E1-B2F5-4CC210184274}">
      <dgm:prSet/>
      <dgm:spPr/>
      <dgm:t>
        <a:bodyPr/>
        <a:lstStyle/>
        <a:p>
          <a:endParaRPr lang="zh-TW" altLang="en-US" sz="1600"/>
        </a:p>
      </dgm:t>
    </dgm:pt>
    <dgm:pt modelId="{C8D161C0-4E8C-420D-A401-3A65FB1DDE0F}" type="pres">
      <dgm:prSet presAssocID="{E7B283DD-CC4E-4B54-AE52-3A7D55B51219}" presName="Name0" presStyleCnt="0">
        <dgm:presLayoutVars>
          <dgm:dir/>
          <dgm:animLvl val="lvl"/>
          <dgm:resizeHandles val="exact"/>
        </dgm:presLayoutVars>
      </dgm:prSet>
      <dgm:spPr/>
    </dgm:pt>
    <dgm:pt modelId="{315FB52A-EFB6-4898-BDD1-DCD03841A709}" type="pres">
      <dgm:prSet presAssocID="{E504EB64-769E-4077-A599-5E4BE07DCD26}" presName="Name8" presStyleCnt="0"/>
      <dgm:spPr/>
    </dgm:pt>
    <dgm:pt modelId="{741DF256-9613-4FB4-BD04-E625B00A76E4}" type="pres">
      <dgm:prSet presAssocID="{E504EB64-769E-4077-A599-5E4BE07DCD26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03AC33A-E4C7-4F83-806D-F3B6E8E6C46B}" type="pres">
      <dgm:prSet presAssocID="{E504EB64-769E-4077-A599-5E4BE07DCD2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AB290A-DBC3-42B5-8589-EE2C01246C27}" type="pres">
      <dgm:prSet presAssocID="{20368146-F98D-4C18-8C2C-10BF28762437}" presName="Name8" presStyleCnt="0"/>
      <dgm:spPr/>
    </dgm:pt>
    <dgm:pt modelId="{26C993FD-2735-48AB-ACF3-83BDD8227BE4}" type="pres">
      <dgm:prSet presAssocID="{20368146-F98D-4C18-8C2C-10BF28762437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8A07BE-BADB-4BCA-A8E1-06A353F33E8C}" type="pres">
      <dgm:prSet presAssocID="{20368146-F98D-4C18-8C2C-10BF2876243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D139A4-7707-4EBF-9694-3A5B640A1667}" type="pres">
      <dgm:prSet presAssocID="{4C05723F-D82F-4BF4-986D-D673EFDA24E8}" presName="Name8" presStyleCnt="0"/>
      <dgm:spPr/>
    </dgm:pt>
    <dgm:pt modelId="{23CE9AD7-08F4-46AD-93AC-1261B6717C84}" type="pres">
      <dgm:prSet presAssocID="{4C05723F-D82F-4BF4-986D-D673EFDA24E8}" presName="level" presStyleLbl="node1" presStyleIdx="2" presStyleCnt="3" custLinFactNeighborX="-685" custLinFactNeighborY="2401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711D766-2272-4E39-8316-CF560BA58165}" type="pres">
      <dgm:prSet presAssocID="{4C05723F-D82F-4BF4-986D-D673EFDA24E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4EF6D71-C3CC-481F-BC45-B527F2E8C1B2}" type="presOf" srcId="{4C05723F-D82F-4BF4-986D-D673EFDA24E8}" destId="{3711D766-2272-4E39-8316-CF560BA58165}" srcOrd="1" destOrd="0" presId="urn:microsoft.com/office/officeart/2005/8/layout/pyramid1"/>
    <dgm:cxn modelId="{4C9BCA1A-C676-40E9-BA96-F337191F8C8C}" srcId="{E7B283DD-CC4E-4B54-AE52-3A7D55B51219}" destId="{E504EB64-769E-4077-A599-5E4BE07DCD26}" srcOrd="0" destOrd="0" parTransId="{601DB85C-8B8E-4C6F-872E-5847C86B26D1}" sibTransId="{A8EE3B8D-D061-4A5C-9C5B-5002819DFB76}"/>
    <dgm:cxn modelId="{773156A5-3E48-4995-811D-778239BBB6E8}" type="presOf" srcId="{E504EB64-769E-4077-A599-5E4BE07DCD26}" destId="{103AC33A-E4C7-4F83-806D-F3B6E8E6C46B}" srcOrd="1" destOrd="0" presId="urn:microsoft.com/office/officeart/2005/8/layout/pyramid1"/>
    <dgm:cxn modelId="{2F9FFF6F-F4FF-4A9E-B931-758D7C2DAF70}" srcId="{E7B283DD-CC4E-4B54-AE52-3A7D55B51219}" destId="{20368146-F98D-4C18-8C2C-10BF28762437}" srcOrd="1" destOrd="0" parTransId="{A3156DB8-6138-4588-AB96-7129508F997E}" sibTransId="{87837C79-EAB9-4C54-B037-10AC304C70B3}"/>
    <dgm:cxn modelId="{58BF4CB4-A8B9-48DF-A01A-644CF9DA1C02}" type="presOf" srcId="{20368146-F98D-4C18-8C2C-10BF28762437}" destId="{26C993FD-2735-48AB-ACF3-83BDD8227BE4}" srcOrd="0" destOrd="0" presId="urn:microsoft.com/office/officeart/2005/8/layout/pyramid1"/>
    <dgm:cxn modelId="{5C1510FC-2691-43D4-88D6-53C9B39B28E2}" type="presOf" srcId="{20368146-F98D-4C18-8C2C-10BF28762437}" destId="{0D8A07BE-BADB-4BCA-A8E1-06A353F33E8C}" srcOrd="1" destOrd="0" presId="urn:microsoft.com/office/officeart/2005/8/layout/pyramid1"/>
    <dgm:cxn modelId="{9E26011B-AB1B-4EEC-965A-8EB084C10C5A}" type="presOf" srcId="{4C05723F-D82F-4BF4-986D-D673EFDA24E8}" destId="{23CE9AD7-08F4-46AD-93AC-1261B6717C84}" srcOrd="0" destOrd="0" presId="urn:microsoft.com/office/officeart/2005/8/layout/pyramid1"/>
    <dgm:cxn modelId="{A2556B90-5692-43E1-B2F5-4CC210184274}" srcId="{E7B283DD-CC4E-4B54-AE52-3A7D55B51219}" destId="{4C05723F-D82F-4BF4-986D-D673EFDA24E8}" srcOrd="2" destOrd="0" parTransId="{58D22FB5-5F01-4C24-BA2E-2883CB02F1E5}" sibTransId="{1CDB0F4C-0048-4C38-A531-3B0D116BAF08}"/>
    <dgm:cxn modelId="{BB8195AF-7AD6-41FD-AA16-A0FF4DB4C343}" type="presOf" srcId="{E504EB64-769E-4077-A599-5E4BE07DCD26}" destId="{741DF256-9613-4FB4-BD04-E625B00A76E4}" srcOrd="0" destOrd="0" presId="urn:microsoft.com/office/officeart/2005/8/layout/pyramid1"/>
    <dgm:cxn modelId="{FC445E31-7F05-4E82-9CFB-BBAD8EA314DE}" type="presOf" srcId="{E7B283DD-CC4E-4B54-AE52-3A7D55B51219}" destId="{C8D161C0-4E8C-420D-A401-3A65FB1DDE0F}" srcOrd="0" destOrd="0" presId="urn:microsoft.com/office/officeart/2005/8/layout/pyramid1"/>
    <dgm:cxn modelId="{A5FEE972-8EEF-4D8B-8BB5-78FB26E989EF}" type="presParOf" srcId="{C8D161C0-4E8C-420D-A401-3A65FB1DDE0F}" destId="{315FB52A-EFB6-4898-BDD1-DCD03841A709}" srcOrd="0" destOrd="0" presId="urn:microsoft.com/office/officeart/2005/8/layout/pyramid1"/>
    <dgm:cxn modelId="{4C379D9D-6DB1-4786-8045-52959981B1D7}" type="presParOf" srcId="{315FB52A-EFB6-4898-BDD1-DCD03841A709}" destId="{741DF256-9613-4FB4-BD04-E625B00A76E4}" srcOrd="0" destOrd="0" presId="urn:microsoft.com/office/officeart/2005/8/layout/pyramid1"/>
    <dgm:cxn modelId="{C72F65BC-7818-457C-B698-56DFF61A3DB6}" type="presParOf" srcId="{315FB52A-EFB6-4898-BDD1-DCD03841A709}" destId="{103AC33A-E4C7-4F83-806D-F3B6E8E6C46B}" srcOrd="1" destOrd="0" presId="urn:microsoft.com/office/officeart/2005/8/layout/pyramid1"/>
    <dgm:cxn modelId="{99A82989-C2F6-45B8-91AE-3361F72BAA7C}" type="presParOf" srcId="{C8D161C0-4E8C-420D-A401-3A65FB1DDE0F}" destId="{64AB290A-DBC3-42B5-8589-EE2C01246C27}" srcOrd="1" destOrd="0" presId="urn:microsoft.com/office/officeart/2005/8/layout/pyramid1"/>
    <dgm:cxn modelId="{8BBBB3E6-2899-41CF-AD9F-A7914538504D}" type="presParOf" srcId="{64AB290A-DBC3-42B5-8589-EE2C01246C27}" destId="{26C993FD-2735-48AB-ACF3-83BDD8227BE4}" srcOrd="0" destOrd="0" presId="urn:microsoft.com/office/officeart/2005/8/layout/pyramid1"/>
    <dgm:cxn modelId="{CF593D4B-E5C7-4FEE-B304-A393739B9B17}" type="presParOf" srcId="{64AB290A-DBC3-42B5-8589-EE2C01246C27}" destId="{0D8A07BE-BADB-4BCA-A8E1-06A353F33E8C}" srcOrd="1" destOrd="0" presId="urn:microsoft.com/office/officeart/2005/8/layout/pyramid1"/>
    <dgm:cxn modelId="{BD7C7491-1267-4790-B157-5E2F58EE440D}" type="presParOf" srcId="{C8D161C0-4E8C-420D-A401-3A65FB1DDE0F}" destId="{D3D139A4-7707-4EBF-9694-3A5B640A1667}" srcOrd="2" destOrd="0" presId="urn:microsoft.com/office/officeart/2005/8/layout/pyramid1"/>
    <dgm:cxn modelId="{901DCBF4-1C3D-4250-AB00-F8F288E18CEC}" type="presParOf" srcId="{D3D139A4-7707-4EBF-9694-3A5B640A1667}" destId="{23CE9AD7-08F4-46AD-93AC-1261B6717C84}" srcOrd="0" destOrd="0" presId="urn:microsoft.com/office/officeart/2005/8/layout/pyramid1"/>
    <dgm:cxn modelId="{F74EE608-EDDC-4EBE-B440-533A63A9C205}" type="presParOf" srcId="{D3D139A4-7707-4EBF-9694-3A5B640A1667}" destId="{3711D766-2272-4E39-8316-CF560BA5816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B774F6-702D-4100-95A7-DA85E4854D4F}" type="doc">
      <dgm:prSet loTypeId="urn:microsoft.com/office/officeart/2005/8/layout/defaul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E490381-B2B5-45BE-ABD7-99412108C1D4}">
      <dgm:prSet phldrT="[文字]" custT="1"/>
      <dgm:spPr/>
      <dgm:t>
        <a:bodyPr/>
        <a:lstStyle/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Newness</a:t>
          </a:r>
        </a:p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Quality</a:t>
          </a:r>
        </a:p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Quantity</a:t>
          </a:r>
          <a:endParaRPr lang="zh-TW" alt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BFA6E9-4DE0-4611-BD54-87F84BF8A3AA}" type="parTrans" cxnId="{C6FCA1D2-213D-41B2-97DF-54989A21FFFA}">
      <dgm:prSet/>
      <dgm:spPr/>
      <dgm:t>
        <a:bodyPr/>
        <a:lstStyle/>
        <a:p>
          <a:endParaRPr lang="zh-TW" altLang="en-US"/>
        </a:p>
      </dgm:t>
    </dgm:pt>
    <dgm:pt modelId="{29BC8B53-62E7-4533-8173-8CBD3A2F8C50}" type="sibTrans" cxnId="{C6FCA1D2-213D-41B2-97DF-54989A21FFFA}">
      <dgm:prSet/>
      <dgm:spPr/>
      <dgm:t>
        <a:bodyPr/>
        <a:lstStyle/>
        <a:p>
          <a:endParaRPr lang="zh-TW" altLang="en-US"/>
        </a:p>
      </dgm:t>
    </dgm:pt>
    <dgm:pt modelId="{D68B160B-F7FE-4EB0-862B-A14A5E837B77}">
      <dgm:prSet phldrT="[文字]" custT="1"/>
      <dgm:spPr/>
      <dgm:t>
        <a:bodyPr/>
        <a:lstStyle/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Market size</a:t>
          </a:r>
          <a:r>
            <a:rPr lang="zh-TW" altLang="en-US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</a:t>
          </a:r>
          <a:endParaRPr lang="en-US" altLang="zh-TW" sz="2000" b="1" dirty="0" smtClean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  <a:sym typeface="Arial"/>
          </a:endParaRPr>
        </a:p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Market Share</a:t>
          </a:r>
        </a:p>
        <a:p>
          <a:pPr algn="ctr">
            <a:lnSpc>
              <a:spcPts val="4000"/>
            </a:lnSpc>
          </a:pPr>
          <a:r>
            <a:rPr lang="zh-TW" altLang="en-US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     </a:t>
          </a: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Per Customer Value</a:t>
          </a:r>
          <a:r>
            <a:rPr lang="zh-TW" altLang="en-US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</a:t>
          </a:r>
          <a:endParaRPr lang="zh-TW" alt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AA1F59-727B-4005-AA9B-36258BF56F67}" type="parTrans" cxnId="{37487470-5A81-4E7C-A92C-B0D856357863}">
      <dgm:prSet/>
      <dgm:spPr/>
      <dgm:t>
        <a:bodyPr/>
        <a:lstStyle/>
        <a:p>
          <a:endParaRPr lang="zh-TW" altLang="en-US"/>
        </a:p>
      </dgm:t>
    </dgm:pt>
    <dgm:pt modelId="{2D6F2994-AB03-40EF-922F-B844571BF3C6}" type="sibTrans" cxnId="{37487470-5A81-4E7C-A92C-B0D856357863}">
      <dgm:prSet/>
      <dgm:spPr/>
      <dgm:t>
        <a:bodyPr/>
        <a:lstStyle/>
        <a:p>
          <a:endParaRPr lang="zh-TW" altLang="en-US"/>
        </a:p>
      </dgm:t>
    </dgm:pt>
    <dgm:pt modelId="{52FFE474-EE13-488F-BFE1-C40157E657FE}">
      <dgm:prSet phldrT="[文字]" custT="1"/>
      <dgm:spPr/>
      <dgm:t>
        <a:bodyPr/>
        <a:lstStyle/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Pay</a:t>
          </a:r>
          <a:r>
            <a:rPr lang="zh-TW" altLang="en-US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</a:t>
          </a:r>
          <a:endParaRPr lang="en-US" altLang="zh-TW" sz="2000" b="1" dirty="0" smtClean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  <a:sym typeface="Arial"/>
          </a:endParaRPr>
        </a:p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Transaction cost</a:t>
          </a:r>
        </a:p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Switch cost</a:t>
          </a:r>
          <a:endParaRPr lang="zh-TW" alt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66D4DE-4F4E-4E7F-90BA-A99A16D2BBA8}" type="parTrans" cxnId="{CD9E584B-A26B-47C1-AE88-D75996DF51FE}">
      <dgm:prSet/>
      <dgm:spPr/>
      <dgm:t>
        <a:bodyPr/>
        <a:lstStyle/>
        <a:p>
          <a:endParaRPr lang="zh-TW" altLang="en-US"/>
        </a:p>
      </dgm:t>
    </dgm:pt>
    <dgm:pt modelId="{B93CAACD-79B9-4E76-AE07-946B7A13A41F}" type="sibTrans" cxnId="{CD9E584B-A26B-47C1-AE88-D75996DF51FE}">
      <dgm:prSet/>
      <dgm:spPr/>
      <dgm:t>
        <a:bodyPr/>
        <a:lstStyle/>
        <a:p>
          <a:endParaRPr lang="zh-TW" altLang="en-US"/>
        </a:p>
      </dgm:t>
    </dgm:pt>
    <dgm:pt modelId="{2DB5A2DF-CE95-414A-BFA6-2ED258620AD3}">
      <dgm:prSet phldrT="[文字]" custT="1"/>
      <dgm:spPr/>
      <dgm:t>
        <a:bodyPr/>
        <a:lstStyle/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Sourcing cost</a:t>
          </a:r>
          <a:r>
            <a:rPr lang="zh-TW" altLang="en-US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</a:t>
          </a:r>
          <a:endParaRPr lang="en-US" altLang="zh-TW" sz="2000" b="1" dirty="0" smtClean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  <a:sym typeface="Arial"/>
          </a:endParaRPr>
        </a:p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Production cost</a:t>
          </a:r>
        </a:p>
        <a:p>
          <a:pPr algn="ctr">
            <a:lnSpc>
              <a:spcPts val="4000"/>
            </a:lnSpc>
          </a:pPr>
          <a:r>
            <a:rPr lang="en-US" altLang="zh-TW" sz="2000" b="1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Distribution cost</a:t>
          </a:r>
          <a:endParaRPr lang="zh-TW" alt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5415FC-D7FA-4CEF-94BC-A4B8FE0CEBA6}" type="parTrans" cxnId="{5239CAED-1376-430F-B0F2-056DCB686EAA}">
      <dgm:prSet/>
      <dgm:spPr/>
      <dgm:t>
        <a:bodyPr/>
        <a:lstStyle/>
        <a:p>
          <a:endParaRPr lang="zh-TW" altLang="en-US"/>
        </a:p>
      </dgm:t>
    </dgm:pt>
    <dgm:pt modelId="{F5FF4556-FB5D-49F9-8BDE-71622161964A}" type="sibTrans" cxnId="{5239CAED-1376-430F-B0F2-056DCB686EAA}">
      <dgm:prSet/>
      <dgm:spPr/>
      <dgm:t>
        <a:bodyPr/>
        <a:lstStyle/>
        <a:p>
          <a:endParaRPr lang="zh-TW" altLang="en-US"/>
        </a:p>
      </dgm:t>
    </dgm:pt>
    <dgm:pt modelId="{CF62AAC8-FC98-4D04-B01B-830477EF3E65}" type="pres">
      <dgm:prSet presAssocID="{57B774F6-702D-4100-95A7-DA85E4854D4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2E7EFF9-8DCB-497A-9313-6241FCF6579F}" type="pres">
      <dgm:prSet presAssocID="{6E490381-B2B5-45BE-ABD7-99412108C1D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C4DE9B7-C583-4C2E-A149-67755CAE5D63}" type="pres">
      <dgm:prSet presAssocID="{29BC8B53-62E7-4533-8173-8CBD3A2F8C50}" presName="sibTrans" presStyleCnt="0"/>
      <dgm:spPr/>
      <dgm:t>
        <a:bodyPr/>
        <a:lstStyle/>
        <a:p>
          <a:endParaRPr lang="zh-TW" altLang="en-US"/>
        </a:p>
      </dgm:t>
    </dgm:pt>
    <dgm:pt modelId="{83E5FB87-8128-4B68-A97C-B937D0995BC3}" type="pres">
      <dgm:prSet presAssocID="{D68B160B-F7FE-4EB0-862B-A14A5E837B7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D3BBC2-2818-4EA8-B0B3-E4459F477361}" type="pres">
      <dgm:prSet presAssocID="{2D6F2994-AB03-40EF-922F-B844571BF3C6}" presName="sibTrans" presStyleCnt="0"/>
      <dgm:spPr/>
      <dgm:t>
        <a:bodyPr/>
        <a:lstStyle/>
        <a:p>
          <a:endParaRPr lang="zh-TW" altLang="en-US"/>
        </a:p>
      </dgm:t>
    </dgm:pt>
    <dgm:pt modelId="{D36B97FC-D30C-4800-8439-B8D623D40B0E}" type="pres">
      <dgm:prSet presAssocID="{52FFE474-EE13-488F-BFE1-C40157E657F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AEF215-66A7-4D36-B7E2-5F50D9F47439}" type="pres">
      <dgm:prSet presAssocID="{B93CAACD-79B9-4E76-AE07-946B7A13A41F}" presName="sibTrans" presStyleCnt="0"/>
      <dgm:spPr/>
      <dgm:t>
        <a:bodyPr/>
        <a:lstStyle/>
        <a:p>
          <a:endParaRPr lang="zh-TW" altLang="en-US"/>
        </a:p>
      </dgm:t>
    </dgm:pt>
    <dgm:pt modelId="{0A31FA48-73D4-42BA-8A7F-F2623323C926}" type="pres">
      <dgm:prSet presAssocID="{2DB5A2DF-CE95-414A-BFA6-2ED258620AD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6FCA1D2-213D-41B2-97DF-54989A21FFFA}" srcId="{57B774F6-702D-4100-95A7-DA85E4854D4F}" destId="{6E490381-B2B5-45BE-ABD7-99412108C1D4}" srcOrd="0" destOrd="0" parTransId="{46BFA6E9-4DE0-4611-BD54-87F84BF8A3AA}" sibTransId="{29BC8B53-62E7-4533-8173-8CBD3A2F8C50}"/>
    <dgm:cxn modelId="{5239CAED-1376-430F-B0F2-056DCB686EAA}" srcId="{57B774F6-702D-4100-95A7-DA85E4854D4F}" destId="{2DB5A2DF-CE95-414A-BFA6-2ED258620AD3}" srcOrd="3" destOrd="0" parTransId="{C95415FC-D7FA-4CEF-94BC-A4B8FE0CEBA6}" sibTransId="{F5FF4556-FB5D-49F9-8BDE-71622161964A}"/>
    <dgm:cxn modelId="{CD9E584B-A26B-47C1-AE88-D75996DF51FE}" srcId="{57B774F6-702D-4100-95A7-DA85E4854D4F}" destId="{52FFE474-EE13-488F-BFE1-C40157E657FE}" srcOrd="2" destOrd="0" parTransId="{8466D4DE-4F4E-4E7F-90BA-A99A16D2BBA8}" sibTransId="{B93CAACD-79B9-4E76-AE07-946B7A13A41F}"/>
    <dgm:cxn modelId="{62AD8BA4-F02F-4561-A609-1D7A53843B73}" type="presOf" srcId="{2DB5A2DF-CE95-414A-BFA6-2ED258620AD3}" destId="{0A31FA48-73D4-42BA-8A7F-F2623323C926}" srcOrd="0" destOrd="0" presId="urn:microsoft.com/office/officeart/2005/8/layout/default"/>
    <dgm:cxn modelId="{A74276FC-74BF-499C-8A32-E54D4017D049}" type="presOf" srcId="{6E490381-B2B5-45BE-ABD7-99412108C1D4}" destId="{12E7EFF9-8DCB-497A-9313-6241FCF6579F}" srcOrd="0" destOrd="0" presId="urn:microsoft.com/office/officeart/2005/8/layout/default"/>
    <dgm:cxn modelId="{818FEF12-A13E-4F65-8888-F193ECA8DCDD}" type="presOf" srcId="{52FFE474-EE13-488F-BFE1-C40157E657FE}" destId="{D36B97FC-D30C-4800-8439-B8D623D40B0E}" srcOrd="0" destOrd="0" presId="urn:microsoft.com/office/officeart/2005/8/layout/default"/>
    <dgm:cxn modelId="{37487470-5A81-4E7C-A92C-B0D856357863}" srcId="{57B774F6-702D-4100-95A7-DA85E4854D4F}" destId="{D68B160B-F7FE-4EB0-862B-A14A5E837B77}" srcOrd="1" destOrd="0" parTransId="{99AA1F59-727B-4005-AA9B-36258BF56F67}" sibTransId="{2D6F2994-AB03-40EF-922F-B844571BF3C6}"/>
    <dgm:cxn modelId="{86CAFB72-A29A-4CC5-A115-3EDD75BD4423}" type="presOf" srcId="{D68B160B-F7FE-4EB0-862B-A14A5E837B77}" destId="{83E5FB87-8128-4B68-A97C-B937D0995BC3}" srcOrd="0" destOrd="0" presId="urn:microsoft.com/office/officeart/2005/8/layout/default"/>
    <dgm:cxn modelId="{48864582-29DC-40F6-A2B5-27B10F7D67C5}" type="presOf" srcId="{57B774F6-702D-4100-95A7-DA85E4854D4F}" destId="{CF62AAC8-FC98-4D04-B01B-830477EF3E65}" srcOrd="0" destOrd="0" presId="urn:microsoft.com/office/officeart/2005/8/layout/default"/>
    <dgm:cxn modelId="{41EE128A-AB0A-455B-881C-9D7E51EAF148}" type="presParOf" srcId="{CF62AAC8-FC98-4D04-B01B-830477EF3E65}" destId="{12E7EFF9-8DCB-497A-9313-6241FCF6579F}" srcOrd="0" destOrd="0" presId="urn:microsoft.com/office/officeart/2005/8/layout/default"/>
    <dgm:cxn modelId="{8DE1C888-274F-45F0-A6F5-CFABD2718BD1}" type="presParOf" srcId="{CF62AAC8-FC98-4D04-B01B-830477EF3E65}" destId="{DC4DE9B7-C583-4C2E-A149-67755CAE5D63}" srcOrd="1" destOrd="0" presId="urn:microsoft.com/office/officeart/2005/8/layout/default"/>
    <dgm:cxn modelId="{1E27DACA-86AD-488D-9E70-A6570C4C8797}" type="presParOf" srcId="{CF62AAC8-FC98-4D04-B01B-830477EF3E65}" destId="{83E5FB87-8128-4B68-A97C-B937D0995BC3}" srcOrd="2" destOrd="0" presId="urn:microsoft.com/office/officeart/2005/8/layout/default"/>
    <dgm:cxn modelId="{245C4231-C0C9-4797-A394-12523BAA5B36}" type="presParOf" srcId="{CF62AAC8-FC98-4D04-B01B-830477EF3E65}" destId="{EDD3BBC2-2818-4EA8-B0B3-E4459F477361}" srcOrd="3" destOrd="0" presId="urn:microsoft.com/office/officeart/2005/8/layout/default"/>
    <dgm:cxn modelId="{6205D385-B6F4-456E-9B74-17945521EB44}" type="presParOf" srcId="{CF62AAC8-FC98-4D04-B01B-830477EF3E65}" destId="{D36B97FC-D30C-4800-8439-B8D623D40B0E}" srcOrd="4" destOrd="0" presId="urn:microsoft.com/office/officeart/2005/8/layout/default"/>
    <dgm:cxn modelId="{DD8C1BB4-EA96-4427-A06C-064500A61332}" type="presParOf" srcId="{CF62AAC8-FC98-4D04-B01B-830477EF3E65}" destId="{46AEF215-66A7-4D36-B7E2-5F50D9F47439}" srcOrd="5" destOrd="0" presId="urn:microsoft.com/office/officeart/2005/8/layout/default"/>
    <dgm:cxn modelId="{D64F5A12-37B8-4999-AF97-D7E6FCEA1EC1}" type="presParOf" srcId="{CF62AAC8-FC98-4D04-B01B-830477EF3E65}" destId="{0A31FA48-73D4-42BA-8A7F-F2623323C92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F1C92E-6C9B-4C39-B0F1-002AFF56F796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015FE18-EA65-40F3-A601-E86B33C907AC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提出創意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CBAB3B6-B1F7-45AC-9625-5DD23C22D125}" type="parTrans" cxnId="{8C282E30-09A1-4C2B-8962-A8DE4B2F6BAD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0D98034-9624-4B88-8936-92C587B3BC3F}" type="sibTrans" cxnId="{8C282E30-09A1-4C2B-8962-A8DE4B2F6BAD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112534B-DB07-490A-A8CA-794C61D79971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落實創意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CB8D55F-5262-48CC-9C53-88960FB73C32}" type="parTrans" cxnId="{174AC058-08CE-42C6-871F-CD73F7AD86CF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E56B178-67CA-4F26-A720-04749671E1F0}" type="sibTrans" cxnId="{174AC058-08CE-42C6-871F-CD73F7AD86CF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1EC5D6E-EE6C-41C7-ACE6-BC8BEEB0974D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增強能力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CA3D4AB-3701-4386-A07B-A5D192464BEB}" type="parTrans" cxnId="{C1E240F5-4879-41FE-BF87-37C0F55C87B6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B92B51B-742B-4930-8A71-EC2DF72912E7}" type="sibTrans" cxnId="{C1E240F5-4879-41FE-BF87-37C0F55C87B6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B498675-AA5E-4A82-B7C5-1720F670A877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整合資源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9E301C-3154-41DF-AF59-C157EF071658}" type="parTrans" cxnId="{56842004-F9C9-4F25-B245-FF105DC1233F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79641C8-2752-4684-98ED-ABCBF3F39FEF}" type="sibTrans" cxnId="{56842004-F9C9-4F25-B245-FF105DC1233F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3AF8F8B-311C-46DA-BB50-D1AF379B0802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解決族群痛苦與煩惱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59E6094-DD90-46C8-9D47-10629E85FC83}" type="parTrans" cxnId="{BA6B116A-31AA-4459-9C0A-B190A571B92C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BED7BC7-0B4C-42B0-A470-B3D54E9625C0}" type="sibTrans" cxnId="{BA6B116A-31AA-4459-9C0A-B190A571B92C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7F97B58-2BB9-4279-BB80-F6C041BACB10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創造價值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E0E646B-F261-4A63-A6E1-E70CD4B42EED}" type="parTrans" cxnId="{43427D13-9892-47D3-888E-CEF8CC687B1A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4671E2E-54F9-4FD7-A8FF-447E2CB1EF97}" type="sibTrans" cxnId="{43427D13-9892-47D3-888E-CEF8CC687B1A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90144FD-6AAE-4869-A473-DE50604FDDB2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提升效率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BA14357-21A0-4BD1-90B6-60D8E0DF9D6F}" type="parTrans" cxnId="{7AE2C42B-1852-4D84-AF0E-DD38760C3934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C45112D-0144-49F8-A63C-899441B216A1}" type="sibTrans" cxnId="{7AE2C42B-1852-4D84-AF0E-DD38760C3934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B5C3CE0-06F1-4F79-B8FA-E712425028ED}" type="pres">
      <dgm:prSet presAssocID="{93F1C92E-6C9B-4C39-B0F1-002AFF56F79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104E57E-28F5-4B32-9AD8-63F68FDB3458}" type="pres">
      <dgm:prSet presAssocID="{C015FE18-EA65-40F3-A601-E86B33C907AC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A1A7B7A-F76B-45C5-9C95-10F5C828816E}" type="pres">
      <dgm:prSet presAssocID="{30D98034-9624-4B88-8936-92C587B3BC3F}" presName="sibTrans" presStyleLbl="sibTrans2D1" presStyleIdx="0" presStyleCnt="6"/>
      <dgm:spPr/>
      <dgm:t>
        <a:bodyPr/>
        <a:lstStyle/>
        <a:p>
          <a:endParaRPr lang="zh-TW" altLang="en-US"/>
        </a:p>
      </dgm:t>
    </dgm:pt>
    <dgm:pt modelId="{4DEED0B8-68F6-48FE-AE8B-A94530F4CE18}" type="pres">
      <dgm:prSet presAssocID="{30D98034-9624-4B88-8936-92C587B3BC3F}" presName="connectorText" presStyleLbl="sibTrans2D1" presStyleIdx="0" presStyleCnt="6"/>
      <dgm:spPr/>
      <dgm:t>
        <a:bodyPr/>
        <a:lstStyle/>
        <a:p>
          <a:endParaRPr lang="zh-TW" altLang="en-US"/>
        </a:p>
      </dgm:t>
    </dgm:pt>
    <dgm:pt modelId="{1E4C3C86-D88F-4494-A45F-937F6E64A34C}" type="pres">
      <dgm:prSet presAssocID="{D112534B-DB07-490A-A8CA-794C61D79971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8FF5C7-9B6F-42CF-84D9-B3736607A59D}" type="pres">
      <dgm:prSet presAssocID="{CE56B178-67CA-4F26-A720-04749671E1F0}" presName="sibTrans" presStyleLbl="sibTrans2D1" presStyleIdx="1" presStyleCnt="6"/>
      <dgm:spPr/>
      <dgm:t>
        <a:bodyPr/>
        <a:lstStyle/>
        <a:p>
          <a:endParaRPr lang="zh-TW" altLang="en-US"/>
        </a:p>
      </dgm:t>
    </dgm:pt>
    <dgm:pt modelId="{09958168-3ACA-48D6-AE2D-30C7334ACE86}" type="pres">
      <dgm:prSet presAssocID="{CE56B178-67CA-4F26-A720-04749671E1F0}" presName="connectorText" presStyleLbl="sibTrans2D1" presStyleIdx="1" presStyleCnt="6"/>
      <dgm:spPr/>
      <dgm:t>
        <a:bodyPr/>
        <a:lstStyle/>
        <a:p>
          <a:endParaRPr lang="zh-TW" altLang="en-US"/>
        </a:p>
      </dgm:t>
    </dgm:pt>
    <dgm:pt modelId="{B031F5C6-FE04-4B04-8F20-D633848161EB}" type="pres">
      <dgm:prSet presAssocID="{21EC5D6E-EE6C-41C7-ACE6-BC8BEEB0974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BD283B6-DB67-4951-939E-B513416830AA}" type="pres">
      <dgm:prSet presAssocID="{BB92B51B-742B-4930-8A71-EC2DF72912E7}" presName="sibTrans" presStyleLbl="sibTrans2D1" presStyleIdx="2" presStyleCnt="6"/>
      <dgm:spPr/>
      <dgm:t>
        <a:bodyPr/>
        <a:lstStyle/>
        <a:p>
          <a:endParaRPr lang="zh-TW" altLang="en-US"/>
        </a:p>
      </dgm:t>
    </dgm:pt>
    <dgm:pt modelId="{BABAF08A-CE02-425A-A6A9-A33EF412B4C8}" type="pres">
      <dgm:prSet presAssocID="{BB92B51B-742B-4930-8A71-EC2DF72912E7}" presName="connectorText" presStyleLbl="sibTrans2D1" presStyleIdx="2" presStyleCnt="6"/>
      <dgm:spPr/>
      <dgm:t>
        <a:bodyPr/>
        <a:lstStyle/>
        <a:p>
          <a:endParaRPr lang="zh-TW" altLang="en-US"/>
        </a:p>
      </dgm:t>
    </dgm:pt>
    <dgm:pt modelId="{DA11DAC8-3053-43D7-A25A-008DD537B174}" type="pres">
      <dgm:prSet presAssocID="{AB498675-AA5E-4A82-B7C5-1720F670A877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2321A6-3B48-417E-82A2-95AA96A998F2}" type="pres">
      <dgm:prSet presAssocID="{679641C8-2752-4684-98ED-ABCBF3F39FEF}" presName="sibTrans" presStyleLbl="sibTrans2D1" presStyleIdx="3" presStyleCnt="6"/>
      <dgm:spPr/>
      <dgm:t>
        <a:bodyPr/>
        <a:lstStyle/>
        <a:p>
          <a:endParaRPr lang="zh-TW" altLang="en-US"/>
        </a:p>
      </dgm:t>
    </dgm:pt>
    <dgm:pt modelId="{B8C9436B-10EA-4045-98FB-2570DCAD0AD2}" type="pres">
      <dgm:prSet presAssocID="{679641C8-2752-4684-98ED-ABCBF3F39FEF}" presName="connectorText" presStyleLbl="sibTrans2D1" presStyleIdx="3" presStyleCnt="6"/>
      <dgm:spPr/>
      <dgm:t>
        <a:bodyPr/>
        <a:lstStyle/>
        <a:p>
          <a:endParaRPr lang="zh-TW" altLang="en-US"/>
        </a:p>
      </dgm:t>
    </dgm:pt>
    <dgm:pt modelId="{2383A1A8-B9F2-4791-8B22-89054A7D8F07}" type="pres">
      <dgm:prSet presAssocID="{33AF8F8B-311C-46DA-BB50-D1AF379B0802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E90170-7201-4452-942F-487D8D075540}" type="pres">
      <dgm:prSet presAssocID="{4BED7BC7-0B4C-42B0-A470-B3D54E9625C0}" presName="sibTrans" presStyleLbl="sibTrans2D1" presStyleIdx="4" presStyleCnt="6"/>
      <dgm:spPr/>
      <dgm:t>
        <a:bodyPr/>
        <a:lstStyle/>
        <a:p>
          <a:endParaRPr lang="zh-TW" altLang="en-US"/>
        </a:p>
      </dgm:t>
    </dgm:pt>
    <dgm:pt modelId="{D910C112-D0A2-4E66-8BB9-1DEF96930E28}" type="pres">
      <dgm:prSet presAssocID="{4BED7BC7-0B4C-42B0-A470-B3D54E9625C0}" presName="connectorText" presStyleLbl="sibTrans2D1" presStyleIdx="4" presStyleCnt="6"/>
      <dgm:spPr/>
      <dgm:t>
        <a:bodyPr/>
        <a:lstStyle/>
        <a:p>
          <a:endParaRPr lang="zh-TW" altLang="en-US"/>
        </a:p>
      </dgm:t>
    </dgm:pt>
    <dgm:pt modelId="{FDAC164B-84DB-416F-A3AB-6D3593A90459}" type="pres">
      <dgm:prSet presAssocID="{47F97B58-2BB9-4279-BB80-F6C041BACB10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B1DD84-74D3-4043-8F5A-AB1C8822812D}" type="pres">
      <dgm:prSet presAssocID="{04671E2E-54F9-4FD7-A8FF-447E2CB1EF97}" presName="sibTrans" presStyleLbl="sibTrans2D1" presStyleIdx="5" presStyleCnt="6"/>
      <dgm:spPr/>
      <dgm:t>
        <a:bodyPr/>
        <a:lstStyle/>
        <a:p>
          <a:endParaRPr lang="zh-TW" altLang="en-US"/>
        </a:p>
      </dgm:t>
    </dgm:pt>
    <dgm:pt modelId="{7863EA92-F072-4144-BB86-713D2DF7DE41}" type="pres">
      <dgm:prSet presAssocID="{04671E2E-54F9-4FD7-A8FF-447E2CB1EF97}" presName="connectorText" presStyleLbl="sibTrans2D1" presStyleIdx="5" presStyleCnt="6"/>
      <dgm:spPr/>
      <dgm:t>
        <a:bodyPr/>
        <a:lstStyle/>
        <a:p>
          <a:endParaRPr lang="zh-TW" altLang="en-US"/>
        </a:p>
      </dgm:t>
    </dgm:pt>
    <dgm:pt modelId="{129FE9D1-7174-47FF-BB06-18C20969AE39}" type="pres">
      <dgm:prSet presAssocID="{390144FD-6AAE-4869-A473-DE50604FDDB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28C2C1E-CB48-4090-BD5D-6901887D4985}" type="presOf" srcId="{CE56B178-67CA-4F26-A720-04749671E1F0}" destId="{568FF5C7-9B6F-42CF-84D9-B3736607A59D}" srcOrd="0" destOrd="0" presId="urn:microsoft.com/office/officeart/2005/8/layout/process5"/>
    <dgm:cxn modelId="{357B1A41-E702-4307-BB86-C69C5B0BAC50}" type="presOf" srcId="{04671E2E-54F9-4FD7-A8FF-447E2CB1EF97}" destId="{A9B1DD84-74D3-4043-8F5A-AB1C8822812D}" srcOrd="0" destOrd="0" presId="urn:microsoft.com/office/officeart/2005/8/layout/process5"/>
    <dgm:cxn modelId="{09263C41-755E-4090-B9C9-08A75BA95FAE}" type="presOf" srcId="{679641C8-2752-4684-98ED-ABCBF3F39FEF}" destId="{B8C9436B-10EA-4045-98FB-2570DCAD0AD2}" srcOrd="1" destOrd="0" presId="urn:microsoft.com/office/officeart/2005/8/layout/process5"/>
    <dgm:cxn modelId="{07E49E0C-011A-41DC-B9C3-29A7CFF10455}" type="presOf" srcId="{47F97B58-2BB9-4279-BB80-F6C041BACB10}" destId="{FDAC164B-84DB-416F-A3AB-6D3593A90459}" srcOrd="0" destOrd="0" presId="urn:microsoft.com/office/officeart/2005/8/layout/process5"/>
    <dgm:cxn modelId="{BA6B116A-31AA-4459-9C0A-B190A571B92C}" srcId="{93F1C92E-6C9B-4C39-B0F1-002AFF56F796}" destId="{33AF8F8B-311C-46DA-BB50-D1AF379B0802}" srcOrd="4" destOrd="0" parTransId="{459E6094-DD90-46C8-9D47-10629E85FC83}" sibTransId="{4BED7BC7-0B4C-42B0-A470-B3D54E9625C0}"/>
    <dgm:cxn modelId="{56842004-F9C9-4F25-B245-FF105DC1233F}" srcId="{93F1C92E-6C9B-4C39-B0F1-002AFF56F796}" destId="{AB498675-AA5E-4A82-B7C5-1720F670A877}" srcOrd="3" destOrd="0" parTransId="{539E301C-3154-41DF-AF59-C157EF071658}" sibTransId="{679641C8-2752-4684-98ED-ABCBF3F39FEF}"/>
    <dgm:cxn modelId="{70A981B3-9D58-4178-B091-8674ABA2FD56}" type="presOf" srcId="{C015FE18-EA65-40F3-A601-E86B33C907AC}" destId="{E104E57E-28F5-4B32-9AD8-63F68FDB3458}" srcOrd="0" destOrd="0" presId="urn:microsoft.com/office/officeart/2005/8/layout/process5"/>
    <dgm:cxn modelId="{F02DA713-3F1D-40A4-ADD3-256276145DC9}" type="presOf" srcId="{390144FD-6AAE-4869-A473-DE50604FDDB2}" destId="{129FE9D1-7174-47FF-BB06-18C20969AE39}" srcOrd="0" destOrd="0" presId="urn:microsoft.com/office/officeart/2005/8/layout/process5"/>
    <dgm:cxn modelId="{C1E240F5-4879-41FE-BF87-37C0F55C87B6}" srcId="{93F1C92E-6C9B-4C39-B0F1-002AFF56F796}" destId="{21EC5D6E-EE6C-41C7-ACE6-BC8BEEB0974D}" srcOrd="2" destOrd="0" parTransId="{CCA3D4AB-3701-4386-A07B-A5D192464BEB}" sibTransId="{BB92B51B-742B-4930-8A71-EC2DF72912E7}"/>
    <dgm:cxn modelId="{174AC058-08CE-42C6-871F-CD73F7AD86CF}" srcId="{93F1C92E-6C9B-4C39-B0F1-002AFF56F796}" destId="{D112534B-DB07-490A-A8CA-794C61D79971}" srcOrd="1" destOrd="0" parTransId="{ACB8D55F-5262-48CC-9C53-88960FB73C32}" sibTransId="{CE56B178-67CA-4F26-A720-04749671E1F0}"/>
    <dgm:cxn modelId="{1FF27BF2-EDE4-47F7-AD20-7D2622AA5AF6}" type="presOf" srcId="{93F1C92E-6C9B-4C39-B0F1-002AFF56F796}" destId="{9B5C3CE0-06F1-4F79-B8FA-E712425028ED}" srcOrd="0" destOrd="0" presId="urn:microsoft.com/office/officeart/2005/8/layout/process5"/>
    <dgm:cxn modelId="{E7FA3289-B123-452A-A838-51B76D603518}" type="presOf" srcId="{CE56B178-67CA-4F26-A720-04749671E1F0}" destId="{09958168-3ACA-48D6-AE2D-30C7334ACE86}" srcOrd="1" destOrd="0" presId="urn:microsoft.com/office/officeart/2005/8/layout/process5"/>
    <dgm:cxn modelId="{9DE21EF9-415B-4E29-B31C-003CDE0B0830}" type="presOf" srcId="{BB92B51B-742B-4930-8A71-EC2DF72912E7}" destId="{7BD283B6-DB67-4951-939E-B513416830AA}" srcOrd="0" destOrd="0" presId="urn:microsoft.com/office/officeart/2005/8/layout/process5"/>
    <dgm:cxn modelId="{43427D13-9892-47D3-888E-CEF8CC687B1A}" srcId="{93F1C92E-6C9B-4C39-B0F1-002AFF56F796}" destId="{47F97B58-2BB9-4279-BB80-F6C041BACB10}" srcOrd="5" destOrd="0" parTransId="{3E0E646B-F261-4A63-A6E1-E70CD4B42EED}" sibTransId="{04671E2E-54F9-4FD7-A8FF-447E2CB1EF97}"/>
    <dgm:cxn modelId="{DC737B65-CCA5-41CE-A26C-30EFF9A2166C}" type="presOf" srcId="{04671E2E-54F9-4FD7-A8FF-447E2CB1EF97}" destId="{7863EA92-F072-4144-BB86-713D2DF7DE41}" srcOrd="1" destOrd="0" presId="urn:microsoft.com/office/officeart/2005/8/layout/process5"/>
    <dgm:cxn modelId="{7AE2C42B-1852-4D84-AF0E-DD38760C3934}" srcId="{93F1C92E-6C9B-4C39-B0F1-002AFF56F796}" destId="{390144FD-6AAE-4869-A473-DE50604FDDB2}" srcOrd="6" destOrd="0" parTransId="{EBA14357-21A0-4BD1-90B6-60D8E0DF9D6F}" sibTransId="{AC45112D-0144-49F8-A63C-899441B216A1}"/>
    <dgm:cxn modelId="{8C282E30-09A1-4C2B-8962-A8DE4B2F6BAD}" srcId="{93F1C92E-6C9B-4C39-B0F1-002AFF56F796}" destId="{C015FE18-EA65-40F3-A601-E86B33C907AC}" srcOrd="0" destOrd="0" parTransId="{0CBAB3B6-B1F7-45AC-9625-5DD23C22D125}" sibTransId="{30D98034-9624-4B88-8936-92C587B3BC3F}"/>
    <dgm:cxn modelId="{EA5A2D64-69D2-4A3A-8FD2-CAD98E5592B4}" type="presOf" srcId="{33AF8F8B-311C-46DA-BB50-D1AF379B0802}" destId="{2383A1A8-B9F2-4791-8B22-89054A7D8F07}" srcOrd="0" destOrd="0" presId="urn:microsoft.com/office/officeart/2005/8/layout/process5"/>
    <dgm:cxn modelId="{DAC44BCB-215D-40FB-ADA7-6DECE1D4181F}" type="presOf" srcId="{BB92B51B-742B-4930-8A71-EC2DF72912E7}" destId="{BABAF08A-CE02-425A-A6A9-A33EF412B4C8}" srcOrd="1" destOrd="0" presId="urn:microsoft.com/office/officeart/2005/8/layout/process5"/>
    <dgm:cxn modelId="{AEA6C2D6-AEBF-4195-83B4-0777E51B4264}" type="presOf" srcId="{D112534B-DB07-490A-A8CA-794C61D79971}" destId="{1E4C3C86-D88F-4494-A45F-937F6E64A34C}" srcOrd="0" destOrd="0" presId="urn:microsoft.com/office/officeart/2005/8/layout/process5"/>
    <dgm:cxn modelId="{A6328CE0-B883-4C2C-9A54-05BCFAD641BF}" type="presOf" srcId="{4BED7BC7-0B4C-42B0-A470-B3D54E9625C0}" destId="{D910C112-D0A2-4E66-8BB9-1DEF96930E28}" srcOrd="1" destOrd="0" presId="urn:microsoft.com/office/officeart/2005/8/layout/process5"/>
    <dgm:cxn modelId="{928BF3F0-1FFC-46AE-968F-0A2DD369B8AE}" type="presOf" srcId="{4BED7BC7-0B4C-42B0-A470-B3D54E9625C0}" destId="{BCE90170-7201-4452-942F-487D8D075540}" srcOrd="0" destOrd="0" presId="urn:microsoft.com/office/officeart/2005/8/layout/process5"/>
    <dgm:cxn modelId="{1477F9B3-1EA9-42E1-95DC-E39126702977}" type="presOf" srcId="{30D98034-9624-4B88-8936-92C587B3BC3F}" destId="{1A1A7B7A-F76B-45C5-9C95-10F5C828816E}" srcOrd="0" destOrd="0" presId="urn:microsoft.com/office/officeart/2005/8/layout/process5"/>
    <dgm:cxn modelId="{BCCC3CE2-56FF-46F1-883B-2C1BA496ED57}" type="presOf" srcId="{21EC5D6E-EE6C-41C7-ACE6-BC8BEEB0974D}" destId="{B031F5C6-FE04-4B04-8F20-D633848161EB}" srcOrd="0" destOrd="0" presId="urn:microsoft.com/office/officeart/2005/8/layout/process5"/>
    <dgm:cxn modelId="{44ED1C59-546A-4B16-B1D4-16FD84D63F5F}" type="presOf" srcId="{679641C8-2752-4684-98ED-ABCBF3F39FEF}" destId="{522321A6-3B48-417E-82A2-95AA96A998F2}" srcOrd="0" destOrd="0" presId="urn:microsoft.com/office/officeart/2005/8/layout/process5"/>
    <dgm:cxn modelId="{6284A6B9-E32A-4125-B8C2-B6E9037F55D4}" type="presOf" srcId="{30D98034-9624-4B88-8936-92C587B3BC3F}" destId="{4DEED0B8-68F6-48FE-AE8B-A94530F4CE18}" srcOrd="1" destOrd="0" presId="urn:microsoft.com/office/officeart/2005/8/layout/process5"/>
    <dgm:cxn modelId="{1834A16A-1846-4998-8506-DB4ABAEB90DD}" type="presOf" srcId="{AB498675-AA5E-4A82-B7C5-1720F670A877}" destId="{DA11DAC8-3053-43D7-A25A-008DD537B174}" srcOrd="0" destOrd="0" presId="urn:microsoft.com/office/officeart/2005/8/layout/process5"/>
    <dgm:cxn modelId="{8E14A7E0-6FDE-4674-92A4-6CF1BB677171}" type="presParOf" srcId="{9B5C3CE0-06F1-4F79-B8FA-E712425028ED}" destId="{E104E57E-28F5-4B32-9AD8-63F68FDB3458}" srcOrd="0" destOrd="0" presId="urn:microsoft.com/office/officeart/2005/8/layout/process5"/>
    <dgm:cxn modelId="{6601A4EC-7A53-496D-83C5-78A4102B2A3C}" type="presParOf" srcId="{9B5C3CE0-06F1-4F79-B8FA-E712425028ED}" destId="{1A1A7B7A-F76B-45C5-9C95-10F5C828816E}" srcOrd="1" destOrd="0" presId="urn:microsoft.com/office/officeart/2005/8/layout/process5"/>
    <dgm:cxn modelId="{91B885B8-8A05-4295-9E10-C4373EDB08E4}" type="presParOf" srcId="{1A1A7B7A-F76B-45C5-9C95-10F5C828816E}" destId="{4DEED0B8-68F6-48FE-AE8B-A94530F4CE18}" srcOrd="0" destOrd="0" presId="urn:microsoft.com/office/officeart/2005/8/layout/process5"/>
    <dgm:cxn modelId="{1CD3005C-B17C-45FB-AE3A-93BA0A4193A7}" type="presParOf" srcId="{9B5C3CE0-06F1-4F79-B8FA-E712425028ED}" destId="{1E4C3C86-D88F-4494-A45F-937F6E64A34C}" srcOrd="2" destOrd="0" presId="urn:microsoft.com/office/officeart/2005/8/layout/process5"/>
    <dgm:cxn modelId="{52674ED9-FD0C-4934-9DB2-17F024F910AF}" type="presParOf" srcId="{9B5C3CE0-06F1-4F79-B8FA-E712425028ED}" destId="{568FF5C7-9B6F-42CF-84D9-B3736607A59D}" srcOrd="3" destOrd="0" presId="urn:microsoft.com/office/officeart/2005/8/layout/process5"/>
    <dgm:cxn modelId="{6A37A32E-9087-42BB-BA06-BC3784AE28D9}" type="presParOf" srcId="{568FF5C7-9B6F-42CF-84D9-B3736607A59D}" destId="{09958168-3ACA-48D6-AE2D-30C7334ACE86}" srcOrd="0" destOrd="0" presId="urn:microsoft.com/office/officeart/2005/8/layout/process5"/>
    <dgm:cxn modelId="{5BA53C76-CE35-4B7A-8195-09A6FED8F110}" type="presParOf" srcId="{9B5C3CE0-06F1-4F79-B8FA-E712425028ED}" destId="{B031F5C6-FE04-4B04-8F20-D633848161EB}" srcOrd="4" destOrd="0" presId="urn:microsoft.com/office/officeart/2005/8/layout/process5"/>
    <dgm:cxn modelId="{802F787A-4DB1-46F0-95B8-4406B051A244}" type="presParOf" srcId="{9B5C3CE0-06F1-4F79-B8FA-E712425028ED}" destId="{7BD283B6-DB67-4951-939E-B513416830AA}" srcOrd="5" destOrd="0" presId="urn:microsoft.com/office/officeart/2005/8/layout/process5"/>
    <dgm:cxn modelId="{163779D7-9A60-472F-85FB-35B07B0537AA}" type="presParOf" srcId="{7BD283B6-DB67-4951-939E-B513416830AA}" destId="{BABAF08A-CE02-425A-A6A9-A33EF412B4C8}" srcOrd="0" destOrd="0" presId="urn:microsoft.com/office/officeart/2005/8/layout/process5"/>
    <dgm:cxn modelId="{F9CC156A-BD8E-47FB-B42A-4513E5DEA022}" type="presParOf" srcId="{9B5C3CE0-06F1-4F79-B8FA-E712425028ED}" destId="{DA11DAC8-3053-43D7-A25A-008DD537B174}" srcOrd="6" destOrd="0" presId="urn:microsoft.com/office/officeart/2005/8/layout/process5"/>
    <dgm:cxn modelId="{FDDE2D0B-4E17-48A5-9FCF-45A6DB35671E}" type="presParOf" srcId="{9B5C3CE0-06F1-4F79-B8FA-E712425028ED}" destId="{522321A6-3B48-417E-82A2-95AA96A998F2}" srcOrd="7" destOrd="0" presId="urn:microsoft.com/office/officeart/2005/8/layout/process5"/>
    <dgm:cxn modelId="{592D84F0-F808-4571-98FD-94146B94526C}" type="presParOf" srcId="{522321A6-3B48-417E-82A2-95AA96A998F2}" destId="{B8C9436B-10EA-4045-98FB-2570DCAD0AD2}" srcOrd="0" destOrd="0" presId="urn:microsoft.com/office/officeart/2005/8/layout/process5"/>
    <dgm:cxn modelId="{78EA8A91-ABCD-4C4B-B8F0-F0B3CED45165}" type="presParOf" srcId="{9B5C3CE0-06F1-4F79-B8FA-E712425028ED}" destId="{2383A1A8-B9F2-4791-8B22-89054A7D8F07}" srcOrd="8" destOrd="0" presId="urn:microsoft.com/office/officeart/2005/8/layout/process5"/>
    <dgm:cxn modelId="{C6ADAFF1-8EC7-45FA-8CB3-FE463F9690E4}" type="presParOf" srcId="{9B5C3CE0-06F1-4F79-B8FA-E712425028ED}" destId="{BCE90170-7201-4452-942F-487D8D075540}" srcOrd="9" destOrd="0" presId="urn:microsoft.com/office/officeart/2005/8/layout/process5"/>
    <dgm:cxn modelId="{0CC6496A-A597-429E-A16D-F24CFAE3B5D1}" type="presParOf" srcId="{BCE90170-7201-4452-942F-487D8D075540}" destId="{D910C112-D0A2-4E66-8BB9-1DEF96930E28}" srcOrd="0" destOrd="0" presId="urn:microsoft.com/office/officeart/2005/8/layout/process5"/>
    <dgm:cxn modelId="{31C0C23D-495C-468F-8659-B6BCC434BFA6}" type="presParOf" srcId="{9B5C3CE0-06F1-4F79-B8FA-E712425028ED}" destId="{FDAC164B-84DB-416F-A3AB-6D3593A90459}" srcOrd="10" destOrd="0" presId="urn:microsoft.com/office/officeart/2005/8/layout/process5"/>
    <dgm:cxn modelId="{BBCD2340-3375-41C6-BB34-DDD329A4CB51}" type="presParOf" srcId="{9B5C3CE0-06F1-4F79-B8FA-E712425028ED}" destId="{A9B1DD84-74D3-4043-8F5A-AB1C8822812D}" srcOrd="11" destOrd="0" presId="urn:microsoft.com/office/officeart/2005/8/layout/process5"/>
    <dgm:cxn modelId="{AB3C031C-ECC8-42E7-A314-B2F3A5957972}" type="presParOf" srcId="{A9B1DD84-74D3-4043-8F5A-AB1C8822812D}" destId="{7863EA92-F072-4144-BB86-713D2DF7DE41}" srcOrd="0" destOrd="0" presId="urn:microsoft.com/office/officeart/2005/8/layout/process5"/>
    <dgm:cxn modelId="{B87BE545-5578-44EE-AFB9-2BA123FF882B}" type="presParOf" srcId="{9B5C3CE0-06F1-4F79-B8FA-E712425028ED}" destId="{129FE9D1-7174-47FF-BB06-18C20969AE39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7767CC6-7A6E-43C0-99D0-71D4C8C328C9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06318893-41F8-475E-8CC4-3C4088F9A253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求生存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4622AB9-AECC-4C7F-9E92-139A4BAD2D04}" type="parTrans" cxnId="{B20F3FB7-D25C-4688-86F9-52E3C89935AF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C4477B6-CA3F-4D9B-B1A7-DF9A6C8F9445}" type="sibTrans" cxnId="{B20F3FB7-D25C-4688-86F9-52E3C89935AF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92A0017-2455-49C5-856D-DA52BB9D98A8}">
      <dgm:prSet phldrT="[文字]" custT="1"/>
      <dgm:spPr/>
      <dgm:t>
        <a:bodyPr/>
        <a:lstStyle/>
        <a:p>
          <a:r>
            <a:rPr lang="en-US" altLang="zh-TW" sz="280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1.</a:t>
          </a:r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無法改變局</a:t>
          </a:r>
          <a:endParaRPr lang="en-US" altLang="zh-TW" sz="2800" smtClean="0">
            <a:latin typeface="標楷體" panose="03000509000000000000" pitchFamily="65" charset="-120"/>
            <a:ea typeface="標楷體" panose="03000509000000000000" pitchFamily="65" charset="-120"/>
            <a:sym typeface="Wingdings" panose="05000000000000000000" pitchFamily="2" charset="2"/>
          </a:endParaRPr>
        </a:p>
        <a:p>
          <a:r>
            <a:rPr lang="en-US" altLang="zh-TW" sz="280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2.</a:t>
          </a:r>
          <a:r>
            <a:rPr lang="zh-TW" altLang="en-US" sz="280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求自保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B7D6283-0C2D-4099-81D5-36A3FF6765AB}" type="parTrans" cxnId="{8B7A47DE-74C2-461D-8EDD-464388D3D58F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0F08D1E-86F9-450C-B341-358F8B1E7137}" type="sibTrans" cxnId="{8B7A47DE-74C2-461D-8EDD-464388D3D58F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9F714D7-74C3-47D6-98C8-0523096168AE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求贏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AAB2C8B-7A68-4DA0-888F-57A50DE60005}" type="parTrans" cxnId="{F8A8C797-E3BC-4D89-AB1C-97181B1AD0A1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11DD79-1762-4692-9403-03820FEB4842}" type="sibTrans" cxnId="{F8A8C797-E3BC-4D89-AB1C-97181B1AD0A1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F405BE4-5813-4F4E-81BC-AB9423195627}">
      <dgm:prSet phldrT="[文字]" custT="1"/>
      <dgm:spPr/>
      <dgm:t>
        <a:bodyPr/>
        <a:lstStyle/>
        <a:p>
          <a:r>
            <a: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1.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贏只是過程</a:t>
          </a:r>
          <a:endParaRPr lang="en-US" altLang="zh-TW" sz="2800" dirty="0" smtClean="0">
            <a:latin typeface="標楷體" panose="03000509000000000000" pitchFamily="65" charset="-120"/>
            <a:ea typeface="標楷體" panose="03000509000000000000" pitchFamily="65" charset="-120"/>
            <a:sym typeface="Wingdings" panose="05000000000000000000" pitchFamily="2" charset="2"/>
          </a:endParaRPr>
        </a:p>
        <a:p>
          <a:r>
            <a: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2.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贏不穩定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0E4C84B-A50F-4B90-A6EF-0EE2C556FCD1}" type="parTrans" cxnId="{D40F5DCA-FB58-41A4-9590-9207400413B4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75B854C-5824-4FE7-A9CA-E5A02C951D67}" type="sibTrans" cxnId="{D40F5DCA-FB58-41A4-9590-9207400413B4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AF66BD9-7ACA-4D3C-9A18-ED5B495BADAF}">
      <dgm:prSet phldrT="[文字]" custT="1"/>
      <dgm:spPr/>
      <dgm:t>
        <a:bodyPr/>
        <a:lstStyle/>
        <a:p>
          <a:r>
            <a:rPr lang="zh-TW" altLang="en-US" sz="2800" b="1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求贏贏</a:t>
          </a:r>
          <a:endParaRPr lang="zh-TW" altLang="en-US" sz="28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D2303F3-0B96-4004-A9B8-692D2A8DF235}" type="parTrans" cxnId="{95880D0F-A308-4753-A59C-F6BE06BE7446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26162DB-4427-49C5-ABE5-C95187D7A45B}" type="sibTrans" cxnId="{95880D0F-A308-4753-A59C-F6BE06BE7446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5F0FCCC-FA83-46A8-8699-8B9AEEC53C83}">
      <dgm:prSet phldrT="[文字]" custT="1"/>
      <dgm:spPr/>
      <dgm:t>
        <a:bodyPr/>
        <a:lstStyle/>
        <a:p>
          <a:r>
            <a: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1.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改變競爭規則</a:t>
          </a:r>
          <a:r>
            <a: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,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創造贏贏</a:t>
          </a:r>
          <a:endParaRPr lang="en-US" altLang="zh-TW" sz="2800" dirty="0" smtClean="0">
            <a:latin typeface="標楷體" panose="03000509000000000000" pitchFamily="65" charset="-120"/>
            <a:ea typeface="標楷體" panose="03000509000000000000" pitchFamily="65" charset="-120"/>
            <a:sym typeface="Wingdings" panose="05000000000000000000" pitchFamily="2" charset="2"/>
          </a:endParaRPr>
        </a:p>
        <a:p>
          <a:r>
            <a: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2.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贏贏才能長久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EFB1A43-DF6F-477E-ACD7-1B1B49B6BD98}" type="parTrans" cxnId="{67C0876B-C04F-4384-BD79-CC4786AEB4D6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762D937-986E-4E49-A4AE-0FC3043C8C3B}" type="sibTrans" cxnId="{67C0876B-C04F-4384-BD79-CC4786AEB4D6}">
      <dgm:prSet/>
      <dgm:spPr/>
      <dgm:t>
        <a:bodyPr/>
        <a:lstStyle/>
        <a:p>
          <a:endParaRPr lang="zh-TW" altLang="en-US" sz="28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9B41A5C-6A83-40D1-89BE-4B9230D129D5}" type="pres">
      <dgm:prSet presAssocID="{B7767CC6-7A6E-43C0-99D0-71D4C8C328C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9A166516-C9E6-43FA-A74D-5425DFF85E66}" type="pres">
      <dgm:prSet presAssocID="{06318893-41F8-475E-8CC4-3C4088F9A253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FEACFC-2F34-41DC-918A-97B6CAACF331}" type="pres">
      <dgm:prSet presAssocID="{06318893-41F8-475E-8CC4-3C4088F9A253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791764-6B94-4CE5-87B5-63281BB45D13}" type="pres">
      <dgm:prSet presAssocID="{49F714D7-74C3-47D6-98C8-0523096168AE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881634-0512-43C1-998D-581250F90585}" type="pres">
      <dgm:prSet presAssocID="{49F714D7-74C3-47D6-98C8-0523096168AE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98EA3C-0A11-4309-9E21-0D4CCF7498A0}" type="pres">
      <dgm:prSet presAssocID="{1AF66BD9-7ACA-4D3C-9A18-ED5B495BADAF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B0B4C4-6B5C-49A4-A0FC-0A093A1DD51A}" type="pres">
      <dgm:prSet presAssocID="{1AF66BD9-7ACA-4D3C-9A18-ED5B495BADAF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CCFE69E-5549-4DC8-A58A-F928C20DC289}" type="presOf" srcId="{1AF66BD9-7ACA-4D3C-9A18-ED5B495BADAF}" destId="{B298EA3C-0A11-4309-9E21-0D4CCF7498A0}" srcOrd="0" destOrd="0" presId="urn:microsoft.com/office/officeart/2009/3/layout/IncreasingArrowsProcess"/>
    <dgm:cxn modelId="{D40F5DCA-FB58-41A4-9590-9207400413B4}" srcId="{49F714D7-74C3-47D6-98C8-0523096168AE}" destId="{DF405BE4-5813-4F4E-81BC-AB9423195627}" srcOrd="0" destOrd="0" parTransId="{E0E4C84B-A50F-4B90-A6EF-0EE2C556FCD1}" sibTransId="{275B854C-5824-4FE7-A9CA-E5A02C951D67}"/>
    <dgm:cxn modelId="{A443673C-1BC0-4DB3-8EF0-DADBC7C96435}" type="presOf" srcId="{05F0FCCC-FA83-46A8-8699-8B9AEEC53C83}" destId="{3EB0B4C4-6B5C-49A4-A0FC-0A093A1DD51A}" srcOrd="0" destOrd="0" presId="urn:microsoft.com/office/officeart/2009/3/layout/IncreasingArrowsProcess"/>
    <dgm:cxn modelId="{8B7A47DE-74C2-461D-8EDD-464388D3D58F}" srcId="{06318893-41F8-475E-8CC4-3C4088F9A253}" destId="{D92A0017-2455-49C5-856D-DA52BB9D98A8}" srcOrd="0" destOrd="0" parTransId="{3B7D6283-0C2D-4099-81D5-36A3FF6765AB}" sibTransId="{E0F08D1E-86F9-450C-B341-358F8B1E7137}"/>
    <dgm:cxn modelId="{B089E9BD-88CD-49F3-9176-76E6EEE77405}" type="presOf" srcId="{06318893-41F8-475E-8CC4-3C4088F9A253}" destId="{9A166516-C9E6-43FA-A74D-5425DFF85E66}" srcOrd="0" destOrd="0" presId="urn:microsoft.com/office/officeart/2009/3/layout/IncreasingArrowsProcess"/>
    <dgm:cxn modelId="{B20F3FB7-D25C-4688-86F9-52E3C89935AF}" srcId="{B7767CC6-7A6E-43C0-99D0-71D4C8C328C9}" destId="{06318893-41F8-475E-8CC4-3C4088F9A253}" srcOrd="0" destOrd="0" parTransId="{34622AB9-AECC-4C7F-9E92-139A4BAD2D04}" sibTransId="{4C4477B6-CA3F-4D9B-B1A7-DF9A6C8F9445}"/>
    <dgm:cxn modelId="{8C2E680A-0A6B-4186-A10E-B50521C0B807}" type="presOf" srcId="{D92A0017-2455-49C5-856D-DA52BB9D98A8}" destId="{56FEACFC-2F34-41DC-918A-97B6CAACF331}" srcOrd="0" destOrd="0" presId="urn:microsoft.com/office/officeart/2009/3/layout/IncreasingArrowsProcess"/>
    <dgm:cxn modelId="{95880D0F-A308-4753-A59C-F6BE06BE7446}" srcId="{B7767CC6-7A6E-43C0-99D0-71D4C8C328C9}" destId="{1AF66BD9-7ACA-4D3C-9A18-ED5B495BADAF}" srcOrd="2" destOrd="0" parTransId="{0D2303F3-0B96-4004-A9B8-692D2A8DF235}" sibTransId="{826162DB-4427-49C5-ABE5-C95187D7A45B}"/>
    <dgm:cxn modelId="{F8A8C797-E3BC-4D89-AB1C-97181B1AD0A1}" srcId="{B7767CC6-7A6E-43C0-99D0-71D4C8C328C9}" destId="{49F714D7-74C3-47D6-98C8-0523096168AE}" srcOrd="1" destOrd="0" parTransId="{3AAB2C8B-7A68-4DA0-888F-57A50DE60005}" sibTransId="{3211DD79-1762-4692-9403-03820FEB4842}"/>
    <dgm:cxn modelId="{034AA631-FFF3-4D18-A776-E8E04436E0EB}" type="presOf" srcId="{DF405BE4-5813-4F4E-81BC-AB9423195627}" destId="{58881634-0512-43C1-998D-581250F90585}" srcOrd="0" destOrd="0" presId="urn:microsoft.com/office/officeart/2009/3/layout/IncreasingArrowsProcess"/>
    <dgm:cxn modelId="{8A5ADA35-281E-4875-AF15-134674494C7F}" type="presOf" srcId="{B7767CC6-7A6E-43C0-99D0-71D4C8C328C9}" destId="{A9B41A5C-6A83-40D1-89BE-4B9230D129D5}" srcOrd="0" destOrd="0" presId="urn:microsoft.com/office/officeart/2009/3/layout/IncreasingArrowsProcess"/>
    <dgm:cxn modelId="{0097EEA7-597C-4179-A911-53E081A28304}" type="presOf" srcId="{49F714D7-74C3-47D6-98C8-0523096168AE}" destId="{38791764-6B94-4CE5-87B5-63281BB45D13}" srcOrd="0" destOrd="0" presId="urn:microsoft.com/office/officeart/2009/3/layout/IncreasingArrowsProcess"/>
    <dgm:cxn modelId="{67C0876B-C04F-4384-BD79-CC4786AEB4D6}" srcId="{1AF66BD9-7ACA-4D3C-9A18-ED5B495BADAF}" destId="{05F0FCCC-FA83-46A8-8699-8B9AEEC53C83}" srcOrd="0" destOrd="0" parTransId="{3EFB1A43-DF6F-477E-ACD7-1B1B49B6BD98}" sibTransId="{1762D937-986E-4E49-A4AE-0FC3043C8C3B}"/>
    <dgm:cxn modelId="{81648B8A-A1A2-4996-A8C7-C5AEEEF5B196}" type="presParOf" srcId="{A9B41A5C-6A83-40D1-89BE-4B9230D129D5}" destId="{9A166516-C9E6-43FA-A74D-5425DFF85E66}" srcOrd="0" destOrd="0" presId="urn:microsoft.com/office/officeart/2009/3/layout/IncreasingArrowsProcess"/>
    <dgm:cxn modelId="{BC8BA4B0-368A-4958-A3D4-9FF7AF701DAA}" type="presParOf" srcId="{A9B41A5C-6A83-40D1-89BE-4B9230D129D5}" destId="{56FEACFC-2F34-41DC-918A-97B6CAACF331}" srcOrd="1" destOrd="0" presId="urn:microsoft.com/office/officeart/2009/3/layout/IncreasingArrowsProcess"/>
    <dgm:cxn modelId="{B57F5F29-164C-445E-909F-CC2BCCA00C6A}" type="presParOf" srcId="{A9B41A5C-6A83-40D1-89BE-4B9230D129D5}" destId="{38791764-6B94-4CE5-87B5-63281BB45D13}" srcOrd="2" destOrd="0" presId="urn:microsoft.com/office/officeart/2009/3/layout/IncreasingArrowsProcess"/>
    <dgm:cxn modelId="{94F7BAC9-926F-4DF8-B4D6-C414DD26220F}" type="presParOf" srcId="{A9B41A5C-6A83-40D1-89BE-4B9230D129D5}" destId="{58881634-0512-43C1-998D-581250F90585}" srcOrd="3" destOrd="0" presId="urn:microsoft.com/office/officeart/2009/3/layout/IncreasingArrowsProcess"/>
    <dgm:cxn modelId="{4BD4385C-8A30-4F55-A27A-A6EC67EEB78E}" type="presParOf" srcId="{A9B41A5C-6A83-40D1-89BE-4B9230D129D5}" destId="{B298EA3C-0A11-4309-9E21-0D4CCF7498A0}" srcOrd="4" destOrd="0" presId="urn:microsoft.com/office/officeart/2009/3/layout/IncreasingArrowsProcess"/>
    <dgm:cxn modelId="{3CA4D15C-95BB-4AD2-B4EB-8B8484B8C152}" type="presParOf" srcId="{A9B41A5C-6A83-40D1-89BE-4B9230D129D5}" destId="{3EB0B4C4-6B5C-49A4-A0FC-0A093A1DD51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762DF15-C0D6-4089-89E2-39E9AC87A817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4877A26-34ED-496B-8C45-D6CD9D95ADEA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求生存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D4E1E0F-6457-4BB6-9A25-CBBB4D9C0930}" type="parTrans" cxnId="{83DF2B76-FAF4-43EA-BF8F-211F15FA0C2E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C607620-22A7-4922-B2E9-3ACF140D18A1}" type="sibTrans" cxnId="{83DF2B76-FAF4-43EA-BF8F-211F15FA0C2E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87597B8-0174-47F3-BD36-B57BBAB81008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了解對手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58835F4-A33E-439E-B11D-F60469450679}" type="parTrans" cxnId="{8360EF00-57F2-4AB4-9776-11506E0DF896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2B600A0-3D3C-499B-BA3C-DC66406911CA}" type="sibTrans" cxnId="{8360EF00-57F2-4AB4-9776-11506E0DF896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5FBC459-4316-4FBE-B311-97F63BC66427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轉化衝突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A936CC3-423B-4321-ADC1-B3B149B4B738}" type="parTrans" cxnId="{056AAE7C-7025-4F49-A7D2-72C5DC1FC7C4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3EE8792-CA1E-4DA5-B10E-DF51B101C1D0}" type="sibTrans" cxnId="{056AAE7C-7025-4F49-A7D2-72C5DC1FC7C4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D948039-ABA1-49EC-AF84-F133C73BE0C4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合作局勢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0F8CDEE-1A78-4AB5-A104-8ADCDA7BECBC}" type="parTrans" cxnId="{75BC6E7C-91EF-4979-9C22-9A16008862C5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00029AF-F176-4A5B-A901-D2D33E4B3521}" type="sibTrans" cxnId="{75BC6E7C-91EF-4979-9C22-9A16008862C5}">
      <dgm:prSet custT="1"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30DBDF9-5BA3-4C1E-9CFE-013A71BFE9FA}">
      <dgm:prSet phldrT="[文字]" custT="1"/>
      <dgm:spPr/>
      <dgm:t>
        <a:bodyPr/>
        <a:lstStyle/>
        <a:p>
          <a:r>
            <a:rPr lang="zh-TW" alt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全勝共贏</a:t>
          </a:r>
          <a:endParaRPr lang="zh-TW" altLang="en-US" sz="20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D4AA899-164C-4470-9E03-A1C831856703}" type="parTrans" cxnId="{9C2B945A-D82A-46BD-9B38-2A9E5A85C2AC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436F371-96EB-4109-9DD6-43DAF8CFA49F}" type="sibTrans" cxnId="{9C2B945A-D82A-46BD-9B38-2A9E5A85C2AC}">
      <dgm:prSet/>
      <dgm:spPr/>
      <dgm:t>
        <a:bodyPr/>
        <a:lstStyle/>
        <a:p>
          <a:endParaRPr lang="zh-TW" altLang="en-US" sz="2000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8D789EC-F982-42CD-BB77-08B5744FEB8F}" type="pres">
      <dgm:prSet presAssocID="{9762DF15-C0D6-4089-89E2-39E9AC87A81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0882D8B-41F0-4862-A78F-B341D9571E2F}" type="pres">
      <dgm:prSet presAssocID="{34877A26-34ED-496B-8C45-D6CD9D95ADE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499D17-86B9-4B57-B537-9D2D55D3646B}" type="pres">
      <dgm:prSet presAssocID="{BC607620-22A7-4922-B2E9-3ACF140D18A1}" presName="sibTrans" presStyleLbl="sibTrans2D1" presStyleIdx="0" presStyleCnt="4"/>
      <dgm:spPr/>
      <dgm:t>
        <a:bodyPr/>
        <a:lstStyle/>
        <a:p>
          <a:endParaRPr lang="zh-TW" altLang="en-US"/>
        </a:p>
      </dgm:t>
    </dgm:pt>
    <dgm:pt modelId="{20C49D0C-8750-4C55-986C-1BBDE6C86233}" type="pres">
      <dgm:prSet presAssocID="{BC607620-22A7-4922-B2E9-3ACF140D18A1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7BCC041D-9935-4124-A0F3-18B57D31E41E}" type="pres">
      <dgm:prSet presAssocID="{587597B8-0174-47F3-BD36-B57BBAB8100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539994-B1DD-48F7-A1EB-E7E32D32660A}" type="pres">
      <dgm:prSet presAssocID="{A2B600A0-3D3C-499B-BA3C-DC66406911CA}" presName="sibTrans" presStyleLbl="sibTrans2D1" presStyleIdx="1" presStyleCnt="4"/>
      <dgm:spPr/>
      <dgm:t>
        <a:bodyPr/>
        <a:lstStyle/>
        <a:p>
          <a:endParaRPr lang="zh-TW" altLang="en-US"/>
        </a:p>
      </dgm:t>
    </dgm:pt>
    <dgm:pt modelId="{2261C357-CDF9-4663-B950-9E04C0B13E7C}" type="pres">
      <dgm:prSet presAssocID="{A2B600A0-3D3C-499B-BA3C-DC66406911CA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6ED512F3-7A6F-46D6-834E-888DA469F0A0}" type="pres">
      <dgm:prSet presAssocID="{25FBC459-4316-4FBE-B311-97F63BC6642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F2D9ABA-DC41-4CDB-9F46-650FB377C1C6}" type="pres">
      <dgm:prSet presAssocID="{B3EE8792-CA1E-4DA5-B10E-DF51B101C1D0}" presName="sibTrans" presStyleLbl="sibTrans2D1" presStyleIdx="2" presStyleCnt="4"/>
      <dgm:spPr/>
      <dgm:t>
        <a:bodyPr/>
        <a:lstStyle/>
        <a:p>
          <a:endParaRPr lang="zh-TW" altLang="en-US"/>
        </a:p>
      </dgm:t>
    </dgm:pt>
    <dgm:pt modelId="{9FC2D3CC-8FE9-456B-9CBF-F7F9ADAF9133}" type="pres">
      <dgm:prSet presAssocID="{B3EE8792-CA1E-4DA5-B10E-DF51B101C1D0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3B4EC94C-78FC-40BF-B1D8-210CF17D407F}" type="pres">
      <dgm:prSet presAssocID="{5D948039-ABA1-49EC-AF84-F133C73BE0C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D7DAF1-CADB-47B9-8E9C-74604D25892E}" type="pres">
      <dgm:prSet presAssocID="{900029AF-F176-4A5B-A901-D2D33E4B3521}" presName="sibTrans" presStyleLbl="sibTrans2D1" presStyleIdx="3" presStyleCnt="4"/>
      <dgm:spPr/>
      <dgm:t>
        <a:bodyPr/>
        <a:lstStyle/>
        <a:p>
          <a:endParaRPr lang="zh-TW" altLang="en-US"/>
        </a:p>
      </dgm:t>
    </dgm:pt>
    <dgm:pt modelId="{A836AC98-241A-427E-BA53-6945D581AF95}" type="pres">
      <dgm:prSet presAssocID="{900029AF-F176-4A5B-A901-D2D33E4B3521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FA5E8744-3E99-4C8F-9E7C-784CA4FAA223}" type="pres">
      <dgm:prSet presAssocID="{030DBDF9-5BA3-4C1E-9CFE-013A71BFE9F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8A21D3F-6318-47DD-888D-23EB976135B5}" type="presOf" srcId="{25FBC459-4316-4FBE-B311-97F63BC66427}" destId="{6ED512F3-7A6F-46D6-834E-888DA469F0A0}" srcOrd="0" destOrd="0" presId="urn:microsoft.com/office/officeart/2005/8/layout/process5"/>
    <dgm:cxn modelId="{5ABB3858-C086-4FE4-B8CA-56A69A10A97B}" type="presOf" srcId="{900029AF-F176-4A5B-A901-D2D33E4B3521}" destId="{A836AC98-241A-427E-BA53-6945D581AF95}" srcOrd="1" destOrd="0" presId="urn:microsoft.com/office/officeart/2005/8/layout/process5"/>
    <dgm:cxn modelId="{83DF2B76-FAF4-43EA-BF8F-211F15FA0C2E}" srcId="{9762DF15-C0D6-4089-89E2-39E9AC87A817}" destId="{34877A26-34ED-496B-8C45-D6CD9D95ADEA}" srcOrd="0" destOrd="0" parTransId="{7D4E1E0F-6457-4BB6-9A25-CBBB4D9C0930}" sibTransId="{BC607620-22A7-4922-B2E9-3ACF140D18A1}"/>
    <dgm:cxn modelId="{1A9D2530-CDC0-4399-9233-994A6FB3353A}" type="presOf" srcId="{030DBDF9-5BA3-4C1E-9CFE-013A71BFE9FA}" destId="{FA5E8744-3E99-4C8F-9E7C-784CA4FAA223}" srcOrd="0" destOrd="0" presId="urn:microsoft.com/office/officeart/2005/8/layout/process5"/>
    <dgm:cxn modelId="{9C2B945A-D82A-46BD-9B38-2A9E5A85C2AC}" srcId="{9762DF15-C0D6-4089-89E2-39E9AC87A817}" destId="{030DBDF9-5BA3-4C1E-9CFE-013A71BFE9FA}" srcOrd="4" destOrd="0" parTransId="{8D4AA899-164C-4470-9E03-A1C831856703}" sibTransId="{B436F371-96EB-4109-9DD6-43DAF8CFA49F}"/>
    <dgm:cxn modelId="{D904D5DE-1007-4DD9-AE5B-5E3D21001383}" type="presOf" srcId="{34877A26-34ED-496B-8C45-D6CD9D95ADEA}" destId="{40882D8B-41F0-4862-A78F-B341D9571E2F}" srcOrd="0" destOrd="0" presId="urn:microsoft.com/office/officeart/2005/8/layout/process5"/>
    <dgm:cxn modelId="{8360EF00-57F2-4AB4-9776-11506E0DF896}" srcId="{9762DF15-C0D6-4089-89E2-39E9AC87A817}" destId="{587597B8-0174-47F3-BD36-B57BBAB81008}" srcOrd="1" destOrd="0" parTransId="{958835F4-A33E-439E-B11D-F60469450679}" sibTransId="{A2B600A0-3D3C-499B-BA3C-DC66406911CA}"/>
    <dgm:cxn modelId="{605E2996-9F2A-4FB7-A966-BD476DE81668}" type="presOf" srcId="{BC607620-22A7-4922-B2E9-3ACF140D18A1}" destId="{20C49D0C-8750-4C55-986C-1BBDE6C86233}" srcOrd="1" destOrd="0" presId="urn:microsoft.com/office/officeart/2005/8/layout/process5"/>
    <dgm:cxn modelId="{75BC6E7C-91EF-4979-9C22-9A16008862C5}" srcId="{9762DF15-C0D6-4089-89E2-39E9AC87A817}" destId="{5D948039-ABA1-49EC-AF84-F133C73BE0C4}" srcOrd="3" destOrd="0" parTransId="{C0F8CDEE-1A78-4AB5-A104-8ADCDA7BECBC}" sibTransId="{900029AF-F176-4A5B-A901-D2D33E4B3521}"/>
    <dgm:cxn modelId="{27C2B506-04EB-4516-AD9F-A7AFB6834E3C}" type="presOf" srcId="{9762DF15-C0D6-4089-89E2-39E9AC87A817}" destId="{88D789EC-F982-42CD-BB77-08B5744FEB8F}" srcOrd="0" destOrd="0" presId="urn:microsoft.com/office/officeart/2005/8/layout/process5"/>
    <dgm:cxn modelId="{B0B95989-8D72-435B-9B57-CAFB122FF3A0}" type="presOf" srcId="{5D948039-ABA1-49EC-AF84-F133C73BE0C4}" destId="{3B4EC94C-78FC-40BF-B1D8-210CF17D407F}" srcOrd="0" destOrd="0" presId="urn:microsoft.com/office/officeart/2005/8/layout/process5"/>
    <dgm:cxn modelId="{D2468E1E-2181-47F4-BEBE-A3CE9BA25492}" type="presOf" srcId="{B3EE8792-CA1E-4DA5-B10E-DF51B101C1D0}" destId="{6F2D9ABA-DC41-4CDB-9F46-650FB377C1C6}" srcOrd="0" destOrd="0" presId="urn:microsoft.com/office/officeart/2005/8/layout/process5"/>
    <dgm:cxn modelId="{056AAE7C-7025-4F49-A7D2-72C5DC1FC7C4}" srcId="{9762DF15-C0D6-4089-89E2-39E9AC87A817}" destId="{25FBC459-4316-4FBE-B311-97F63BC66427}" srcOrd="2" destOrd="0" parTransId="{7A936CC3-423B-4321-ADC1-B3B149B4B738}" sibTransId="{B3EE8792-CA1E-4DA5-B10E-DF51B101C1D0}"/>
    <dgm:cxn modelId="{421D80E4-E443-47A9-B438-34E1FA30A101}" type="presOf" srcId="{900029AF-F176-4A5B-A901-D2D33E4B3521}" destId="{44D7DAF1-CADB-47B9-8E9C-74604D25892E}" srcOrd="0" destOrd="0" presId="urn:microsoft.com/office/officeart/2005/8/layout/process5"/>
    <dgm:cxn modelId="{A5CC385B-20F4-4BA7-96E9-B7ACFDF73D87}" type="presOf" srcId="{587597B8-0174-47F3-BD36-B57BBAB81008}" destId="{7BCC041D-9935-4124-A0F3-18B57D31E41E}" srcOrd="0" destOrd="0" presId="urn:microsoft.com/office/officeart/2005/8/layout/process5"/>
    <dgm:cxn modelId="{A4FE3D41-A950-4B46-97E6-E572E2AAFD1E}" type="presOf" srcId="{B3EE8792-CA1E-4DA5-B10E-DF51B101C1D0}" destId="{9FC2D3CC-8FE9-456B-9CBF-F7F9ADAF9133}" srcOrd="1" destOrd="0" presId="urn:microsoft.com/office/officeart/2005/8/layout/process5"/>
    <dgm:cxn modelId="{E6D90649-A66B-4E7C-B679-EEB52EC708BD}" type="presOf" srcId="{A2B600A0-3D3C-499B-BA3C-DC66406911CA}" destId="{4C539994-B1DD-48F7-A1EB-E7E32D32660A}" srcOrd="0" destOrd="0" presId="urn:microsoft.com/office/officeart/2005/8/layout/process5"/>
    <dgm:cxn modelId="{0F8D2DF5-2FF2-4AF7-9B90-62FB00A6BF9B}" type="presOf" srcId="{BC607620-22A7-4922-B2E9-3ACF140D18A1}" destId="{42499D17-86B9-4B57-B537-9D2D55D3646B}" srcOrd="0" destOrd="0" presId="urn:microsoft.com/office/officeart/2005/8/layout/process5"/>
    <dgm:cxn modelId="{02FFBF15-DE3E-464C-AF6C-52C3D97B924C}" type="presOf" srcId="{A2B600A0-3D3C-499B-BA3C-DC66406911CA}" destId="{2261C357-CDF9-4663-B950-9E04C0B13E7C}" srcOrd="1" destOrd="0" presId="urn:microsoft.com/office/officeart/2005/8/layout/process5"/>
    <dgm:cxn modelId="{46B5DDE8-BDC3-439C-A6D1-33278B1790BD}" type="presParOf" srcId="{88D789EC-F982-42CD-BB77-08B5744FEB8F}" destId="{40882D8B-41F0-4862-A78F-B341D9571E2F}" srcOrd="0" destOrd="0" presId="urn:microsoft.com/office/officeart/2005/8/layout/process5"/>
    <dgm:cxn modelId="{C07C3D7C-8521-4BDA-8446-A91BDADDA1E6}" type="presParOf" srcId="{88D789EC-F982-42CD-BB77-08B5744FEB8F}" destId="{42499D17-86B9-4B57-B537-9D2D55D3646B}" srcOrd="1" destOrd="0" presId="urn:microsoft.com/office/officeart/2005/8/layout/process5"/>
    <dgm:cxn modelId="{6855C5B6-578B-498F-878E-2763E48CE38F}" type="presParOf" srcId="{42499D17-86B9-4B57-B537-9D2D55D3646B}" destId="{20C49D0C-8750-4C55-986C-1BBDE6C86233}" srcOrd="0" destOrd="0" presId="urn:microsoft.com/office/officeart/2005/8/layout/process5"/>
    <dgm:cxn modelId="{B702EE83-26B6-49C8-8CE9-2A20BD484C60}" type="presParOf" srcId="{88D789EC-F982-42CD-BB77-08B5744FEB8F}" destId="{7BCC041D-9935-4124-A0F3-18B57D31E41E}" srcOrd="2" destOrd="0" presId="urn:microsoft.com/office/officeart/2005/8/layout/process5"/>
    <dgm:cxn modelId="{60529C2E-439A-4BD2-967D-8FF27BD6B149}" type="presParOf" srcId="{88D789EC-F982-42CD-BB77-08B5744FEB8F}" destId="{4C539994-B1DD-48F7-A1EB-E7E32D32660A}" srcOrd="3" destOrd="0" presId="urn:microsoft.com/office/officeart/2005/8/layout/process5"/>
    <dgm:cxn modelId="{D9214DE3-FFFD-453F-91C5-63B0B2E1BCB1}" type="presParOf" srcId="{4C539994-B1DD-48F7-A1EB-E7E32D32660A}" destId="{2261C357-CDF9-4663-B950-9E04C0B13E7C}" srcOrd="0" destOrd="0" presId="urn:microsoft.com/office/officeart/2005/8/layout/process5"/>
    <dgm:cxn modelId="{5CE6DC80-84B3-4E2B-9ADA-286C0BE26360}" type="presParOf" srcId="{88D789EC-F982-42CD-BB77-08B5744FEB8F}" destId="{6ED512F3-7A6F-46D6-834E-888DA469F0A0}" srcOrd="4" destOrd="0" presId="urn:microsoft.com/office/officeart/2005/8/layout/process5"/>
    <dgm:cxn modelId="{CCA0F746-A34A-4E01-B51F-898B19EBCBB0}" type="presParOf" srcId="{88D789EC-F982-42CD-BB77-08B5744FEB8F}" destId="{6F2D9ABA-DC41-4CDB-9F46-650FB377C1C6}" srcOrd="5" destOrd="0" presId="urn:microsoft.com/office/officeart/2005/8/layout/process5"/>
    <dgm:cxn modelId="{ED1F6E7C-DB54-4F47-9ACD-30E368B1AADB}" type="presParOf" srcId="{6F2D9ABA-DC41-4CDB-9F46-650FB377C1C6}" destId="{9FC2D3CC-8FE9-456B-9CBF-F7F9ADAF9133}" srcOrd="0" destOrd="0" presId="urn:microsoft.com/office/officeart/2005/8/layout/process5"/>
    <dgm:cxn modelId="{543F7F4D-7060-49A1-9289-EAF4287BA8DE}" type="presParOf" srcId="{88D789EC-F982-42CD-BB77-08B5744FEB8F}" destId="{3B4EC94C-78FC-40BF-B1D8-210CF17D407F}" srcOrd="6" destOrd="0" presId="urn:microsoft.com/office/officeart/2005/8/layout/process5"/>
    <dgm:cxn modelId="{7167581B-8FDD-459F-A958-18B597C18043}" type="presParOf" srcId="{88D789EC-F982-42CD-BB77-08B5744FEB8F}" destId="{44D7DAF1-CADB-47B9-8E9C-74604D25892E}" srcOrd="7" destOrd="0" presId="urn:microsoft.com/office/officeart/2005/8/layout/process5"/>
    <dgm:cxn modelId="{9C563929-D42C-41AB-AC60-0BFE2B169BD5}" type="presParOf" srcId="{44D7DAF1-CADB-47B9-8E9C-74604D25892E}" destId="{A836AC98-241A-427E-BA53-6945D581AF95}" srcOrd="0" destOrd="0" presId="urn:microsoft.com/office/officeart/2005/8/layout/process5"/>
    <dgm:cxn modelId="{826EE9E5-2EFE-4A78-A64B-373445AF17CB}" type="presParOf" srcId="{88D789EC-F982-42CD-BB77-08B5744FEB8F}" destId="{FA5E8744-3E99-4C8F-9E7C-784CA4FAA223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65BF0-0871-4167-B932-A4948E60E8C9}">
      <dsp:nvSpPr>
        <dsp:cNvPr id="0" name=""/>
        <dsp:cNvSpPr/>
      </dsp:nvSpPr>
      <dsp:spPr>
        <a:xfrm>
          <a:off x="5544325" y="1613557"/>
          <a:ext cx="1693287" cy="181226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創新</a:t>
          </a:r>
          <a:endParaRPr lang="zh-TW" altLang="en-US" sz="36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792301" y="1878957"/>
        <a:ext cx="1197335" cy="1281463"/>
      </dsp:txXfrm>
    </dsp:sp>
    <dsp:sp modelId="{5565744D-F29F-4D80-886A-53144A915EF5}">
      <dsp:nvSpPr>
        <dsp:cNvPr id="0" name=""/>
        <dsp:cNvSpPr/>
      </dsp:nvSpPr>
      <dsp:spPr>
        <a:xfrm>
          <a:off x="0" y="1723956"/>
          <a:ext cx="1424301" cy="146300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對照組</a:t>
          </a:r>
          <a:endParaRPr lang="zh-TW" altLang="en-US" sz="20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08584" y="1938208"/>
        <a:ext cx="1007133" cy="1034501"/>
      </dsp:txXfrm>
    </dsp:sp>
    <dsp:sp modelId="{0C379767-788A-4DB3-A77A-993F16F5E2D0}">
      <dsp:nvSpPr>
        <dsp:cNvPr id="0" name=""/>
        <dsp:cNvSpPr/>
      </dsp:nvSpPr>
      <dsp:spPr>
        <a:xfrm>
          <a:off x="1466724" y="6"/>
          <a:ext cx="1441156" cy="151367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解方</a:t>
          </a:r>
          <a:endParaRPr lang="zh-TW" altLang="en-US" sz="20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677776" y="221679"/>
        <a:ext cx="1019052" cy="1070331"/>
      </dsp:txXfrm>
    </dsp:sp>
    <dsp:sp modelId="{EDFC8352-94C3-4BFA-9DE2-F6FD1969FF02}">
      <dsp:nvSpPr>
        <dsp:cNvPr id="0" name=""/>
        <dsp:cNvSpPr/>
      </dsp:nvSpPr>
      <dsp:spPr>
        <a:xfrm>
          <a:off x="1507373" y="3333251"/>
          <a:ext cx="1525386" cy="168546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痛苦</a:t>
          </a:r>
          <a:endParaRPr lang="en-US" altLang="zh-TW" sz="2000" b="1" kern="1200" smtClean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與</a:t>
          </a:r>
          <a:endParaRPr lang="en-US" altLang="zh-TW" sz="2000" b="1" kern="1200" smtClean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煩惱</a:t>
          </a:r>
          <a:endParaRPr lang="zh-TW" altLang="en-US" sz="20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730761" y="3580082"/>
        <a:ext cx="1078610" cy="1191805"/>
      </dsp:txXfrm>
    </dsp:sp>
    <dsp:sp modelId="{ED5364AA-0A6C-476A-9121-D3E35FE2A5E1}">
      <dsp:nvSpPr>
        <dsp:cNvPr id="0" name=""/>
        <dsp:cNvSpPr/>
      </dsp:nvSpPr>
      <dsp:spPr>
        <a:xfrm>
          <a:off x="2480198" y="1750719"/>
          <a:ext cx="1520200" cy="1537928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對象</a:t>
          </a:r>
          <a:endParaRPr lang="zh-TW" altLang="en-US" sz="20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702826" y="1975943"/>
        <a:ext cx="1074944" cy="10874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C29D8-B37E-4E22-87F5-64346F05657C}">
      <dsp:nvSpPr>
        <dsp:cNvPr id="0" name=""/>
        <dsp:cNvSpPr/>
      </dsp:nvSpPr>
      <dsp:spPr>
        <a:xfrm>
          <a:off x="594862" y="179839"/>
          <a:ext cx="2238007" cy="2238007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smtClean="0"/>
            <a:t>Market      Share</a:t>
          </a:r>
          <a:endParaRPr lang="zh-TW" altLang="en-US" sz="1600" b="1" kern="1200" dirty="0"/>
        </a:p>
      </dsp:txBody>
      <dsp:txXfrm>
        <a:off x="1811645" y="592805"/>
        <a:ext cx="759324" cy="746002"/>
      </dsp:txXfrm>
    </dsp:sp>
    <dsp:sp modelId="{5730C6E5-351B-41D2-A65F-90FDC1860EF6}">
      <dsp:nvSpPr>
        <dsp:cNvPr id="0" name=""/>
        <dsp:cNvSpPr/>
      </dsp:nvSpPr>
      <dsp:spPr>
        <a:xfrm>
          <a:off x="479498" y="246447"/>
          <a:ext cx="2238007" cy="2238007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092285" y="1658523"/>
        <a:ext cx="1012432" cy="692716"/>
      </dsp:txXfrm>
    </dsp:sp>
    <dsp:sp modelId="{0DF0A766-B1F9-4581-A909-D46A6F640033}">
      <dsp:nvSpPr>
        <dsp:cNvPr id="0" name=""/>
        <dsp:cNvSpPr/>
      </dsp:nvSpPr>
      <dsp:spPr>
        <a:xfrm>
          <a:off x="479498" y="246447"/>
          <a:ext cx="2238007" cy="2238007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  <a:sp3d extrusionH="28000" prstMaterial="matte"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500" kern="1200" dirty="0" smtClean="0"/>
            <a:t> </a:t>
          </a:r>
          <a:endParaRPr lang="zh-TW" altLang="en-US" sz="4500" kern="1200" dirty="0"/>
        </a:p>
      </dsp:txBody>
      <dsp:txXfrm>
        <a:off x="719284" y="686055"/>
        <a:ext cx="759324" cy="746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89012-3A3A-4A57-8949-2CA6FE65E21C}">
      <dsp:nvSpPr>
        <dsp:cNvPr id="0" name=""/>
        <dsp:cNvSpPr/>
      </dsp:nvSpPr>
      <dsp:spPr>
        <a:xfrm>
          <a:off x="0" y="251072"/>
          <a:ext cx="1776087" cy="710435"/>
        </a:xfrm>
        <a:prstGeom prst="homePlate">
          <a:avLst/>
        </a:prstGeom>
        <a:solidFill>
          <a:srgbClr val="FF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Sourcing</a:t>
          </a:r>
          <a:endParaRPr lang="zh-TW" altLang="en-US" sz="1600" kern="1200" dirty="0"/>
        </a:p>
      </dsp:txBody>
      <dsp:txXfrm>
        <a:off x="0" y="251072"/>
        <a:ext cx="1598478" cy="710435"/>
      </dsp:txXfrm>
    </dsp:sp>
    <dsp:sp modelId="{C817B436-6535-456A-8D9F-1850DF218C4B}">
      <dsp:nvSpPr>
        <dsp:cNvPr id="0" name=""/>
        <dsp:cNvSpPr/>
      </dsp:nvSpPr>
      <dsp:spPr>
        <a:xfrm>
          <a:off x="1499909" y="219038"/>
          <a:ext cx="1776087" cy="710435"/>
        </a:xfrm>
        <a:prstGeom prst="chevron">
          <a:avLst/>
        </a:prstGeom>
        <a:solidFill>
          <a:srgbClr val="C0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Producing</a:t>
          </a:r>
          <a:endParaRPr lang="zh-TW" altLang="en-US" sz="1600" kern="1200" dirty="0"/>
        </a:p>
      </dsp:txBody>
      <dsp:txXfrm>
        <a:off x="1855127" y="219038"/>
        <a:ext cx="1065652" cy="710435"/>
      </dsp:txXfrm>
    </dsp:sp>
    <dsp:sp modelId="{1DA31107-EEB7-492C-A15A-94EAB655BC32}">
      <dsp:nvSpPr>
        <dsp:cNvPr id="0" name=""/>
        <dsp:cNvSpPr/>
      </dsp:nvSpPr>
      <dsp:spPr>
        <a:xfrm>
          <a:off x="2843771" y="248670"/>
          <a:ext cx="1776087" cy="710435"/>
        </a:xfrm>
        <a:prstGeom prst="chevron">
          <a:avLst/>
        </a:prstGeom>
        <a:solidFill>
          <a:srgbClr val="0099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Distributing</a:t>
          </a:r>
          <a:endParaRPr lang="zh-TW" altLang="en-US" sz="1600" kern="1200" dirty="0"/>
        </a:p>
      </dsp:txBody>
      <dsp:txXfrm>
        <a:off x="3198989" y="248670"/>
        <a:ext cx="1065652" cy="7104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14428-28B0-4A29-8F0A-6D13E0022D3C}">
      <dsp:nvSpPr>
        <dsp:cNvPr id="0" name=""/>
        <dsp:cNvSpPr/>
      </dsp:nvSpPr>
      <dsp:spPr>
        <a:xfrm rot="10800000">
          <a:off x="0" y="0"/>
          <a:ext cx="2315537" cy="689854"/>
        </a:xfrm>
        <a:prstGeom prst="trapezoid">
          <a:avLst>
            <a:gd name="adj" fmla="val 559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</a:rPr>
            <a:t>New</a:t>
          </a:r>
          <a:endParaRPr lang="zh-TW" altLang="en-US" sz="1400" kern="1200" dirty="0">
            <a:solidFill>
              <a:schemeClr val="tx1"/>
            </a:solidFill>
          </a:endParaRPr>
        </a:p>
      </dsp:txBody>
      <dsp:txXfrm rot="-10800000">
        <a:off x="405218" y="0"/>
        <a:ext cx="1505099" cy="689854"/>
      </dsp:txXfrm>
    </dsp:sp>
    <dsp:sp modelId="{BFB16512-378E-41F5-80EC-F91C92ECEF34}">
      <dsp:nvSpPr>
        <dsp:cNvPr id="0" name=""/>
        <dsp:cNvSpPr/>
      </dsp:nvSpPr>
      <dsp:spPr>
        <a:xfrm rot="10800000">
          <a:off x="385922" y="689854"/>
          <a:ext cx="1543691" cy="689854"/>
        </a:xfrm>
        <a:prstGeom prst="trapezoid">
          <a:avLst>
            <a:gd name="adj" fmla="val 559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</a:rPr>
            <a:t>Quality</a:t>
          </a:r>
          <a:endParaRPr lang="zh-TW" altLang="en-US" sz="1400" kern="1200" dirty="0">
            <a:solidFill>
              <a:schemeClr val="tx1"/>
            </a:solidFill>
          </a:endParaRPr>
        </a:p>
      </dsp:txBody>
      <dsp:txXfrm rot="-10800000">
        <a:off x="656068" y="689854"/>
        <a:ext cx="1003399" cy="689854"/>
      </dsp:txXfrm>
    </dsp:sp>
    <dsp:sp modelId="{F579FCF2-B78F-4CEF-B0DC-FC74BA78F1E5}">
      <dsp:nvSpPr>
        <dsp:cNvPr id="0" name=""/>
        <dsp:cNvSpPr/>
      </dsp:nvSpPr>
      <dsp:spPr>
        <a:xfrm rot="10800000">
          <a:off x="771845" y="1379709"/>
          <a:ext cx="771845" cy="689854"/>
        </a:xfrm>
        <a:prstGeom prst="trapezoid">
          <a:avLst>
            <a:gd name="adj" fmla="val 5594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>
              <a:solidFill>
                <a:schemeClr val="tx1"/>
              </a:solidFill>
            </a:rPr>
            <a:t>Quantity</a:t>
          </a:r>
          <a:endParaRPr lang="zh-TW" altLang="en-US" sz="1400" kern="1200" dirty="0">
            <a:solidFill>
              <a:schemeClr val="tx1"/>
            </a:solidFill>
          </a:endParaRPr>
        </a:p>
      </dsp:txBody>
      <dsp:txXfrm rot="-10800000">
        <a:off x="771845" y="1379709"/>
        <a:ext cx="771845" cy="6898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DF256-9613-4FB4-BD04-E625B00A76E4}">
      <dsp:nvSpPr>
        <dsp:cNvPr id="0" name=""/>
        <dsp:cNvSpPr/>
      </dsp:nvSpPr>
      <dsp:spPr>
        <a:xfrm>
          <a:off x="755783" y="0"/>
          <a:ext cx="755783" cy="689854"/>
        </a:xfrm>
        <a:prstGeom prst="trapezoid">
          <a:avLst>
            <a:gd name="adj" fmla="val 5477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Fee</a:t>
          </a:r>
          <a:endParaRPr lang="zh-TW" altLang="en-US" sz="1600" kern="1200" dirty="0"/>
        </a:p>
      </dsp:txBody>
      <dsp:txXfrm>
        <a:off x="755783" y="0"/>
        <a:ext cx="755783" cy="689854"/>
      </dsp:txXfrm>
    </dsp:sp>
    <dsp:sp modelId="{26C993FD-2735-48AB-ACF3-83BDD8227BE4}">
      <dsp:nvSpPr>
        <dsp:cNvPr id="0" name=""/>
        <dsp:cNvSpPr/>
      </dsp:nvSpPr>
      <dsp:spPr>
        <a:xfrm>
          <a:off x="377891" y="689854"/>
          <a:ext cx="1511566" cy="689854"/>
        </a:xfrm>
        <a:prstGeom prst="trapezoid">
          <a:avLst>
            <a:gd name="adj" fmla="val 5477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Transaction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Cost</a:t>
          </a:r>
          <a:endParaRPr lang="zh-TW" altLang="en-US" sz="1400" kern="1200" dirty="0"/>
        </a:p>
      </dsp:txBody>
      <dsp:txXfrm>
        <a:off x="642415" y="689854"/>
        <a:ext cx="982518" cy="689854"/>
      </dsp:txXfrm>
    </dsp:sp>
    <dsp:sp modelId="{23CE9AD7-08F4-46AD-93AC-1261B6717C84}">
      <dsp:nvSpPr>
        <dsp:cNvPr id="0" name=""/>
        <dsp:cNvSpPr/>
      </dsp:nvSpPr>
      <dsp:spPr>
        <a:xfrm>
          <a:off x="0" y="1379708"/>
          <a:ext cx="2267350" cy="689854"/>
        </a:xfrm>
        <a:prstGeom prst="trapezoid">
          <a:avLst>
            <a:gd name="adj" fmla="val 5477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dirty="0" smtClean="0"/>
            <a:t>Switching Cost</a:t>
          </a:r>
          <a:endParaRPr lang="zh-TW" altLang="en-US" sz="1600" kern="1200" dirty="0"/>
        </a:p>
      </dsp:txBody>
      <dsp:txXfrm>
        <a:off x="396786" y="1379708"/>
        <a:ext cx="1473777" cy="6898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7EFF9-8DCB-497A-9313-6241FCF6579F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Newness</a:t>
          </a:r>
        </a:p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Quality</a:t>
          </a:r>
        </a:p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Quantity</a:t>
          </a:r>
          <a:endParaRPr lang="zh-TW" alt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4" y="145603"/>
        <a:ext cx="2902148" cy="1741289"/>
      </dsp:txXfrm>
    </dsp:sp>
    <dsp:sp modelId="{83E5FB87-8128-4B68-A97C-B937D0995BC3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Market size</a:t>
          </a:r>
          <a:r>
            <a:rPr lang="zh-TW" altLang="en-US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</a:t>
          </a:r>
          <a:endParaRPr lang="en-US" altLang="zh-TW" sz="2000" b="1" kern="1200" dirty="0" smtClean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  <a:sym typeface="Arial"/>
          </a:endParaRPr>
        </a:p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Market Share</a:t>
          </a:r>
        </a:p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     </a:t>
          </a: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Per Customer Value</a:t>
          </a:r>
          <a:r>
            <a:rPr lang="zh-TW" altLang="en-US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</a:t>
          </a:r>
          <a:endParaRPr lang="zh-TW" alt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93107" y="145603"/>
        <a:ext cx="2902148" cy="1741289"/>
      </dsp:txXfrm>
    </dsp:sp>
    <dsp:sp modelId="{D36B97FC-D30C-4800-8439-B8D623D40B0E}">
      <dsp:nvSpPr>
        <dsp:cNvPr id="0" name=""/>
        <dsp:cNvSpPr/>
      </dsp:nvSpPr>
      <dsp:spPr>
        <a:xfrm>
          <a:off x="744" y="2177107"/>
          <a:ext cx="2902148" cy="174128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Pay</a:t>
          </a:r>
          <a:r>
            <a:rPr lang="zh-TW" altLang="en-US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</a:t>
          </a:r>
          <a:endParaRPr lang="en-US" altLang="zh-TW" sz="2000" b="1" kern="1200" dirty="0" smtClean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  <a:sym typeface="Arial"/>
          </a:endParaRPr>
        </a:p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Transaction cost</a:t>
          </a:r>
        </a:p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Switch cost</a:t>
          </a:r>
          <a:endParaRPr lang="zh-TW" alt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4" y="2177107"/>
        <a:ext cx="2902148" cy="1741289"/>
      </dsp:txXfrm>
    </dsp:sp>
    <dsp:sp modelId="{0A31FA48-73D4-42BA-8A7F-F2623323C926}">
      <dsp:nvSpPr>
        <dsp:cNvPr id="0" name=""/>
        <dsp:cNvSpPr/>
      </dsp:nvSpPr>
      <dsp:spPr>
        <a:xfrm>
          <a:off x="3193107" y="2177107"/>
          <a:ext cx="2902148" cy="17412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Sourcing cost</a:t>
          </a:r>
          <a:r>
            <a:rPr lang="zh-TW" altLang="en-US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 </a:t>
          </a:r>
          <a:endParaRPr lang="en-US" altLang="zh-TW" sz="2000" b="1" kern="1200" dirty="0" smtClean="0">
            <a:latin typeface="Times New Roman" panose="02020603050405020304" pitchFamily="18" charset="0"/>
            <a:ea typeface="微軟正黑體" panose="020B0604030504040204" pitchFamily="34" charset="-120"/>
            <a:cs typeface="Times New Roman" panose="02020603050405020304" pitchFamily="18" charset="0"/>
            <a:sym typeface="Arial"/>
          </a:endParaRPr>
        </a:p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Production cost</a:t>
          </a:r>
        </a:p>
        <a:p>
          <a:pPr lvl="0" algn="ctr" defTabSz="889000">
            <a:lnSpc>
              <a:spcPts val="4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Arial"/>
            </a:rPr>
            <a:t>Distribution cost</a:t>
          </a:r>
          <a:endParaRPr lang="zh-TW" alt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93107" y="2177107"/>
        <a:ext cx="2902148" cy="17412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4E57E-28F5-4B32-9AD8-63F68FDB3458}">
      <dsp:nvSpPr>
        <dsp:cNvPr id="0" name=""/>
        <dsp:cNvSpPr/>
      </dsp:nvSpPr>
      <dsp:spPr>
        <a:xfrm>
          <a:off x="808895" y="1047"/>
          <a:ext cx="1739949" cy="10439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提出創意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39472" y="31624"/>
        <a:ext cx="1678795" cy="982815"/>
      </dsp:txXfrm>
    </dsp:sp>
    <dsp:sp modelId="{1A1A7B7A-F76B-45C5-9C95-10F5C828816E}">
      <dsp:nvSpPr>
        <dsp:cNvPr id="0" name=""/>
        <dsp:cNvSpPr/>
      </dsp:nvSpPr>
      <dsp:spPr>
        <a:xfrm>
          <a:off x="2701960" y="307278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701960" y="393579"/>
        <a:ext cx="258208" cy="258905"/>
      </dsp:txXfrm>
    </dsp:sp>
    <dsp:sp modelId="{1E4C3C86-D88F-4494-A45F-937F6E64A34C}">
      <dsp:nvSpPr>
        <dsp:cNvPr id="0" name=""/>
        <dsp:cNvSpPr/>
      </dsp:nvSpPr>
      <dsp:spPr>
        <a:xfrm>
          <a:off x="3244825" y="1047"/>
          <a:ext cx="1739949" cy="10439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落實創意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275402" y="31624"/>
        <a:ext cx="1678795" cy="982815"/>
      </dsp:txXfrm>
    </dsp:sp>
    <dsp:sp modelId="{568FF5C7-9B6F-42CF-84D9-B3736607A59D}">
      <dsp:nvSpPr>
        <dsp:cNvPr id="0" name=""/>
        <dsp:cNvSpPr/>
      </dsp:nvSpPr>
      <dsp:spPr>
        <a:xfrm>
          <a:off x="5137890" y="307278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137890" y="393579"/>
        <a:ext cx="258208" cy="258905"/>
      </dsp:txXfrm>
    </dsp:sp>
    <dsp:sp modelId="{B031F5C6-FE04-4B04-8F20-D633848161EB}">
      <dsp:nvSpPr>
        <dsp:cNvPr id="0" name=""/>
        <dsp:cNvSpPr/>
      </dsp:nvSpPr>
      <dsp:spPr>
        <a:xfrm>
          <a:off x="5680754" y="1047"/>
          <a:ext cx="1739949" cy="10439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增強能力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711331" y="31624"/>
        <a:ext cx="1678795" cy="982815"/>
      </dsp:txXfrm>
    </dsp:sp>
    <dsp:sp modelId="{7BD283B6-DB67-4951-939E-B513416830AA}">
      <dsp:nvSpPr>
        <dsp:cNvPr id="0" name=""/>
        <dsp:cNvSpPr/>
      </dsp:nvSpPr>
      <dsp:spPr>
        <a:xfrm rot="5400000">
          <a:off x="6366294" y="1166813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6421277" y="1198132"/>
        <a:ext cx="258905" cy="258208"/>
      </dsp:txXfrm>
    </dsp:sp>
    <dsp:sp modelId="{DA11DAC8-3053-43D7-A25A-008DD537B174}">
      <dsp:nvSpPr>
        <dsp:cNvPr id="0" name=""/>
        <dsp:cNvSpPr/>
      </dsp:nvSpPr>
      <dsp:spPr>
        <a:xfrm>
          <a:off x="5680754" y="1740996"/>
          <a:ext cx="1739949" cy="104396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整合資源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711331" y="1771573"/>
        <a:ext cx="1678795" cy="982815"/>
      </dsp:txXfrm>
    </dsp:sp>
    <dsp:sp modelId="{522321A6-3B48-417E-82A2-95AA96A998F2}">
      <dsp:nvSpPr>
        <dsp:cNvPr id="0" name=""/>
        <dsp:cNvSpPr/>
      </dsp:nvSpPr>
      <dsp:spPr>
        <a:xfrm rot="10800000">
          <a:off x="5158769" y="2047227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5269430" y="2133528"/>
        <a:ext cx="258208" cy="258905"/>
      </dsp:txXfrm>
    </dsp:sp>
    <dsp:sp modelId="{2383A1A8-B9F2-4791-8B22-89054A7D8F07}">
      <dsp:nvSpPr>
        <dsp:cNvPr id="0" name=""/>
        <dsp:cNvSpPr/>
      </dsp:nvSpPr>
      <dsp:spPr>
        <a:xfrm>
          <a:off x="3244825" y="1740996"/>
          <a:ext cx="1739949" cy="104396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解決族群痛苦與煩惱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275402" y="1771573"/>
        <a:ext cx="1678795" cy="982815"/>
      </dsp:txXfrm>
    </dsp:sp>
    <dsp:sp modelId="{BCE90170-7201-4452-942F-487D8D075540}">
      <dsp:nvSpPr>
        <dsp:cNvPr id="0" name=""/>
        <dsp:cNvSpPr/>
      </dsp:nvSpPr>
      <dsp:spPr>
        <a:xfrm rot="10800000">
          <a:off x="2722840" y="2047227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2833501" y="2133528"/>
        <a:ext cx="258208" cy="258905"/>
      </dsp:txXfrm>
    </dsp:sp>
    <dsp:sp modelId="{FDAC164B-84DB-416F-A3AB-6D3593A90459}">
      <dsp:nvSpPr>
        <dsp:cNvPr id="0" name=""/>
        <dsp:cNvSpPr/>
      </dsp:nvSpPr>
      <dsp:spPr>
        <a:xfrm>
          <a:off x="808895" y="1740996"/>
          <a:ext cx="1739949" cy="10439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創造價值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39472" y="1771573"/>
        <a:ext cx="1678795" cy="982815"/>
      </dsp:txXfrm>
    </dsp:sp>
    <dsp:sp modelId="{A9B1DD84-74D3-4043-8F5A-AB1C8822812D}">
      <dsp:nvSpPr>
        <dsp:cNvPr id="0" name=""/>
        <dsp:cNvSpPr/>
      </dsp:nvSpPr>
      <dsp:spPr>
        <a:xfrm rot="5400000">
          <a:off x="1494435" y="2906762"/>
          <a:ext cx="368869" cy="4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1549418" y="2938081"/>
        <a:ext cx="258905" cy="258208"/>
      </dsp:txXfrm>
    </dsp:sp>
    <dsp:sp modelId="{129FE9D1-7174-47FF-BB06-18C20969AE39}">
      <dsp:nvSpPr>
        <dsp:cNvPr id="0" name=""/>
        <dsp:cNvSpPr/>
      </dsp:nvSpPr>
      <dsp:spPr>
        <a:xfrm>
          <a:off x="808895" y="3480946"/>
          <a:ext cx="1739949" cy="10439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提升效率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39472" y="3511523"/>
        <a:ext cx="1678795" cy="9828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66516-C9E6-43FA-A74D-5425DFF85E66}">
      <dsp:nvSpPr>
        <dsp:cNvPr id="0" name=""/>
        <dsp:cNvSpPr/>
      </dsp:nvSpPr>
      <dsp:spPr>
        <a:xfrm>
          <a:off x="23640" y="430187"/>
          <a:ext cx="8151839" cy="11872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188471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求生存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640" y="726992"/>
        <a:ext cx="7855035" cy="593609"/>
      </dsp:txXfrm>
    </dsp:sp>
    <dsp:sp modelId="{56FEACFC-2F34-41DC-918A-97B6CAACF331}">
      <dsp:nvSpPr>
        <dsp:cNvPr id="0" name=""/>
        <dsp:cNvSpPr/>
      </dsp:nvSpPr>
      <dsp:spPr>
        <a:xfrm>
          <a:off x="23640" y="1345704"/>
          <a:ext cx="2510766" cy="22870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1.</a:t>
          </a:r>
          <a:r>
            <a:rPr lang="zh-TW" altLang="en-US" sz="2800" kern="120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無法改變局</a:t>
          </a:r>
          <a:endParaRPr lang="en-US" altLang="zh-TW" sz="2800" kern="1200" smtClean="0">
            <a:latin typeface="標楷體" panose="03000509000000000000" pitchFamily="65" charset="-120"/>
            <a:ea typeface="標楷體" panose="03000509000000000000" pitchFamily="65" charset="-120"/>
            <a:sym typeface="Wingdings" panose="05000000000000000000" pitchFamily="2" charset="2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2.</a:t>
          </a:r>
          <a:r>
            <a:rPr lang="zh-TW" altLang="en-US" sz="2800" kern="120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求自保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3640" y="1345704"/>
        <a:ext cx="2510766" cy="2287019"/>
      </dsp:txXfrm>
    </dsp:sp>
    <dsp:sp modelId="{38791764-6B94-4CE5-87B5-63281BB45D13}">
      <dsp:nvSpPr>
        <dsp:cNvPr id="0" name=""/>
        <dsp:cNvSpPr/>
      </dsp:nvSpPr>
      <dsp:spPr>
        <a:xfrm>
          <a:off x="2534406" y="825927"/>
          <a:ext cx="5641072" cy="11872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188471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求贏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34406" y="1122732"/>
        <a:ext cx="5344268" cy="593609"/>
      </dsp:txXfrm>
    </dsp:sp>
    <dsp:sp modelId="{58881634-0512-43C1-998D-581250F90585}">
      <dsp:nvSpPr>
        <dsp:cNvPr id="0" name=""/>
        <dsp:cNvSpPr/>
      </dsp:nvSpPr>
      <dsp:spPr>
        <a:xfrm>
          <a:off x="2534406" y="1741443"/>
          <a:ext cx="2510766" cy="22870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1.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贏只是過程</a:t>
          </a:r>
          <a:endParaRPr lang="en-US" altLang="zh-TW" sz="2800" kern="1200" dirty="0" smtClean="0">
            <a:latin typeface="標楷體" panose="03000509000000000000" pitchFamily="65" charset="-120"/>
            <a:ea typeface="標楷體" panose="03000509000000000000" pitchFamily="65" charset="-120"/>
            <a:sym typeface="Wingdings" panose="05000000000000000000" pitchFamily="2" charset="2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2.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贏不穩定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34406" y="1741443"/>
        <a:ext cx="2510766" cy="2287019"/>
      </dsp:txXfrm>
    </dsp:sp>
    <dsp:sp modelId="{B298EA3C-0A11-4309-9E21-0D4CCF7498A0}">
      <dsp:nvSpPr>
        <dsp:cNvPr id="0" name=""/>
        <dsp:cNvSpPr/>
      </dsp:nvSpPr>
      <dsp:spPr>
        <a:xfrm>
          <a:off x="5045173" y="1221666"/>
          <a:ext cx="3130306" cy="11872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188471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求贏贏</a:t>
          </a:r>
          <a:endParaRPr lang="zh-TW" altLang="en-US" sz="28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045173" y="1518471"/>
        <a:ext cx="2833502" cy="593609"/>
      </dsp:txXfrm>
    </dsp:sp>
    <dsp:sp modelId="{3EB0B4C4-6B5C-49A4-A0FC-0A093A1DD51A}">
      <dsp:nvSpPr>
        <dsp:cNvPr id="0" name=""/>
        <dsp:cNvSpPr/>
      </dsp:nvSpPr>
      <dsp:spPr>
        <a:xfrm>
          <a:off x="5045173" y="2137183"/>
          <a:ext cx="2510766" cy="22535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1.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改變競爭規則</a:t>
          </a:r>
          <a:r>
            <a:rPr lang="en-US" alt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,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創造贏贏</a:t>
          </a:r>
          <a:endParaRPr lang="en-US" altLang="zh-TW" sz="2800" kern="1200" dirty="0" smtClean="0">
            <a:latin typeface="標楷體" panose="03000509000000000000" pitchFamily="65" charset="-120"/>
            <a:ea typeface="標楷體" panose="03000509000000000000" pitchFamily="65" charset="-120"/>
            <a:sym typeface="Wingdings" panose="05000000000000000000" pitchFamily="2" charset="2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2.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rPr>
            <a:t>贏贏才能長久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045173" y="2137183"/>
        <a:ext cx="2510766" cy="225354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882D8B-41F0-4862-A78F-B341D9571E2F}">
      <dsp:nvSpPr>
        <dsp:cNvPr id="0" name=""/>
        <dsp:cNvSpPr/>
      </dsp:nvSpPr>
      <dsp:spPr>
        <a:xfrm>
          <a:off x="6710" y="483286"/>
          <a:ext cx="2005741" cy="12034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求生存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958" y="518534"/>
        <a:ext cx="1935245" cy="1132949"/>
      </dsp:txXfrm>
    </dsp:sp>
    <dsp:sp modelId="{42499D17-86B9-4B57-B537-9D2D55D3646B}">
      <dsp:nvSpPr>
        <dsp:cNvPr id="0" name=""/>
        <dsp:cNvSpPr/>
      </dsp:nvSpPr>
      <dsp:spPr>
        <a:xfrm>
          <a:off x="2188957" y="836297"/>
          <a:ext cx="425217" cy="4974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188957" y="935782"/>
        <a:ext cx="297652" cy="298453"/>
      </dsp:txXfrm>
    </dsp:sp>
    <dsp:sp modelId="{7BCC041D-9935-4124-A0F3-18B57D31E41E}">
      <dsp:nvSpPr>
        <dsp:cNvPr id="0" name=""/>
        <dsp:cNvSpPr/>
      </dsp:nvSpPr>
      <dsp:spPr>
        <a:xfrm>
          <a:off x="2814749" y="483286"/>
          <a:ext cx="2005741" cy="120344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了解對手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49997" y="518534"/>
        <a:ext cx="1935245" cy="1132949"/>
      </dsp:txXfrm>
    </dsp:sp>
    <dsp:sp modelId="{4C539994-B1DD-48F7-A1EB-E7E32D32660A}">
      <dsp:nvSpPr>
        <dsp:cNvPr id="0" name=""/>
        <dsp:cNvSpPr/>
      </dsp:nvSpPr>
      <dsp:spPr>
        <a:xfrm>
          <a:off x="4996996" y="836297"/>
          <a:ext cx="425217" cy="4974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96996" y="935782"/>
        <a:ext cx="297652" cy="298453"/>
      </dsp:txXfrm>
    </dsp:sp>
    <dsp:sp modelId="{6ED512F3-7A6F-46D6-834E-888DA469F0A0}">
      <dsp:nvSpPr>
        <dsp:cNvPr id="0" name=""/>
        <dsp:cNvSpPr/>
      </dsp:nvSpPr>
      <dsp:spPr>
        <a:xfrm>
          <a:off x="5622787" y="483286"/>
          <a:ext cx="2005741" cy="120344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轉化衝突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658035" y="518534"/>
        <a:ext cx="1935245" cy="1132949"/>
      </dsp:txXfrm>
    </dsp:sp>
    <dsp:sp modelId="{6F2D9ABA-DC41-4CDB-9F46-650FB377C1C6}">
      <dsp:nvSpPr>
        <dsp:cNvPr id="0" name=""/>
        <dsp:cNvSpPr/>
      </dsp:nvSpPr>
      <dsp:spPr>
        <a:xfrm rot="5400000">
          <a:off x="6413049" y="1827133"/>
          <a:ext cx="425217" cy="4974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-5400000">
        <a:off x="6476432" y="1863236"/>
        <a:ext cx="298453" cy="297652"/>
      </dsp:txXfrm>
    </dsp:sp>
    <dsp:sp modelId="{3B4EC94C-78FC-40BF-B1D8-210CF17D407F}">
      <dsp:nvSpPr>
        <dsp:cNvPr id="0" name=""/>
        <dsp:cNvSpPr/>
      </dsp:nvSpPr>
      <dsp:spPr>
        <a:xfrm>
          <a:off x="5622787" y="2489028"/>
          <a:ext cx="2005741" cy="12034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合作局勢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658035" y="2524276"/>
        <a:ext cx="1935245" cy="1132949"/>
      </dsp:txXfrm>
    </dsp:sp>
    <dsp:sp modelId="{44D7DAF1-CADB-47B9-8E9C-74604D25892E}">
      <dsp:nvSpPr>
        <dsp:cNvPr id="0" name=""/>
        <dsp:cNvSpPr/>
      </dsp:nvSpPr>
      <dsp:spPr>
        <a:xfrm rot="10800000">
          <a:off x="5021065" y="2842038"/>
          <a:ext cx="425217" cy="4974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5148630" y="2941523"/>
        <a:ext cx="297652" cy="298453"/>
      </dsp:txXfrm>
    </dsp:sp>
    <dsp:sp modelId="{FA5E8744-3E99-4C8F-9E7C-784CA4FAA223}">
      <dsp:nvSpPr>
        <dsp:cNvPr id="0" name=""/>
        <dsp:cNvSpPr/>
      </dsp:nvSpPr>
      <dsp:spPr>
        <a:xfrm>
          <a:off x="2814749" y="2489028"/>
          <a:ext cx="2005741" cy="120344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全勝共贏</a:t>
          </a:r>
          <a:endParaRPr lang="zh-TW" altLang="en-US" sz="20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49997" y="2524276"/>
        <a:ext cx="1935245" cy="11329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ea typeface="標楷體" panose="03000509000000000000" pitchFamily="65" charset="-120"/>
              </a:defRPr>
            </a:lvl1pPr>
          </a:lstStyle>
          <a:p>
            <a:endParaRPr kumimoji="1"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ea typeface="標楷體" panose="03000509000000000000" pitchFamily="65" charset="-120"/>
              </a:defRPr>
            </a:lvl1pPr>
          </a:lstStyle>
          <a:p>
            <a:fld id="{1DA4E0CF-69C3-AA43-AD1B-1CAAAEC7A165}" type="datetimeFigureOut">
              <a:rPr kumimoji="1" lang="zh-TW" altLang="en-US" smtClean="0"/>
              <a:pPr/>
              <a:t>2018/6/6</a:t>
            </a:fld>
            <a:endParaRPr kumimoji="1" lang="zh-TW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kumimoji="1" lang="zh-TW" altLang="en-US" dirty="0" smtClean="0"/>
              <a:t>按一下以編輯母片文字樣式</a:t>
            </a:r>
          </a:p>
          <a:p>
            <a:pPr lvl="1"/>
            <a:r>
              <a:rPr kumimoji="1" lang="zh-TW" altLang="en-US" dirty="0" smtClean="0"/>
              <a:t>第二層</a:t>
            </a:r>
          </a:p>
          <a:p>
            <a:pPr lvl="2"/>
            <a:r>
              <a:rPr kumimoji="1" lang="zh-TW" altLang="en-US" dirty="0" smtClean="0"/>
              <a:t>第三層</a:t>
            </a:r>
          </a:p>
          <a:p>
            <a:pPr lvl="3"/>
            <a:r>
              <a:rPr kumimoji="1" lang="zh-TW" altLang="en-US" dirty="0" smtClean="0"/>
              <a:t>第四層</a:t>
            </a:r>
          </a:p>
          <a:p>
            <a:pPr lvl="4"/>
            <a:r>
              <a:rPr kumimoji="1" lang="zh-TW" altLang="en-US" dirty="0" smtClean="0"/>
              <a:t>第五層</a:t>
            </a:r>
            <a:endParaRPr kumimoji="1"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ea typeface="標楷體" panose="03000509000000000000" pitchFamily="65" charset="-120"/>
              </a:defRPr>
            </a:lvl1pPr>
          </a:lstStyle>
          <a:p>
            <a:endParaRPr kumimoji="1"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ea typeface="標楷體" panose="03000509000000000000" pitchFamily="65" charset="-120"/>
              </a:defRPr>
            </a:lvl1pPr>
          </a:lstStyle>
          <a:p>
            <a:fld id="{6F3617D7-16D6-6447-AAD8-67CDE296D456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4989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標楷體" panose="03000509000000000000" pitchFamily="65" charset="-120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標楷體" panose="03000509000000000000" pitchFamily="65" charset="-120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標楷體" panose="03000509000000000000" pitchFamily="65" charset="-120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標楷體" panose="03000509000000000000" pitchFamily="65" charset="-120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標楷體" panose="03000509000000000000" pitchFamily="65" charset="-12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617D7-16D6-6447-AAD8-67CDE296D456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92161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zh-TW" smtClean="0"/>
              <a:t> </a:t>
            </a:r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5258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7652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6788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938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4025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59508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2404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866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4349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94726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25709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 smtClean="0"/>
              <a:t>按一下以編輯母片標題樣式</a:t>
            </a:r>
            <a:endParaRPr kumimoji="1"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 smtClean="0"/>
              <a:t>按一下以編輯母片文字樣式</a:t>
            </a:r>
          </a:p>
          <a:p>
            <a:pPr lvl="1"/>
            <a:r>
              <a:rPr kumimoji="1" lang="zh-TW" altLang="en-US" dirty="0" smtClean="0"/>
              <a:t>第二層</a:t>
            </a:r>
          </a:p>
          <a:p>
            <a:pPr lvl="2"/>
            <a:r>
              <a:rPr kumimoji="1" lang="zh-TW" altLang="en-US" dirty="0" smtClean="0"/>
              <a:t>第三層</a:t>
            </a:r>
          </a:p>
          <a:p>
            <a:pPr lvl="3"/>
            <a:r>
              <a:rPr kumimoji="1" lang="zh-TW" altLang="en-US" dirty="0" smtClean="0"/>
              <a:t>第四層</a:t>
            </a:r>
          </a:p>
          <a:p>
            <a:pPr lvl="4"/>
            <a:r>
              <a:rPr kumimoji="1" lang="zh-TW" altLang="en-US" dirty="0" smtClean="0"/>
              <a:t>第五層</a:t>
            </a:r>
            <a:endParaRPr kumimoji="1"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標楷體" panose="03000509000000000000" pitchFamily="65" charset="-120"/>
              </a:defRPr>
            </a:lvl1pPr>
          </a:lstStyle>
          <a:p>
            <a:fld id="{D99D035A-3CCD-0F46-B59D-65FDD0B5D827}" type="datetimeFigureOut">
              <a:rPr kumimoji="1" lang="zh-TW" altLang="en-US" smtClean="0"/>
              <a:pPr/>
              <a:t>2018/6/6</a:t>
            </a:fld>
            <a:endParaRPr kumimoji="1"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標楷體" panose="03000509000000000000" pitchFamily="65" charset="-120"/>
              </a:defRPr>
            </a:lvl1pPr>
          </a:lstStyle>
          <a:p>
            <a:endParaRPr kumimoji="1"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標楷體" panose="03000509000000000000" pitchFamily="65" charset="-120"/>
              </a:defRPr>
            </a:lvl1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0" y="6368291"/>
            <a:ext cx="9144000" cy="503999"/>
            <a:chOff x="0" y="6368291"/>
            <a:chExt cx="9144000" cy="503999"/>
          </a:xfrm>
        </p:grpSpPr>
        <p:sp>
          <p:nvSpPr>
            <p:cNvPr id="8" name="矩形 7"/>
            <p:cNvSpPr/>
            <p:nvPr/>
          </p:nvSpPr>
          <p:spPr>
            <a:xfrm>
              <a:off x="0" y="6368291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9" name="Picture 9" descr="logo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3" y="6443663"/>
              <a:ext cx="376237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矩形 9"/>
            <p:cNvSpPr/>
            <p:nvPr/>
          </p:nvSpPr>
          <p:spPr>
            <a:xfrm>
              <a:off x="376762" y="6469063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2" name="群組 11"/>
          <p:cNvGrpSpPr>
            <a:grpSpLocks noChangeAspect="1"/>
          </p:cNvGrpSpPr>
          <p:nvPr/>
        </p:nvGrpSpPr>
        <p:grpSpPr>
          <a:xfrm>
            <a:off x="7505939" y="6430432"/>
            <a:ext cx="1576923" cy="380274"/>
            <a:chOff x="802992" y="1003371"/>
            <a:chExt cx="2247007" cy="541866"/>
          </a:xfrm>
        </p:grpSpPr>
        <p:sp>
          <p:nvSpPr>
            <p:cNvPr id="13" name="矩形 12"/>
            <p:cNvSpPr>
              <a:spLocks noChangeAspect="1"/>
            </p:cNvSpPr>
            <p:nvPr/>
          </p:nvSpPr>
          <p:spPr>
            <a:xfrm>
              <a:off x="802992" y="1005522"/>
              <a:ext cx="537600" cy="539715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4" name="矩形 13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5" name="矩形 14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6" name="矩形 15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18" name="矩形 17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136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標楷體" panose="03000509000000000000" pitchFamily="65" charset="-120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 smtClean="0"/>
              <a:t>創新</a:t>
            </a:r>
            <a:endParaRPr lang="zh-TW" altLang="en-US" sz="6000" b="1" dirty="0"/>
          </a:p>
        </p:txBody>
      </p:sp>
      <p:sp>
        <p:nvSpPr>
          <p:cNvPr id="4" name="內容版面配置區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solidFill>
                  <a:srgbClr val="0000CC"/>
                </a:solidFill>
              </a:rPr>
              <a:t>創新起於浪漫</a:t>
            </a:r>
            <a:r>
              <a:rPr lang="en-US" altLang="zh-TW" dirty="0">
                <a:solidFill>
                  <a:srgbClr val="0000CC"/>
                </a:solidFill>
              </a:rPr>
              <a:t>,</a:t>
            </a:r>
            <a:r>
              <a:rPr lang="zh-TW" altLang="en-US" dirty="0">
                <a:solidFill>
                  <a:srgbClr val="0000CC"/>
                </a:solidFill>
              </a:rPr>
              <a:t>終於</a:t>
            </a:r>
            <a:r>
              <a:rPr lang="zh-TW" altLang="en-US" dirty="0" smtClean="0">
                <a:solidFill>
                  <a:srgbClr val="0000CC"/>
                </a:solidFill>
                <a:sym typeface="Wingdings" panose="05000000000000000000" pitchFamily="2" charset="2"/>
              </a:rPr>
              <a:t>紀律</a:t>
            </a:r>
            <a:endParaRPr lang="en-US" altLang="zh-TW" dirty="0">
              <a:solidFill>
                <a:srgbClr val="0000CC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9700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/>
              <a:t>贏贏的</a:t>
            </a:r>
            <a:r>
              <a:rPr lang="zh-TW" altLang="en-US" b="1" dirty="0" smtClean="0"/>
              <a:t>策略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擬定贏贏的策略</a:t>
            </a:r>
            <a:endParaRPr lang="en-US" altLang="zh-TW" dirty="0" smtClean="0"/>
          </a:p>
          <a:p>
            <a:r>
              <a:rPr lang="zh-TW" altLang="en-US" dirty="0" smtClean="0"/>
              <a:t>如何贏贏：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了解情況、心想贏贏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清楚的了解我們要建議什麼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計畫建議的程序、時機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執行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3912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7680" y="486247"/>
            <a:ext cx="8229600" cy="1143000"/>
          </a:xfrm>
        </p:spPr>
        <p:txBody>
          <a:bodyPr/>
          <a:lstStyle/>
          <a:p>
            <a:pPr algn="l"/>
            <a:r>
              <a:rPr lang="zh-TW" altLang="en-US" b="1" dirty="0" smtClean="0"/>
              <a:t>創新與競爭</a:t>
            </a:r>
            <a:endParaRPr lang="zh-TW" altLang="en-US" b="1" dirty="0"/>
          </a:p>
        </p:txBody>
      </p:sp>
      <p:sp>
        <p:nvSpPr>
          <p:cNvPr id="4" name="橢圓 3"/>
          <p:cNvSpPr/>
          <p:nvPr/>
        </p:nvSpPr>
        <p:spPr>
          <a:xfrm>
            <a:off x="1264919" y="3002280"/>
            <a:ext cx="1569719" cy="164592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創新</a:t>
            </a:r>
          </a:p>
        </p:txBody>
      </p:sp>
      <p:sp>
        <p:nvSpPr>
          <p:cNvPr id="6" name="橢圓 5"/>
          <p:cNvSpPr/>
          <p:nvPr/>
        </p:nvSpPr>
        <p:spPr>
          <a:xfrm>
            <a:off x="3596640" y="1965444"/>
            <a:ext cx="1569720" cy="156224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價值創造</a:t>
            </a:r>
          </a:p>
        </p:txBody>
      </p:sp>
      <p:sp>
        <p:nvSpPr>
          <p:cNvPr id="7" name="橢圓 6"/>
          <p:cNvSpPr/>
          <p:nvPr/>
        </p:nvSpPr>
        <p:spPr>
          <a:xfrm>
            <a:off x="3596641" y="4019722"/>
            <a:ext cx="1569720" cy="158859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效率</a:t>
            </a:r>
            <a:r>
              <a:rPr lang="zh-TW" altLang="en-US" sz="2400" dirty="0" smtClean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提升</a:t>
            </a:r>
            <a:endParaRPr lang="en-US" altLang="zh-TW" sz="2400" dirty="0">
              <a:solidFill>
                <a:schemeClr val="accent4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弧形箭號 (下彎) 7"/>
          <p:cNvSpPr/>
          <p:nvPr/>
        </p:nvSpPr>
        <p:spPr>
          <a:xfrm rot="19071524">
            <a:off x="2009470" y="2513098"/>
            <a:ext cx="1790858" cy="411164"/>
          </a:xfrm>
          <a:prstGeom prst="curved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弧形箭號 (上彎) 8"/>
          <p:cNvSpPr/>
          <p:nvPr/>
        </p:nvSpPr>
        <p:spPr>
          <a:xfrm rot="2497814">
            <a:off x="2062775" y="4651912"/>
            <a:ext cx="1764220" cy="620877"/>
          </a:xfrm>
          <a:prstGeom prst="curved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5928361" y="1965444"/>
            <a:ext cx="1603784" cy="1562243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贏贏</a:t>
            </a:r>
          </a:p>
        </p:txBody>
      </p:sp>
      <p:sp>
        <p:nvSpPr>
          <p:cNvPr id="13" name="橢圓 12"/>
          <p:cNvSpPr/>
          <p:nvPr/>
        </p:nvSpPr>
        <p:spPr>
          <a:xfrm>
            <a:off x="5928361" y="4019722"/>
            <a:ext cx="1603784" cy="159392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紀律</a:t>
            </a:r>
            <a:endParaRPr lang="en-US" altLang="zh-TW" sz="2400" dirty="0">
              <a:solidFill>
                <a:schemeClr val="accent4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弧形箭號 (下彎) 16"/>
          <p:cNvSpPr/>
          <p:nvPr/>
        </p:nvSpPr>
        <p:spPr>
          <a:xfrm>
            <a:off x="4544880" y="1493520"/>
            <a:ext cx="2115114" cy="471924"/>
          </a:xfrm>
          <a:prstGeom prst="curved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8" name="弧形箭號 (上彎) 17"/>
          <p:cNvSpPr/>
          <p:nvPr/>
        </p:nvSpPr>
        <p:spPr>
          <a:xfrm>
            <a:off x="4739640" y="5608320"/>
            <a:ext cx="1920353" cy="457200"/>
          </a:xfrm>
          <a:prstGeom prst="curved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175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老子道德經最終章</a:t>
            </a:r>
            <a:r>
              <a:rPr lang="en-US" altLang="zh-TW" dirty="0"/>
              <a:t>-</a:t>
            </a:r>
            <a:r>
              <a:rPr lang="zh-TW" altLang="en-US" dirty="0"/>
              <a:t>贏贏</a:t>
            </a:r>
          </a:p>
        </p:txBody>
      </p:sp>
      <p:pic>
        <p:nvPicPr>
          <p:cNvPr id="1026" name="Picture 2" descr="ãæ¸å·ãçåçæå°çµæ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55" y="1417638"/>
            <a:ext cx="735468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2621280" y="1931562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信言不美，美言不信。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善者不辯，辯者不善。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知者不博，博者不知。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聖人不積，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既以為人己愈有，既以與人己愈多。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天之道，利而不害。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聖人之道，為而不爭。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20182" y="5943601"/>
            <a:ext cx="39036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利他就能利已，這是共利的原則</a:t>
            </a:r>
            <a:r>
              <a:rPr lang="en-US" altLang="zh-TW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8277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4000" b="1" dirty="0">
                <a:latin typeface="標楷體" panose="03000509000000000000" pitchFamily="65" charset="-120"/>
              </a:rPr>
              <a:t> </a:t>
            </a:r>
            <a:r>
              <a:rPr lang="zh-TW" altLang="en-US" sz="4000" b="1" dirty="0">
                <a:latin typeface="標楷體" panose="03000509000000000000" pitchFamily="65" charset="-120"/>
              </a:rPr>
              <a:t>甚麼是創新</a:t>
            </a:r>
            <a:r>
              <a:rPr lang="en-US" altLang="zh-TW" sz="4000" b="1" dirty="0">
                <a:latin typeface="標楷體" panose="03000509000000000000" pitchFamily="65" charset="-120"/>
              </a:rPr>
              <a:t>?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532666431"/>
              </p:ext>
            </p:extLst>
          </p:nvPr>
        </p:nvGraphicFramePr>
        <p:xfrm>
          <a:off x="976745" y="1396999"/>
          <a:ext cx="7710055" cy="4920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左-右雙向箭號 2"/>
          <p:cNvSpPr/>
          <p:nvPr/>
        </p:nvSpPr>
        <p:spPr>
          <a:xfrm>
            <a:off x="2484120" y="3642360"/>
            <a:ext cx="716280" cy="54864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弧形箭號 (左彎) 4"/>
          <p:cNvSpPr/>
          <p:nvPr/>
        </p:nvSpPr>
        <p:spPr>
          <a:xfrm rot="20019745">
            <a:off x="4092626" y="1356379"/>
            <a:ext cx="705257" cy="1917644"/>
          </a:xfrm>
          <a:prstGeom prst="curved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6" name="弧形向右箭號 5"/>
          <p:cNvSpPr/>
          <p:nvPr/>
        </p:nvSpPr>
        <p:spPr>
          <a:xfrm rot="12208094">
            <a:off x="4288077" y="4378271"/>
            <a:ext cx="653497" cy="1789047"/>
          </a:xfrm>
          <a:prstGeom prst="curv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5105400" y="3331162"/>
            <a:ext cx="1341640" cy="1173480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457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000" b="1" dirty="0" smtClean="0"/>
              <a:t>創新的衡量</a:t>
            </a:r>
            <a:r>
              <a:rPr lang="en-US" altLang="zh-TW" sz="4000" b="1" dirty="0"/>
              <a:t>(VPRC) </a:t>
            </a:r>
            <a:endParaRPr lang="zh-TW" altLang="en-US" sz="4000" b="1" dirty="0"/>
          </a:p>
        </p:txBody>
      </p:sp>
      <p:grpSp>
        <p:nvGrpSpPr>
          <p:cNvPr id="6" name="群組 5"/>
          <p:cNvGrpSpPr/>
          <p:nvPr/>
        </p:nvGrpSpPr>
        <p:grpSpPr>
          <a:xfrm>
            <a:off x="2829560" y="1862183"/>
            <a:ext cx="1883857" cy="1902389"/>
            <a:chOff x="2500298" y="353689"/>
            <a:chExt cx="2686800" cy="2686800"/>
          </a:xfrm>
          <a:scene3d>
            <a:camera prst="orthographicFront"/>
            <a:lightRig rig="chilly" dir="t"/>
          </a:scene3d>
        </p:grpSpPr>
        <p:sp>
          <p:nvSpPr>
            <p:cNvPr id="16" name="圓形圖 15"/>
            <p:cNvSpPr/>
            <p:nvPr/>
          </p:nvSpPr>
          <p:spPr>
            <a:xfrm>
              <a:off x="2500298" y="353689"/>
              <a:ext cx="2686800" cy="2686800"/>
            </a:xfrm>
            <a:prstGeom prst="pieWedge">
              <a:avLst/>
            </a:prstGeom>
            <a:solidFill>
              <a:srgbClr val="FF9900"/>
            </a:solid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圓形圖 4"/>
            <p:cNvSpPr txBox="1"/>
            <p:nvPr/>
          </p:nvSpPr>
          <p:spPr>
            <a:xfrm>
              <a:off x="3287244" y="1140635"/>
              <a:ext cx="1899854" cy="18998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400" b="1" kern="1200" dirty="0" smtClean="0"/>
                <a:t>Value</a:t>
              </a:r>
              <a:endParaRPr lang="zh-TW" altLang="en-US" sz="2400" b="1" kern="1200" dirty="0"/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4801510" y="1846943"/>
            <a:ext cx="1859703" cy="1883663"/>
            <a:chOff x="5259950" y="1380557"/>
            <a:chExt cx="1510922" cy="1641206"/>
          </a:xfrm>
          <a:scene3d>
            <a:camera prst="orthographicFront"/>
            <a:lightRig rig="chilly" dir="t"/>
          </a:scene3d>
        </p:grpSpPr>
        <p:sp>
          <p:nvSpPr>
            <p:cNvPr id="14" name="圓形圖 13"/>
            <p:cNvSpPr/>
            <p:nvPr/>
          </p:nvSpPr>
          <p:spPr>
            <a:xfrm rot="5400000">
              <a:off x="5194808" y="1445699"/>
              <a:ext cx="1641205" cy="1510922"/>
            </a:xfrm>
            <a:prstGeom prst="pieWedge">
              <a:avLst/>
            </a:prstGeom>
            <a:solidFill>
              <a:srgbClr val="FF0000"/>
            </a:solidFill>
            <a:ln>
              <a:noFill/>
            </a:ln>
            <a:sp3d prstMaterial="translucentPowder">
              <a:bevelT w="127000" h="25400" prst="softRound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1085675"/>
                <a:satOff val="3732"/>
                <a:lumOff val="-1790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圓形圖 6"/>
            <p:cNvSpPr txBox="1"/>
            <p:nvPr/>
          </p:nvSpPr>
          <p:spPr>
            <a:xfrm>
              <a:off x="5259950" y="1861256"/>
              <a:ext cx="1068383" cy="116050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400" b="1" kern="1200" dirty="0" smtClean="0"/>
                <a:t>Revenue</a:t>
              </a:r>
              <a:endParaRPr lang="zh-TW" altLang="en-US" sz="2400" b="1" kern="1200" dirty="0"/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4819929" y="3746083"/>
            <a:ext cx="1836452" cy="2077619"/>
            <a:chOff x="5278368" y="3098953"/>
            <a:chExt cx="1474086" cy="1521965"/>
          </a:xfrm>
          <a:scene3d>
            <a:camera prst="orthographicFront"/>
            <a:lightRig rig="chilly" dir="t"/>
          </a:scene3d>
        </p:grpSpPr>
        <p:sp>
          <p:nvSpPr>
            <p:cNvPr id="12" name="圓形圖 11"/>
            <p:cNvSpPr/>
            <p:nvPr/>
          </p:nvSpPr>
          <p:spPr>
            <a:xfrm rot="10800000">
              <a:off x="5278368" y="3098953"/>
              <a:ext cx="1474086" cy="1521965"/>
            </a:xfrm>
            <a:prstGeom prst="pieWedge">
              <a:avLst/>
            </a:prstGeom>
            <a:solidFill>
              <a:srgbClr val="0005C0"/>
            </a:solid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2171351"/>
                <a:satOff val="7464"/>
                <a:lumOff val="-3581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圓形圖 8"/>
            <p:cNvSpPr txBox="1"/>
            <p:nvPr/>
          </p:nvSpPr>
          <p:spPr>
            <a:xfrm rot="21600000">
              <a:off x="5278368" y="3098953"/>
              <a:ext cx="1042336" cy="10761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400" b="1" kern="1200" dirty="0" smtClean="0"/>
                <a:t>Cost</a:t>
              </a:r>
              <a:endParaRPr lang="zh-TW" altLang="en-US" sz="2400" b="1" kern="1200" dirty="0"/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2819606" y="3766866"/>
            <a:ext cx="1909052" cy="2056835"/>
            <a:chOff x="2500298" y="3164592"/>
            <a:chExt cx="2686800" cy="2686800"/>
          </a:xfrm>
          <a:scene3d>
            <a:camera prst="orthographicFront"/>
            <a:lightRig rig="chilly" dir="t"/>
          </a:scene3d>
        </p:grpSpPr>
        <p:sp>
          <p:nvSpPr>
            <p:cNvPr id="10" name="圓形圖 9"/>
            <p:cNvSpPr/>
            <p:nvPr/>
          </p:nvSpPr>
          <p:spPr>
            <a:xfrm rot="16200000">
              <a:off x="2500298" y="3164592"/>
              <a:ext cx="2686800" cy="2686800"/>
            </a:xfrm>
            <a:prstGeom prst="pieWedge">
              <a:avLst/>
            </a:prstGeom>
            <a:solidFill>
              <a:srgbClr val="008000"/>
            </a:solid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3257026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圓形圖 10"/>
            <p:cNvSpPr txBox="1"/>
            <p:nvPr/>
          </p:nvSpPr>
          <p:spPr>
            <a:xfrm rot="21600000">
              <a:off x="3287244" y="3164592"/>
              <a:ext cx="1899854" cy="18998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400" b="1" kern="1200" dirty="0" smtClean="0"/>
                <a:t>Price</a:t>
              </a:r>
              <a:endParaRPr lang="zh-TW" altLang="en-US" sz="2400" b="1" kern="1200" dirty="0"/>
            </a:p>
          </p:txBody>
        </p:sp>
      </p:grpSp>
      <p:graphicFrame>
        <p:nvGraphicFramePr>
          <p:cNvPr id="18" name="資料庫圖表 17"/>
          <p:cNvGraphicFramePr/>
          <p:nvPr>
            <p:extLst>
              <p:ext uri="{D42A27DB-BD31-4B8C-83A1-F6EECF244321}">
                <p14:modId xmlns:p14="http://schemas.microsoft.com/office/powerpoint/2010/main" val="615795957"/>
              </p:ext>
            </p:extLst>
          </p:nvPr>
        </p:nvGraphicFramePr>
        <p:xfrm>
          <a:off x="6282471" y="274638"/>
          <a:ext cx="3312368" cy="2664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文字方塊 18"/>
          <p:cNvSpPr txBox="1"/>
          <p:nvPr/>
        </p:nvSpPr>
        <p:spPr>
          <a:xfrm>
            <a:off x="7386804" y="1977245"/>
            <a:ext cx="16445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smtClean="0">
                <a:solidFill>
                  <a:schemeClr val="bg1"/>
                </a:solidFill>
              </a:rPr>
              <a:t>Per Customer </a:t>
            </a:r>
            <a:r>
              <a:rPr lang="en-US" altLang="zh-TW" sz="1400" b="1" dirty="0">
                <a:solidFill>
                  <a:schemeClr val="bg1"/>
                </a:solidFill>
              </a:rPr>
              <a:t>Value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8089014" y="2223912"/>
            <a:ext cx="240132" cy="3044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smtClean="0"/>
              <a:t>3</a:t>
            </a:r>
            <a:endParaRPr lang="zh-TW" altLang="en-US" sz="1400" dirty="0"/>
          </a:p>
        </p:txBody>
      </p:sp>
      <p:sp>
        <p:nvSpPr>
          <p:cNvPr id="21" name="橢圓 20"/>
          <p:cNvSpPr/>
          <p:nvPr/>
        </p:nvSpPr>
        <p:spPr>
          <a:xfrm>
            <a:off x="8591621" y="1263537"/>
            <a:ext cx="240132" cy="3044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smtClean="0"/>
              <a:t>2</a:t>
            </a:r>
            <a:endParaRPr lang="zh-TW" altLang="en-US" sz="1400" dirty="0"/>
          </a:p>
        </p:txBody>
      </p:sp>
      <p:sp>
        <p:nvSpPr>
          <p:cNvPr id="22" name="橢圓 21"/>
          <p:cNvSpPr/>
          <p:nvPr/>
        </p:nvSpPr>
        <p:spPr>
          <a:xfrm>
            <a:off x="6503389" y="1407553"/>
            <a:ext cx="240132" cy="3044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6797144" y="1387808"/>
            <a:ext cx="10552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smtClean="0">
                <a:solidFill>
                  <a:schemeClr val="bg1"/>
                </a:solidFill>
              </a:rPr>
              <a:t>Market Size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24" name="資料庫圖表 23"/>
          <p:cNvGraphicFramePr/>
          <p:nvPr>
            <p:extLst>
              <p:ext uri="{D42A27DB-BD31-4B8C-83A1-F6EECF244321}">
                <p14:modId xmlns:p14="http://schemas.microsoft.com/office/powerpoint/2010/main" val="3911594559"/>
              </p:ext>
            </p:extLst>
          </p:nvPr>
        </p:nvGraphicFramePr>
        <p:xfrm>
          <a:off x="4832841" y="4902864"/>
          <a:ext cx="4621891" cy="1207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5" name="資料庫圖表 24"/>
          <p:cNvGraphicFramePr/>
          <p:nvPr>
            <p:extLst>
              <p:ext uri="{D42A27DB-BD31-4B8C-83A1-F6EECF244321}">
                <p14:modId xmlns:p14="http://schemas.microsoft.com/office/powerpoint/2010/main" val="1872555128"/>
              </p:ext>
            </p:extLst>
          </p:nvPr>
        </p:nvGraphicFramePr>
        <p:xfrm>
          <a:off x="312246" y="1359436"/>
          <a:ext cx="2315537" cy="2069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6" name="資料庫圖表 25"/>
          <p:cNvGraphicFramePr/>
          <p:nvPr>
            <p:extLst>
              <p:ext uri="{D42A27DB-BD31-4B8C-83A1-F6EECF244321}">
                <p14:modId xmlns:p14="http://schemas.microsoft.com/office/powerpoint/2010/main" val="3153709546"/>
              </p:ext>
            </p:extLst>
          </p:nvPr>
        </p:nvGraphicFramePr>
        <p:xfrm>
          <a:off x="355600" y="4020009"/>
          <a:ext cx="2267350" cy="206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27" name="文字方塊 26"/>
          <p:cNvSpPr txBox="1"/>
          <p:nvPr/>
        </p:nvSpPr>
        <p:spPr>
          <a:xfrm>
            <a:off x="3937661" y="112972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Value Creation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532971" y="5970467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Efficiency Improvement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6743521" y="3473226"/>
            <a:ext cx="68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Firm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575840" y="3561417"/>
            <a:ext cx="127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Customer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弧形箭號 (下彎) 30"/>
          <p:cNvSpPr/>
          <p:nvPr/>
        </p:nvSpPr>
        <p:spPr>
          <a:xfrm>
            <a:off x="3643086" y="1417638"/>
            <a:ext cx="2264228" cy="559607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7386804" y="2740062"/>
            <a:ext cx="1125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>
                <a:solidFill>
                  <a:srgbClr val="0000CC"/>
                </a:solidFill>
              </a:rPr>
              <a:t> </a:t>
            </a:r>
            <a:r>
              <a:rPr lang="en-US" altLang="zh-TW" sz="1400" b="1" dirty="0" smtClean="0">
                <a:solidFill>
                  <a:srgbClr val="0000CC"/>
                </a:solidFill>
              </a:rPr>
              <a:t>     </a:t>
            </a:r>
            <a:r>
              <a:rPr lang="zh-TW" altLang="en-US" sz="1400" b="1" dirty="0" smtClean="0">
                <a:solidFill>
                  <a:srgbClr val="0000CC"/>
                </a:solidFill>
              </a:rPr>
              <a:t>  </a:t>
            </a:r>
            <a:r>
              <a:rPr lang="en-US" altLang="zh-TW" sz="1400" b="1" dirty="0" smtClean="0">
                <a:solidFill>
                  <a:srgbClr val="0000CC"/>
                </a:solidFill>
              </a:rPr>
              <a:t>*      </a:t>
            </a:r>
            <a:r>
              <a:rPr lang="zh-TW" altLang="en-US" sz="1400" b="1" dirty="0" smtClean="0">
                <a:solidFill>
                  <a:srgbClr val="0000CC"/>
                </a:solidFill>
              </a:rPr>
              <a:t>  </a:t>
            </a:r>
            <a:r>
              <a:rPr lang="en-US" altLang="zh-TW" sz="1400" b="1" dirty="0" smtClean="0">
                <a:solidFill>
                  <a:srgbClr val="0000CC"/>
                </a:solidFill>
              </a:rPr>
              <a:t>*   </a:t>
            </a:r>
            <a:endParaRPr lang="zh-TW" altLang="en-US" sz="1400" b="1" dirty="0">
              <a:solidFill>
                <a:srgbClr val="0000CC"/>
              </a:solidFill>
            </a:endParaRPr>
          </a:p>
        </p:txBody>
      </p:sp>
      <p:sp>
        <p:nvSpPr>
          <p:cNvPr id="34" name="橢圓 33"/>
          <p:cNvSpPr/>
          <p:nvPr/>
        </p:nvSpPr>
        <p:spPr>
          <a:xfrm>
            <a:off x="7464769" y="2712243"/>
            <a:ext cx="240132" cy="3044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35" name="橢圓 34"/>
          <p:cNvSpPr/>
          <p:nvPr/>
        </p:nvSpPr>
        <p:spPr>
          <a:xfrm>
            <a:off x="8388391" y="2712243"/>
            <a:ext cx="240132" cy="3044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smtClean="0"/>
              <a:t>3</a:t>
            </a:r>
            <a:endParaRPr lang="zh-TW" altLang="en-US" sz="1400" dirty="0"/>
          </a:p>
        </p:txBody>
      </p:sp>
      <p:sp>
        <p:nvSpPr>
          <p:cNvPr id="36" name="橢圓 35"/>
          <p:cNvSpPr/>
          <p:nvPr/>
        </p:nvSpPr>
        <p:spPr>
          <a:xfrm>
            <a:off x="7943302" y="2712243"/>
            <a:ext cx="240132" cy="30448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smtClean="0"/>
              <a:t>2</a:t>
            </a:r>
            <a:endParaRPr lang="zh-TW" altLang="en-US" sz="1400" dirty="0"/>
          </a:p>
        </p:txBody>
      </p:sp>
      <p:sp>
        <p:nvSpPr>
          <p:cNvPr id="37" name="弧形箭號 (下彎) 36"/>
          <p:cNvSpPr/>
          <p:nvPr/>
        </p:nvSpPr>
        <p:spPr>
          <a:xfrm rot="10800000">
            <a:off x="3683014" y="5601301"/>
            <a:ext cx="2224300" cy="398224"/>
          </a:xfrm>
          <a:prstGeom prst="curvedDownArrow">
            <a:avLst>
              <a:gd name="adj1" fmla="val 25000"/>
              <a:gd name="adj2" fmla="val 50000"/>
              <a:gd name="adj3" fmla="val 3686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" name="橢圓 2"/>
          <p:cNvSpPr/>
          <p:nvPr/>
        </p:nvSpPr>
        <p:spPr>
          <a:xfrm>
            <a:off x="3876712" y="3295053"/>
            <a:ext cx="1920567" cy="836793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Inovation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向下箭號 3"/>
          <p:cNvSpPr/>
          <p:nvPr/>
        </p:nvSpPr>
        <p:spPr>
          <a:xfrm>
            <a:off x="6218673" y="3370930"/>
            <a:ext cx="272369" cy="635696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下箭號 32"/>
          <p:cNvSpPr/>
          <p:nvPr/>
        </p:nvSpPr>
        <p:spPr>
          <a:xfrm flipH="1" flipV="1">
            <a:off x="3127452" y="3359036"/>
            <a:ext cx="392527" cy="59771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2861468" y="347478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取得服務</a:t>
            </a:r>
            <a:endParaRPr lang="zh-TW" altLang="en-US" sz="16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6057339" y="3651207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投資</a:t>
            </a:r>
            <a:endParaRPr lang="zh-TW" altLang="en-US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31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000" b="1" dirty="0" smtClean="0"/>
              <a:t>創新的衡量</a:t>
            </a:r>
            <a:r>
              <a:rPr lang="en-US" altLang="zh-TW" sz="4000" b="1" dirty="0"/>
              <a:t>(VPRC) </a:t>
            </a:r>
            <a:endParaRPr lang="zh-TW" altLang="en-US" sz="4000" b="1" dirty="0"/>
          </a:p>
        </p:txBody>
      </p:sp>
      <p:grpSp>
        <p:nvGrpSpPr>
          <p:cNvPr id="6" name="群組 5"/>
          <p:cNvGrpSpPr/>
          <p:nvPr/>
        </p:nvGrpSpPr>
        <p:grpSpPr>
          <a:xfrm>
            <a:off x="2844800" y="1755503"/>
            <a:ext cx="1883857" cy="1902389"/>
            <a:chOff x="2500298" y="353689"/>
            <a:chExt cx="2686800" cy="2686800"/>
          </a:xfrm>
          <a:scene3d>
            <a:camera prst="orthographicFront"/>
            <a:lightRig rig="chilly" dir="t"/>
          </a:scene3d>
        </p:grpSpPr>
        <p:sp>
          <p:nvSpPr>
            <p:cNvPr id="16" name="圓形圖 15"/>
            <p:cNvSpPr/>
            <p:nvPr/>
          </p:nvSpPr>
          <p:spPr>
            <a:xfrm>
              <a:off x="2500298" y="353689"/>
              <a:ext cx="2686800" cy="2686800"/>
            </a:xfrm>
            <a:prstGeom prst="pieWedge">
              <a:avLst/>
            </a:prstGeom>
            <a:solidFill>
              <a:srgbClr val="FF9900"/>
            </a:solid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圓形圖 4"/>
            <p:cNvSpPr txBox="1"/>
            <p:nvPr/>
          </p:nvSpPr>
          <p:spPr>
            <a:xfrm>
              <a:off x="3287244" y="1140635"/>
              <a:ext cx="1899854" cy="18998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400" b="1" kern="1200" dirty="0" smtClean="0"/>
                <a:t>Value</a:t>
              </a:r>
              <a:endParaRPr lang="zh-TW" altLang="en-US" sz="2400" b="1" kern="1200" dirty="0"/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4801510" y="1755503"/>
            <a:ext cx="1942011" cy="1883663"/>
            <a:chOff x="5259950" y="1380557"/>
            <a:chExt cx="1510922" cy="1641206"/>
          </a:xfrm>
          <a:scene3d>
            <a:camera prst="orthographicFront"/>
            <a:lightRig rig="chilly" dir="t"/>
          </a:scene3d>
        </p:grpSpPr>
        <p:sp>
          <p:nvSpPr>
            <p:cNvPr id="14" name="圓形圖 13"/>
            <p:cNvSpPr/>
            <p:nvPr/>
          </p:nvSpPr>
          <p:spPr>
            <a:xfrm rot="5400000">
              <a:off x="5194808" y="1445699"/>
              <a:ext cx="1641205" cy="1510922"/>
            </a:xfrm>
            <a:prstGeom prst="pieWedge">
              <a:avLst/>
            </a:prstGeom>
            <a:solidFill>
              <a:srgbClr val="FF0000"/>
            </a:solidFill>
            <a:ln>
              <a:noFill/>
            </a:ln>
            <a:sp3d prstMaterial="translucentPowder">
              <a:bevelT w="127000" h="25400" prst="softRound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1085675"/>
                <a:satOff val="3732"/>
                <a:lumOff val="-1790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圓形圖 6"/>
            <p:cNvSpPr txBox="1"/>
            <p:nvPr/>
          </p:nvSpPr>
          <p:spPr>
            <a:xfrm>
              <a:off x="5259950" y="1861256"/>
              <a:ext cx="1068383" cy="116050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400" b="1" kern="1200" dirty="0" smtClean="0"/>
                <a:t>Revenue</a:t>
              </a:r>
              <a:endParaRPr lang="zh-TW" altLang="en-US" sz="2400" b="1" kern="1200" dirty="0"/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4819928" y="3746083"/>
            <a:ext cx="1923593" cy="2077619"/>
            <a:chOff x="5278368" y="3098953"/>
            <a:chExt cx="1474086" cy="1521965"/>
          </a:xfrm>
          <a:scene3d>
            <a:camera prst="orthographicFront"/>
            <a:lightRig rig="chilly" dir="t"/>
          </a:scene3d>
        </p:grpSpPr>
        <p:sp>
          <p:nvSpPr>
            <p:cNvPr id="12" name="圓形圖 11"/>
            <p:cNvSpPr/>
            <p:nvPr/>
          </p:nvSpPr>
          <p:spPr>
            <a:xfrm rot="10800000">
              <a:off x="5278368" y="3098953"/>
              <a:ext cx="1474086" cy="1521965"/>
            </a:xfrm>
            <a:prstGeom prst="pieWedge">
              <a:avLst/>
            </a:prstGeom>
            <a:solidFill>
              <a:srgbClr val="0005C0"/>
            </a:solid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2171351"/>
                <a:satOff val="7464"/>
                <a:lumOff val="-3581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圓形圖 8"/>
            <p:cNvSpPr txBox="1"/>
            <p:nvPr/>
          </p:nvSpPr>
          <p:spPr>
            <a:xfrm rot="21600000">
              <a:off x="5278368" y="3098953"/>
              <a:ext cx="1042336" cy="10761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99568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400" b="1" kern="1200" dirty="0" smtClean="0"/>
                <a:t>Cost</a:t>
              </a:r>
              <a:endParaRPr lang="zh-TW" altLang="en-US" sz="2400" b="1" kern="1200" dirty="0"/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2819606" y="3766866"/>
            <a:ext cx="1909052" cy="2056835"/>
            <a:chOff x="2500298" y="3164592"/>
            <a:chExt cx="2686800" cy="2686800"/>
          </a:xfrm>
          <a:scene3d>
            <a:camera prst="orthographicFront"/>
            <a:lightRig rig="chilly" dir="t"/>
          </a:scene3d>
        </p:grpSpPr>
        <p:sp>
          <p:nvSpPr>
            <p:cNvPr id="10" name="圓形圖 9"/>
            <p:cNvSpPr/>
            <p:nvPr/>
          </p:nvSpPr>
          <p:spPr>
            <a:xfrm rot="16200000">
              <a:off x="2500298" y="3164592"/>
              <a:ext cx="2686800" cy="2686800"/>
            </a:xfrm>
            <a:prstGeom prst="pieWedge">
              <a:avLst/>
            </a:prstGeom>
            <a:solidFill>
              <a:srgbClr val="008000"/>
            </a:solidFill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3257026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圓形圖 10"/>
            <p:cNvSpPr txBox="1"/>
            <p:nvPr/>
          </p:nvSpPr>
          <p:spPr>
            <a:xfrm rot="21600000">
              <a:off x="3287244" y="3164592"/>
              <a:ext cx="1899854" cy="189985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2400" b="1" kern="1200" dirty="0" smtClean="0"/>
                <a:t>Price</a:t>
              </a:r>
              <a:endParaRPr lang="zh-TW" altLang="en-US" sz="2400" b="1" kern="1200" dirty="0"/>
            </a:p>
          </p:txBody>
        </p:sp>
      </p:grpSp>
      <p:sp>
        <p:nvSpPr>
          <p:cNvPr id="27" name="文字方塊 26"/>
          <p:cNvSpPr txBox="1"/>
          <p:nvPr/>
        </p:nvSpPr>
        <p:spPr>
          <a:xfrm>
            <a:off x="3901262" y="112750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Value Creation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507147" y="6008751"/>
            <a:ext cx="2818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Efficiency Improvement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6886307" y="3473226"/>
            <a:ext cx="68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Firm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568824" y="3500776"/>
            <a:ext cx="127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Customer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弧形箭號 (下彎) 30"/>
          <p:cNvSpPr/>
          <p:nvPr/>
        </p:nvSpPr>
        <p:spPr>
          <a:xfrm>
            <a:off x="3643086" y="1417638"/>
            <a:ext cx="2264228" cy="559608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314563" y="3490681"/>
            <a:ext cx="1003801" cy="461665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V-P &gt;0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771959" y="3473226"/>
            <a:ext cx="925253" cy="461665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sz="2400" b="1" dirty="0" smtClean="0">
                <a:solidFill>
                  <a:srgbClr val="FF0000"/>
                </a:solidFill>
              </a:rPr>
              <a:t>R-C&gt;0</a:t>
            </a:r>
            <a:endParaRPr lang="zh-TW" altLang="en-US" sz="2400" b="1" dirty="0">
              <a:solidFill>
                <a:srgbClr val="FF0000"/>
              </a:solidFill>
            </a:endParaRPr>
          </a:p>
        </p:txBody>
      </p:sp>
      <p:sp>
        <p:nvSpPr>
          <p:cNvPr id="34" name="向上箭號 33"/>
          <p:cNvSpPr/>
          <p:nvPr/>
        </p:nvSpPr>
        <p:spPr>
          <a:xfrm>
            <a:off x="3054718" y="2732066"/>
            <a:ext cx="504056" cy="648072"/>
          </a:xfrm>
          <a:prstGeom prst="upArrow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向上箭號 34"/>
          <p:cNvSpPr/>
          <p:nvPr/>
        </p:nvSpPr>
        <p:spPr>
          <a:xfrm rot="10800000">
            <a:off x="3126726" y="4244234"/>
            <a:ext cx="504056" cy="5760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向上箭號 35"/>
          <p:cNvSpPr/>
          <p:nvPr/>
        </p:nvSpPr>
        <p:spPr>
          <a:xfrm>
            <a:off x="6076870" y="2605293"/>
            <a:ext cx="504056" cy="648072"/>
          </a:xfrm>
          <a:prstGeom prst="upArrow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向上箭號 36"/>
          <p:cNvSpPr/>
          <p:nvPr/>
        </p:nvSpPr>
        <p:spPr>
          <a:xfrm rot="10800000">
            <a:off x="6076870" y="4208829"/>
            <a:ext cx="504056" cy="57606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92950" y="4022508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市場</a:t>
            </a:r>
            <a:r>
              <a:rPr lang="zh-TW" altLang="en-US" sz="20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占有</a:t>
            </a:r>
            <a:r>
              <a:rPr lang="zh-TW" altLang="en-US" sz="20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率愈</a:t>
            </a:r>
            <a:r>
              <a:rPr lang="zh-TW" altLang="en-US" sz="20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7228484" y="4044179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廠商願意生產</a:t>
            </a:r>
            <a:endParaRPr lang="zh-TW" altLang="en-US" sz="20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弧形箭號 (下彎) 3"/>
          <p:cNvSpPr/>
          <p:nvPr/>
        </p:nvSpPr>
        <p:spPr>
          <a:xfrm rot="10800000">
            <a:off x="3707778" y="5535648"/>
            <a:ext cx="2224300" cy="491829"/>
          </a:xfrm>
          <a:prstGeom prst="curvedDownArrow">
            <a:avLst>
              <a:gd name="adj1" fmla="val 25000"/>
              <a:gd name="adj2" fmla="val 50000"/>
              <a:gd name="adj3" fmla="val 3686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41" name="橢圓 40"/>
          <p:cNvSpPr/>
          <p:nvPr/>
        </p:nvSpPr>
        <p:spPr>
          <a:xfrm>
            <a:off x="3802935" y="3314120"/>
            <a:ext cx="1956353" cy="816875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Innovation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515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81371" y="1528928"/>
            <a:ext cx="9003440" cy="4117693"/>
            <a:chOff x="-14337" y="692370"/>
            <a:chExt cx="12004586" cy="5490258"/>
          </a:xfrm>
        </p:grpSpPr>
        <p:sp>
          <p:nvSpPr>
            <p:cNvPr id="42" name="矩形 41"/>
            <p:cNvSpPr/>
            <p:nvPr/>
          </p:nvSpPr>
          <p:spPr>
            <a:xfrm>
              <a:off x="288876" y="1424475"/>
              <a:ext cx="11374333" cy="4233375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>
                <a:solidFill>
                  <a:srgbClr val="C00000"/>
                </a:solidFill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051625" y="2925690"/>
              <a:ext cx="9733904" cy="1125067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44" name="矩形 43"/>
            <p:cNvSpPr/>
            <p:nvPr/>
          </p:nvSpPr>
          <p:spPr>
            <a:xfrm>
              <a:off x="668739" y="2066483"/>
              <a:ext cx="10545171" cy="2805767"/>
            </a:xfrm>
            <a:prstGeom prst="rect">
              <a:avLst/>
            </a:prstGeom>
            <a:noFill/>
            <a:ln w="38100">
              <a:solidFill>
                <a:srgbClr val="3163F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graphicFrame>
          <p:nvGraphicFramePr>
            <p:cNvPr id="3" name="資料庫圖表 2"/>
            <p:cNvGraphicFramePr/>
            <p:nvPr>
              <p:extLst>
                <p:ext uri="{D42A27DB-BD31-4B8C-83A1-F6EECF244321}">
                  <p14:modId xmlns:p14="http://schemas.microsoft.com/office/powerpoint/2010/main" val="736063208"/>
                </p:ext>
              </p:extLst>
            </p:nvPr>
          </p:nvGraphicFramePr>
          <p:xfrm>
            <a:off x="1854577" y="692370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" name="橢圓 3"/>
            <p:cNvSpPr/>
            <p:nvPr/>
          </p:nvSpPr>
          <p:spPr>
            <a:xfrm>
              <a:off x="4406576" y="2742656"/>
              <a:ext cx="2686787" cy="13081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altLang="zh-TW" b="1" dirty="0">
                  <a:solidFill>
                    <a:prstClr val="white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Innovation</a:t>
              </a:r>
              <a:endParaRPr lang="zh-TW" altLang="en-US" b="1" dirty="0">
                <a:solidFill>
                  <a:prstClr val="white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43" name="文字方塊 42"/>
            <p:cNvSpPr txBox="1"/>
            <p:nvPr/>
          </p:nvSpPr>
          <p:spPr>
            <a:xfrm>
              <a:off x="1051625" y="3196651"/>
              <a:ext cx="24437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endParaRPr lang="zh-TW" altLang="en-US" sz="1500" b="1" dirty="0">
                <a:solidFill>
                  <a:srgbClr val="FF0000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45" name="文字方塊 44"/>
            <p:cNvSpPr txBox="1"/>
            <p:nvPr/>
          </p:nvSpPr>
          <p:spPr>
            <a:xfrm>
              <a:off x="8914489" y="3202532"/>
              <a:ext cx="18710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endParaRPr lang="zh-TW" altLang="en-US" sz="1500" b="1" dirty="0">
                <a:solidFill>
                  <a:srgbClr val="FF0000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24" name="向左箭號 23"/>
            <p:cNvSpPr/>
            <p:nvPr/>
          </p:nvSpPr>
          <p:spPr>
            <a:xfrm>
              <a:off x="-14337" y="2941546"/>
              <a:ext cx="3438405" cy="973141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altLang="zh-TW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Customer</a:t>
              </a:r>
              <a:endParaRPr lang="zh-TW" altLang="en-US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向右箭號 24"/>
            <p:cNvSpPr/>
            <p:nvPr/>
          </p:nvSpPr>
          <p:spPr>
            <a:xfrm>
              <a:off x="8777860" y="2891829"/>
              <a:ext cx="3212389" cy="967609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altLang="zh-TW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Firm</a:t>
              </a:r>
              <a:endParaRPr lang="zh-TW" altLang="en-US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289520" y="935275"/>
              <a:ext cx="141534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Surprising</a:t>
              </a:r>
              <a:endParaRPr lang="zh-TW" altLang="en-US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682828" y="1618186"/>
              <a:ext cx="928032" cy="430887"/>
            </a:xfrm>
            <a:prstGeom prst="rect">
              <a:avLst/>
            </a:prstGeom>
            <a:noFill/>
            <a:ln>
              <a:solidFill>
                <a:srgbClr val="3163F9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Better</a:t>
              </a:r>
              <a:endParaRPr lang="zh-TW" altLang="en-US" sz="1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934113" y="2424710"/>
              <a:ext cx="83792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8064A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More</a:t>
              </a:r>
              <a:endParaRPr lang="zh-TW" altLang="en-US" sz="1500" b="1" dirty="0">
                <a:solidFill>
                  <a:srgbClr val="80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文字方塊 51"/>
            <p:cNvSpPr txBox="1"/>
            <p:nvPr/>
          </p:nvSpPr>
          <p:spPr>
            <a:xfrm>
              <a:off x="297791" y="5751741"/>
              <a:ext cx="1156727" cy="43088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Happier</a:t>
              </a:r>
              <a:endParaRPr lang="zh-TW" altLang="en-US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文字方塊 52"/>
            <p:cNvSpPr txBox="1"/>
            <p:nvPr/>
          </p:nvSpPr>
          <p:spPr>
            <a:xfrm>
              <a:off x="790161" y="4852109"/>
              <a:ext cx="942993" cy="430887"/>
            </a:xfrm>
            <a:prstGeom prst="rect">
              <a:avLst/>
            </a:prstGeom>
            <a:noFill/>
            <a:ln>
              <a:solidFill>
                <a:srgbClr val="3163F9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Easier</a:t>
              </a:r>
              <a:endParaRPr lang="zh-TW" altLang="en-US" sz="1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728948" y="4105662"/>
              <a:ext cx="118664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8064A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Cheaper</a:t>
              </a:r>
              <a:endParaRPr lang="zh-TW" altLang="en-US" sz="1500" b="1" dirty="0">
                <a:solidFill>
                  <a:srgbClr val="80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文字方塊 54"/>
            <p:cNvSpPr txBox="1"/>
            <p:nvPr/>
          </p:nvSpPr>
          <p:spPr>
            <a:xfrm>
              <a:off x="10711438" y="935275"/>
              <a:ext cx="970779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Bigger</a:t>
              </a:r>
              <a:endParaRPr lang="zh-TW" altLang="en-US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10275533" y="1650087"/>
              <a:ext cx="938376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Wider</a:t>
              </a:r>
              <a:endParaRPr lang="zh-TW" altLang="en-US" sz="1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9935505" y="2472504"/>
              <a:ext cx="102848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8064A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Deeper</a:t>
              </a:r>
              <a:endParaRPr lang="zh-TW" altLang="en-US" sz="1500" b="1" dirty="0">
                <a:solidFill>
                  <a:srgbClr val="80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10126560" y="4879731"/>
              <a:ext cx="121229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Effective</a:t>
              </a:r>
              <a:endParaRPr lang="zh-TW" altLang="en-US" sz="1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9996773" y="4105662"/>
              <a:ext cx="118451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8064A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Efficient</a:t>
              </a:r>
              <a:endParaRPr lang="zh-TW" altLang="en-US" sz="1500" b="1" dirty="0">
                <a:solidFill>
                  <a:srgbClr val="8064A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10380818" y="5656385"/>
              <a:ext cx="1385423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15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Reachable</a:t>
              </a:r>
              <a:endParaRPr lang="zh-TW" altLang="en-US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969699" y="5887585"/>
            <a:ext cx="3724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愈外圈</a:t>
            </a:r>
            <a:r>
              <a:rPr lang="en-US" altLang="zh-TW" sz="24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4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創新</a:t>
            </a:r>
            <a:r>
              <a:rPr lang="en-US" altLang="zh-TW" sz="24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突破</a:t>
            </a:r>
            <a:r>
              <a:rPr lang="en-US" altLang="zh-TW" sz="24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愈強</a:t>
            </a:r>
            <a:r>
              <a:rPr lang="en-US" altLang="zh-TW" sz="24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!!</a:t>
            </a:r>
            <a:endParaRPr lang="zh-TW" altLang="en-US" sz="24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弧形箭號 (下彎) 28"/>
          <p:cNvSpPr/>
          <p:nvPr/>
        </p:nvSpPr>
        <p:spPr>
          <a:xfrm rot="10800000">
            <a:off x="3414371" y="5323456"/>
            <a:ext cx="2224300" cy="573987"/>
          </a:xfrm>
          <a:prstGeom prst="curvedDownArrow">
            <a:avLst>
              <a:gd name="adj1" fmla="val 25000"/>
              <a:gd name="adj2" fmla="val 50000"/>
              <a:gd name="adj3" fmla="val 36861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0398" y="567032"/>
            <a:ext cx="45448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創新的衡量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(VPRC) 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弧形箭號 (下彎) 27"/>
          <p:cNvSpPr/>
          <p:nvPr/>
        </p:nvSpPr>
        <p:spPr>
          <a:xfrm>
            <a:off x="3397056" y="1266609"/>
            <a:ext cx="2264228" cy="549678"/>
          </a:xfrm>
          <a:prstGeom prst="curved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606825" y="128899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Value Creation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186205" y="5474012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Efficiency Improvement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723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/>
              <a:t>創新的流程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74822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694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/>
              <a:t>競爭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718560"/>
            <a:ext cx="6400800" cy="1752600"/>
          </a:xfrm>
        </p:spPr>
        <p:txBody>
          <a:bodyPr/>
          <a:lstStyle/>
          <a:p>
            <a:r>
              <a:rPr lang="zh-TW" altLang="en-US" dirty="0">
                <a:solidFill>
                  <a:srgbClr val="0000CC"/>
                </a:solidFill>
                <a:sym typeface="Wingdings" panose="05000000000000000000" pitchFamily="2" charset="2"/>
              </a:rPr>
              <a:t>起於利己</a:t>
            </a:r>
            <a:r>
              <a:rPr lang="en-US" altLang="zh-TW" dirty="0">
                <a:solidFill>
                  <a:srgbClr val="0000CC"/>
                </a:solidFill>
                <a:sym typeface="Wingdings" panose="05000000000000000000" pitchFamily="2" charset="2"/>
              </a:rPr>
              <a:t>,</a:t>
            </a:r>
            <a:r>
              <a:rPr lang="zh-TW" altLang="en-US" dirty="0">
                <a:solidFill>
                  <a:srgbClr val="0000CC"/>
                </a:solidFill>
                <a:sym typeface="Wingdings" panose="05000000000000000000" pitchFamily="2" charset="2"/>
              </a:rPr>
              <a:t>終於利</a:t>
            </a:r>
            <a:r>
              <a:rPr lang="zh-TW" altLang="en-US" dirty="0" smtClean="0">
                <a:solidFill>
                  <a:srgbClr val="0000CC"/>
                </a:solidFill>
                <a:sym typeface="Wingdings" panose="05000000000000000000" pitchFamily="2" charset="2"/>
              </a:rPr>
              <a:t>他</a:t>
            </a:r>
            <a:endParaRPr lang="zh-TW" altLang="en-US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21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b="1" dirty="0">
                <a:latin typeface="標楷體" panose="03000509000000000000" pitchFamily="65" charset="-120"/>
              </a:rPr>
              <a:t> </a:t>
            </a:r>
            <a:r>
              <a:rPr lang="zh-TW" altLang="en-US" b="1" dirty="0">
                <a:latin typeface="標楷體" panose="03000509000000000000" pitchFamily="65" charset="-120"/>
              </a:rPr>
              <a:t>什麼是競爭</a:t>
            </a:r>
            <a:r>
              <a:rPr lang="en-US" altLang="zh-TW" b="1" dirty="0">
                <a:latin typeface="標楷體" panose="03000509000000000000" pitchFamily="65" charset="-120"/>
              </a:rPr>
              <a:t>?</a:t>
            </a:r>
            <a:endParaRPr lang="zh-TW" altLang="en-US" b="1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012798630"/>
              </p:ext>
            </p:extLst>
          </p:nvPr>
        </p:nvGraphicFramePr>
        <p:xfrm>
          <a:off x="655320" y="1290320"/>
          <a:ext cx="8199120" cy="4820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2105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/>
              <a:t>競爭</a:t>
            </a:r>
            <a:r>
              <a:rPr lang="zh-TW" altLang="en-US" b="1" dirty="0" smtClean="0"/>
              <a:t>的過程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657113"/>
              </p:ext>
            </p:extLst>
          </p:nvPr>
        </p:nvGraphicFramePr>
        <p:xfrm>
          <a:off x="807720" y="1600201"/>
          <a:ext cx="7635240" cy="417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291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200" b="1" dirty="0">
            <a:latin typeface="標楷體" panose="03000509000000000000" pitchFamily="65" charset="-120"/>
            <a:ea typeface="標楷體" panose="03000509000000000000" pitchFamily="65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8452</TotalTime>
  <Words>376</Words>
  <Application>Microsoft Office PowerPoint</Application>
  <PresentationFormat>如螢幕大小 (4:3)</PresentationFormat>
  <Paragraphs>137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1" baseType="lpstr">
      <vt:lpstr>標楷體</vt:lpstr>
      <vt:lpstr>微軟正黑體</vt:lpstr>
      <vt:lpstr>新細明體</vt:lpstr>
      <vt:lpstr>Arial</vt:lpstr>
      <vt:lpstr>Calibri</vt:lpstr>
      <vt:lpstr>Tahoma</vt:lpstr>
      <vt:lpstr>Times New Roman</vt:lpstr>
      <vt:lpstr>Wingdings</vt:lpstr>
      <vt:lpstr>Office 佈景主題</vt:lpstr>
      <vt:lpstr>創新</vt:lpstr>
      <vt:lpstr> 甚麼是創新?</vt:lpstr>
      <vt:lpstr>創新的衡量(VPRC) </vt:lpstr>
      <vt:lpstr>創新的衡量(VPRC) </vt:lpstr>
      <vt:lpstr>PowerPoint 簡報</vt:lpstr>
      <vt:lpstr>創新的流程</vt:lpstr>
      <vt:lpstr>競爭</vt:lpstr>
      <vt:lpstr> 什麼是競爭?</vt:lpstr>
      <vt:lpstr>競爭的過程</vt:lpstr>
      <vt:lpstr>贏贏的策略</vt:lpstr>
      <vt:lpstr>創新與競爭</vt:lpstr>
      <vt:lpstr>老子道德經最終章-贏贏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Lin</dc:creator>
  <cp:lastModifiedBy>ymli</cp:lastModifiedBy>
  <cp:revision>889</cp:revision>
  <dcterms:created xsi:type="dcterms:W3CDTF">2012-09-10T13:53:02Z</dcterms:created>
  <dcterms:modified xsi:type="dcterms:W3CDTF">2018-06-06T01:28:32Z</dcterms:modified>
</cp:coreProperties>
</file>