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847" autoAdjust="0"/>
  </p:normalViewPr>
  <p:slideViewPr>
    <p:cSldViewPr>
      <p:cViewPr>
        <p:scale>
          <a:sx n="79" d="100"/>
          <a:sy n="79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F0611-FE3D-514F-8FD8-47B794FFE94D}" type="datetimeFigureOut">
              <a:rPr lang="en-US" smtClean="0"/>
              <a:t>6/13/2012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025F2-BA2E-7848-927D-ACED9DDBF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2012/6/13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Ch4</a:t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跨越理性的界線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合理性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475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透過科技的最佳化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運輸後勤產業物流最佳化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百萬種可能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的路線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製藥業者的樣品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用藥投資最佳化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每年數百億美元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NetFlix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Cinematch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影片評分系統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 err="1" smtClean="0">
                <a:latin typeface="微軟正黑體" pitchFamily="34" charset="-120"/>
                <a:ea typeface="微軟正黑體" pitchFamily="34" charset="-120"/>
              </a:rPr>
              <a:t>Walmart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供應鏈系統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594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基準點偏差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(anchoring bias)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人類並不擅長分辨哪些是該注意的資訊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EX: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排隊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因此人類心智傾向用容易取得的基準點來進行思考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EX: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 輪盤效應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人們在取得基準點後，會進行調整，但調整多半不夠，因此無法造成最佳化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46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秘書問題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(Secretary Problem)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假設要雇用一個秘書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最理想人選為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100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分，最差為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面試後必須馬上決定，錯過後就沒有機會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最佳的做法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Step1: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建立樣本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Step2: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根據樣本塞選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79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長鞭</a:t>
            </a:r>
            <a:r>
              <a:rPr lang="zh-TW" altLang="en-US" dirty="0" smtClean="0"/>
              <a:t>效應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主因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 smtClean="0"/>
              <a:t> 每個人都認為其他人會做出非理性的決定，造成與最佳結果的偏離程度越大</a:t>
            </a:r>
            <a:endParaRPr lang="en-US" altLang="zh-TW" dirty="0" smtClean="0"/>
          </a:p>
          <a:p>
            <a:r>
              <a:rPr lang="zh-TW" altLang="en-US" dirty="0"/>
              <a:t>解決</a:t>
            </a:r>
            <a:r>
              <a:rPr lang="zh-TW" altLang="en-US" dirty="0" smtClean="0"/>
              <a:t>辦法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 smtClean="0"/>
              <a:t>溝通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542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最佳化的矛盾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人們喜歡有很多選擇，但又不喜歡做出選擇</a:t>
            </a:r>
            <a:endParaRPr lang="en-US" altLang="zh-TW" dirty="0" smtClean="0"/>
          </a:p>
          <a:p>
            <a:r>
              <a:rPr lang="en-US" altLang="zh-TW" dirty="0" smtClean="0"/>
              <a:t>EX:</a:t>
            </a:r>
            <a:r>
              <a:rPr lang="zh-TW" altLang="en-US" dirty="0" smtClean="0"/>
              <a:t>有兩個賣果醬的櫃檯，分別提供</a:t>
            </a:r>
            <a:r>
              <a:rPr lang="en-US" altLang="zh-TW" dirty="0" smtClean="0"/>
              <a:t>24</a:t>
            </a:r>
            <a:r>
              <a:rPr lang="zh-TW" altLang="en-US" dirty="0" smtClean="0"/>
              <a:t>種和</a:t>
            </a:r>
            <a:r>
              <a:rPr lang="en-US" altLang="zh-TW" dirty="0" smtClean="0"/>
              <a:t>6</a:t>
            </a:r>
            <a:r>
              <a:rPr lang="zh-TW" altLang="en-US" dirty="0" smtClean="0"/>
              <a:t>種口味</a:t>
            </a:r>
            <a:endParaRPr lang="en-US" altLang="zh-TW" dirty="0"/>
          </a:p>
          <a:p>
            <a:pPr lvl="1"/>
            <a:r>
              <a:rPr lang="zh-TW" altLang="en-US" dirty="0" smtClean="0"/>
              <a:t>消費者停留在有</a:t>
            </a:r>
            <a:r>
              <a:rPr lang="en-US" altLang="zh-TW" dirty="0" smtClean="0"/>
              <a:t>24</a:t>
            </a:r>
            <a:r>
              <a:rPr lang="zh-TW" altLang="en-US" dirty="0" smtClean="0"/>
              <a:t>種口味的果醬櫃台時間較長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消費者卻在</a:t>
            </a:r>
            <a:r>
              <a:rPr lang="en-US" altLang="zh-TW" dirty="0" smtClean="0"/>
              <a:t>6</a:t>
            </a:r>
            <a:r>
              <a:rPr lang="zh-TW" altLang="en-US" dirty="0" smtClean="0"/>
              <a:t>種口味的櫃台購買較多</a:t>
            </a:r>
            <a:endParaRPr lang="en-US" altLang="zh-TW" dirty="0" smtClean="0"/>
          </a:p>
          <a:p>
            <a:r>
              <a:rPr lang="zh-TW" altLang="en-US" dirty="0" smtClean="0"/>
              <a:t>多選擇</a:t>
            </a:r>
            <a:r>
              <a:rPr lang="en-US" altLang="zh-TW" dirty="0" smtClean="0"/>
              <a:t>+default option</a:t>
            </a:r>
            <a:r>
              <a:rPr lang="zh-TW" altLang="en-US" dirty="0" smtClean="0"/>
              <a:t>為最佳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35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239</Words>
  <Application>Microsoft Office PowerPoint</Application>
  <PresentationFormat>如螢幕大小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Ch4  跨越理性的界線: 合理性</vt:lpstr>
      <vt:lpstr>透過科技的最佳化</vt:lpstr>
      <vt:lpstr>基準點偏差(anchoring bias)</vt:lpstr>
      <vt:lpstr>秘書問題(Secretary Problem)</vt:lpstr>
      <vt:lpstr>長鞭效應</vt:lpstr>
      <vt:lpstr>最佳化的矛盾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Ch4  跨越理性的界線: 合理性</dc:title>
  <dc:creator>david</dc:creator>
  <cp:lastModifiedBy>pan</cp:lastModifiedBy>
  <cp:revision>57</cp:revision>
  <dcterms:created xsi:type="dcterms:W3CDTF">2012-05-15T11:05:40Z</dcterms:created>
  <dcterms:modified xsi:type="dcterms:W3CDTF">2012-06-13T12:34:36Z</dcterms:modified>
</cp:coreProperties>
</file>