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1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1C6AD9-9975-4D90-8228-C9BB6A400D10}" type="datetimeFigureOut">
              <a:rPr lang="zh-TW" altLang="en-US" smtClean="0"/>
              <a:t>2012/6/13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44B063-5A8F-45C3-8890-4AC904FB47B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2836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5025F2-BA2E-7848-927D-ACED9DDBF4C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0677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5025F2-BA2E-7848-927D-ACED9DDBF4C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2140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5025F2-BA2E-7848-927D-ACED9DDBF4C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209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2012/6/13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2012/6/13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2012/6/13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2012/6/13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2012/6/13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2012/6/13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2012/6/13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2012/6/13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2012/6/13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2012/6/13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2012/6/13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t>2012/6/13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Ch5</a:t>
            </a:r>
            <a:b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商譽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!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商譽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!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商譽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!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0056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名譽的報酬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eBay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的評價系統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lvl="1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因為不確定性，而信譽可以降低不確定性，而顧客願意花錢在降低不確定性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lvl="1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價格相差了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8.1%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720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反淘汰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二手車市場的反淘汰效應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lvl="1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因為資訊不對稱造成的劣幣驅除良幣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商譽可以降低資訊不對稱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商譽可以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降低知識的詛咒</a:t>
            </a:r>
            <a:r>
              <a:rPr lang="en-US" altLang="zh-TW" dirty="0"/>
              <a:t>	</a:t>
            </a:r>
            <a:r>
              <a:rPr lang="en-US" altLang="zh-TW" dirty="0" smtClean="0"/>
              <a:t>	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84253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濫用商譽的危險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終場效應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(endgame effect)</a:t>
            </a:r>
          </a:p>
          <a:p>
            <a:pPr lvl="1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高三下學期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lvl="1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拍賣網站終止前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86728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轉移、擴散與出賣自我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擴散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:</a:t>
            </a:r>
          </a:p>
          <a:p>
            <a:pPr lvl="1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嬌生公司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(Johnson &amp; Johnson)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與嬰兒相關的產品只佔一小部分，但全都籠罩在光環底下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轉移與出售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:</a:t>
            </a:r>
          </a:p>
          <a:p>
            <a:pPr lvl="1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代言人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lvl="1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加盟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lvl="1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59824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如何強化聲譽系統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eBay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多數的賣家都維持高評價水準，原因就在於寒蟬效應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改用雙向保密評分系統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，大幅的提升成交價以及交易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量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缺點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 無法過濾惡意買家的評論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24674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聲譽的弱點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聲譽越大，市場上的波動對於其影響也越大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聲譽越好的的公司，也越容易受傷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因此聲譽越大的公司，會越趨於風險趨避，創新的特質會慢慢地失去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55998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214</Words>
  <Application>Microsoft Office PowerPoint</Application>
  <PresentationFormat>如螢幕大小 (4:3)</PresentationFormat>
  <Paragraphs>32</Paragraphs>
  <Slides>7</Slides>
  <Notes>3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8" baseType="lpstr">
      <vt:lpstr>Office 佈景主題</vt:lpstr>
      <vt:lpstr>Ch5 商譽!商譽!商譽!</vt:lpstr>
      <vt:lpstr>名譽的報酬</vt:lpstr>
      <vt:lpstr>反淘汰</vt:lpstr>
      <vt:lpstr>濫用商譽的危險</vt:lpstr>
      <vt:lpstr>轉移、擴散與出賣自我</vt:lpstr>
      <vt:lpstr>如何強化聲譽系統</vt:lpstr>
      <vt:lpstr>聲譽的弱點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Ch5 商譽!商譽!商譽!</dc:title>
  <dc:creator>pan</dc:creator>
  <cp:lastModifiedBy>pan</cp:lastModifiedBy>
  <cp:revision>1</cp:revision>
  <dcterms:created xsi:type="dcterms:W3CDTF">2012-06-13T12:33:48Z</dcterms:created>
  <dcterms:modified xsi:type="dcterms:W3CDTF">2012-06-13T12:34:16Z</dcterms:modified>
</cp:coreProperties>
</file>