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5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56.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61.xml"/>
  <Override ContentType="application/vnd.openxmlformats-officedocument.presentationml.notesSlide+xml" PartName="/ppt/notesSlides/notesSlide57.xml"/>
  <Override ContentType="application/vnd.openxmlformats-officedocument.presentationml.notesSlide+xml" PartName="/ppt/notesSlides/notesSlide44.xml"/>
  <Override ContentType="application/vnd.openxmlformats-officedocument.presentationml.notesSlide+xml" PartName="/ppt/notesSlides/notesSlide58.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62.xml"/>
  <Override ContentType="application/vnd.openxmlformats-officedocument.presentationml.notesSlide+xml" PartName="/ppt/notesSlides/notesSlide29.xml"/>
  <Override ContentType="application/vnd.openxmlformats-officedocument.presentationml.notesSlide+xml" PartName="/ppt/notesSlides/notesSlide54.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63.xml"/>
  <Override ContentType="application/vnd.openxmlformats-officedocument.presentationml.notesSlide+xml" PartName="/ppt/notesSlides/notesSlide55.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60.xml"/>
  <Override ContentType="application/vnd.openxmlformats-officedocument.presentationml.notesSlide+xml" PartName="/ppt/notesSlides/notesSlide38.xml"/>
  <Override ContentType="application/vnd.openxmlformats-officedocument.presentationml.notesSlide+xml" PartName="/ppt/notesSlides/notesSlide64.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6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32.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60.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54.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53.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65.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6.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64.xml"/>
  <Override ContentType="application/vnd.openxmlformats-officedocument.presentationml.slide+xml" PartName="/ppt/slides/slide8.xml"/>
  <Override ContentType="application/vnd.openxmlformats-officedocument.presentationml.slide+xml" PartName="/ppt/slides/slide55.xml"/>
  <Override ContentType="application/vnd.openxmlformats-officedocument.presentationml.slide+xml" PartName="/ppt/slides/slide29.xml"/>
  <Override ContentType="application/vnd.openxmlformats-officedocument.presentationml.slide+xml" PartName="/ppt/slides/slide59.xml"/>
  <Override ContentType="application/vnd.openxmlformats-officedocument.presentationml.slide+xml" PartName="/ppt/slides/slide32.xml"/>
  <Override ContentType="application/vnd.openxmlformats-officedocument.presentationml.slide+xml" PartName="/ppt/slides/slide62.xml"/>
  <Override ContentType="application/vnd.openxmlformats-officedocument.presentationml.slide+xml" PartName="/ppt/slides/slide1.xml"/>
  <Override ContentType="application/vnd.openxmlformats-officedocument.presentationml.slide+xml" PartName="/ppt/slides/slide58.xml"/>
  <Override ContentType="application/vnd.openxmlformats-officedocument.presentationml.slide+xml" PartName="/ppt/slides/slide63.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61.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5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81" r:id="rId5"/>
    <p:sldMasterId id="2147483682" r:id="rId6"/>
  </p:sldMasterIdLst>
  <p:notesMasterIdLst>
    <p:notesMasterId r:id="rId7"/>
  </p:notesMasterIdLst>
  <p:sldIdLst>
    <p:sldId id="256" r:id="rId8"/>
    <p:sldId id="257" r:id="rId9"/>
    <p:sldId id="258" r:id="rId10"/>
    <p:sldId id="259" r:id="rId11"/>
    <p:sldId id="260" r:id="rId12"/>
    <p:sldId id="261" r:id="rId13"/>
    <p:sldId id="262" r:id="rId14"/>
    <p:sldId id="263" r:id="rId15"/>
    <p:sldId id="264" r:id="rId16"/>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00" r:id="rId52"/>
    <p:sldId id="301" r:id="rId53"/>
    <p:sldId id="302" r:id="rId54"/>
    <p:sldId id="303" r:id="rId55"/>
    <p:sldId id="304" r:id="rId56"/>
    <p:sldId id="305" r:id="rId57"/>
    <p:sldId id="306" r:id="rId58"/>
    <p:sldId id="307" r:id="rId59"/>
    <p:sldId id="308" r:id="rId60"/>
    <p:sldId id="309" r:id="rId61"/>
    <p:sldId id="310" r:id="rId62"/>
    <p:sldId id="311" r:id="rId63"/>
    <p:sldId id="312" r:id="rId64"/>
    <p:sldId id="313" r:id="rId65"/>
    <p:sldId id="314" r:id="rId66"/>
    <p:sldId id="315" r:id="rId67"/>
    <p:sldId id="316" r:id="rId68"/>
    <p:sldId id="317" r:id="rId69"/>
    <p:sldId id="318" r:id="rId70"/>
    <p:sldId id="319" r:id="rId71"/>
    <p:sldId id="320" r:id="rId72"/>
  </p:sldIdLst>
  <p:sldSz cy="5143500" cx="9144000"/>
  <p:notesSz cx="6858000" cy="9144000"/>
  <p:embeddedFontLst>
    <p:embeddedFont>
      <p:font typeface="Proxima Nova"/>
      <p:regular r:id="rId73"/>
      <p:bold r:id="rId74"/>
      <p:italic r:id="rId75"/>
      <p:boldItalic r:id="rId76"/>
    </p:embeddedFont>
    <p:embeddedFont>
      <p:font typeface="Roboto"/>
      <p:regular r:id="rId77"/>
      <p:bold r:id="rId78"/>
      <p:italic r:id="rId79"/>
      <p:boldItalic r:id="rId80"/>
    </p:embeddedFont>
    <p:embeddedFont>
      <p:font typeface="Roboto Medium"/>
      <p:regular r:id="rId81"/>
      <p:bold r:id="rId82"/>
      <p:italic r:id="rId83"/>
      <p:boldItalic r:id="rId84"/>
    </p:embeddedFont>
    <p:embeddedFont>
      <p:font typeface="Amatic SC"/>
      <p:regular r:id="rId85"/>
      <p:bold r:id="rId86"/>
    </p:embeddedFont>
    <p:embeddedFont>
      <p:font typeface="Inter"/>
      <p:regular r:id="rId87"/>
      <p:bold r:id="rId88"/>
    </p:embeddedFont>
    <p:embeddedFont>
      <p:font typeface="Inter Medium"/>
      <p:regular r:id="rId89"/>
      <p:bold r:id="rId90"/>
    </p:embeddedFont>
    <p:embeddedFont>
      <p:font typeface="Lexend Black"/>
      <p:bold r:id="rId91"/>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1620">
          <p15:clr>
            <a:srgbClr val="747775"/>
          </p15:clr>
        </p15:guide>
        <p15:guide id="2" pos="2880">
          <p15:clr>
            <a:srgbClr val="747775"/>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AFD3EAA2-19D9-4079-977C-804CEDC5E83F}">
  <a:tblStyle styleId="{AFD3EAA2-19D9-4079-977C-804CEDC5E83F}"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 styleId="{D0E3BE40-E2AF-467B-804D-72227493A6A9}" styleName="Table_1">
    <a:wholeTbl>
      <a:tcTxStyle>
        <a:font>
          <a:latin typeface="Arial"/>
          <a:ea typeface="Arial"/>
          <a:cs typeface="Arial"/>
        </a:font>
        <a:srgbClr val="000000"/>
      </a:tcTxStyle>
      <a:tcStyle>
        <a:tcBdr>
          <a:left>
            <a:ln cap="flat" cmpd="sng" w="9525">
              <a:solidFill>
                <a:srgbClr val="000000"/>
              </a:solidFill>
              <a:prstDash val="solid"/>
              <a:round/>
              <a:headEnd len="sm" w="sm" type="none"/>
              <a:tailEnd len="sm" w="sm" type="none"/>
            </a:ln>
          </a:left>
          <a:right>
            <a:ln cap="flat" cmpd="sng" w="9525">
              <a:solidFill>
                <a:srgbClr val="000000"/>
              </a:solidFill>
              <a:prstDash val="solid"/>
              <a:round/>
              <a:headEnd len="sm" w="sm" type="none"/>
              <a:tailEnd len="sm" w="sm" type="none"/>
            </a:ln>
          </a:right>
          <a:top>
            <a:ln cap="flat" cmpd="sng" w="9525">
              <a:solidFill>
                <a:srgbClr val="000000"/>
              </a:solidFill>
              <a:prstDash val="solid"/>
              <a:round/>
              <a:headEnd len="sm" w="sm" type="none"/>
              <a:tailEnd len="sm" w="sm" type="none"/>
            </a:ln>
          </a:top>
          <a:bottom>
            <a:ln cap="flat" cmpd="sng" w="9525">
              <a:solidFill>
                <a:srgbClr val="000000"/>
              </a:solidFill>
              <a:prstDash val="solid"/>
              <a:round/>
              <a:headEnd len="sm" w="sm" type="none"/>
              <a:tailEnd len="sm" w="sm" type="none"/>
            </a:ln>
          </a:bottom>
          <a:insideH>
            <a:ln cap="flat" cmpd="sng" w="9525">
              <a:solidFill>
                <a:srgbClr val="000000"/>
              </a:solidFill>
              <a:prstDash val="solid"/>
              <a:round/>
              <a:headEnd len="sm" w="sm" type="none"/>
              <a:tailEnd len="sm" w="sm" type="none"/>
            </a:ln>
          </a:insideH>
          <a:insideV>
            <a:ln cap="flat" cmpd="sng" w="9525">
              <a:solidFill>
                <a:srgbClr val="000000"/>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1620" orient="horz"/>
        <p:guide pos="2880"/>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slide" Target="slides/slide33.xml"/><Relationship Id="rId84" Type="http://schemas.openxmlformats.org/officeDocument/2006/relationships/font" Target="fonts/RobotoMedium-boldItalic.fntdata"/><Relationship Id="rId83" Type="http://schemas.openxmlformats.org/officeDocument/2006/relationships/font" Target="fonts/RobotoMedium-italic.fntdata"/><Relationship Id="rId42" Type="http://schemas.openxmlformats.org/officeDocument/2006/relationships/slide" Target="slides/slide35.xml"/><Relationship Id="rId86" Type="http://schemas.openxmlformats.org/officeDocument/2006/relationships/font" Target="fonts/AmaticSC-bold.fntdata"/><Relationship Id="rId41" Type="http://schemas.openxmlformats.org/officeDocument/2006/relationships/slide" Target="slides/slide34.xml"/><Relationship Id="rId85" Type="http://schemas.openxmlformats.org/officeDocument/2006/relationships/font" Target="fonts/AmaticSC-regular.fntdata"/><Relationship Id="rId44" Type="http://schemas.openxmlformats.org/officeDocument/2006/relationships/slide" Target="slides/slide37.xml"/><Relationship Id="rId88" Type="http://schemas.openxmlformats.org/officeDocument/2006/relationships/font" Target="fonts/Inter-bold.fntdata"/><Relationship Id="rId43" Type="http://schemas.openxmlformats.org/officeDocument/2006/relationships/slide" Target="slides/slide36.xml"/><Relationship Id="rId87" Type="http://schemas.openxmlformats.org/officeDocument/2006/relationships/font" Target="fonts/Inter-regular.fntdata"/><Relationship Id="rId46" Type="http://schemas.openxmlformats.org/officeDocument/2006/relationships/slide" Target="slides/slide39.xml"/><Relationship Id="rId45" Type="http://schemas.openxmlformats.org/officeDocument/2006/relationships/slide" Target="slides/slide38.xml"/><Relationship Id="rId89" Type="http://schemas.openxmlformats.org/officeDocument/2006/relationships/font" Target="fonts/InterMedium-regular.fntdata"/><Relationship Id="rId80" Type="http://schemas.openxmlformats.org/officeDocument/2006/relationships/font" Target="fonts/Roboto-boldItalic.fntdata"/><Relationship Id="rId82" Type="http://schemas.openxmlformats.org/officeDocument/2006/relationships/font" Target="fonts/RobotoMedium-bold.fntdata"/><Relationship Id="rId81" Type="http://schemas.openxmlformats.org/officeDocument/2006/relationships/font" Target="fonts/RobotoMedium-regular.fntdata"/><Relationship Id="rId1" Type="http://schemas.openxmlformats.org/officeDocument/2006/relationships/theme" Target="theme/theme1.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9" Type="http://schemas.openxmlformats.org/officeDocument/2006/relationships/slide" Target="slides/slide2.xml"/><Relationship Id="rId48" Type="http://schemas.openxmlformats.org/officeDocument/2006/relationships/slide" Target="slides/slide41.xml"/><Relationship Id="rId47" Type="http://schemas.openxmlformats.org/officeDocument/2006/relationships/slide" Target="slides/slide40.xml"/><Relationship Id="rId49" Type="http://schemas.openxmlformats.org/officeDocument/2006/relationships/slide" Target="slides/slide42.xml"/><Relationship Id="rId5" Type="http://schemas.openxmlformats.org/officeDocument/2006/relationships/slideMaster" Target="slideMasters/slideMaster1.xml"/><Relationship Id="rId6" Type="http://schemas.openxmlformats.org/officeDocument/2006/relationships/slideMaster" Target="slideMasters/slideMaster2.xml"/><Relationship Id="rId7" Type="http://schemas.openxmlformats.org/officeDocument/2006/relationships/notesMaster" Target="notesMasters/notesMaster1.xml"/><Relationship Id="rId8" Type="http://schemas.openxmlformats.org/officeDocument/2006/relationships/slide" Target="slides/slide1.xml"/><Relationship Id="rId73" Type="http://schemas.openxmlformats.org/officeDocument/2006/relationships/font" Target="fonts/ProximaNova-regular.fntdata"/><Relationship Id="rId72" Type="http://schemas.openxmlformats.org/officeDocument/2006/relationships/slide" Target="slides/slide65.xml"/><Relationship Id="rId31" Type="http://schemas.openxmlformats.org/officeDocument/2006/relationships/slide" Target="slides/slide24.xml"/><Relationship Id="rId75" Type="http://schemas.openxmlformats.org/officeDocument/2006/relationships/font" Target="fonts/ProximaNova-italic.fntdata"/><Relationship Id="rId30" Type="http://schemas.openxmlformats.org/officeDocument/2006/relationships/slide" Target="slides/slide23.xml"/><Relationship Id="rId74" Type="http://schemas.openxmlformats.org/officeDocument/2006/relationships/font" Target="fonts/ProximaNova-bold.fntdata"/><Relationship Id="rId33" Type="http://schemas.openxmlformats.org/officeDocument/2006/relationships/slide" Target="slides/slide26.xml"/><Relationship Id="rId77" Type="http://schemas.openxmlformats.org/officeDocument/2006/relationships/font" Target="fonts/Roboto-regular.fntdata"/><Relationship Id="rId32" Type="http://schemas.openxmlformats.org/officeDocument/2006/relationships/slide" Target="slides/slide25.xml"/><Relationship Id="rId76" Type="http://schemas.openxmlformats.org/officeDocument/2006/relationships/font" Target="fonts/ProximaNova-boldItalic.fntdata"/><Relationship Id="rId35" Type="http://schemas.openxmlformats.org/officeDocument/2006/relationships/slide" Target="slides/slide28.xml"/><Relationship Id="rId79" Type="http://schemas.openxmlformats.org/officeDocument/2006/relationships/font" Target="fonts/Roboto-italic.fntdata"/><Relationship Id="rId34" Type="http://schemas.openxmlformats.org/officeDocument/2006/relationships/slide" Target="slides/slide27.xml"/><Relationship Id="rId78" Type="http://schemas.openxmlformats.org/officeDocument/2006/relationships/font" Target="fonts/Roboto-bold.fntdata"/><Relationship Id="rId71" Type="http://schemas.openxmlformats.org/officeDocument/2006/relationships/slide" Target="slides/slide64.xml"/><Relationship Id="rId70" Type="http://schemas.openxmlformats.org/officeDocument/2006/relationships/slide" Target="slides/slide63.xml"/><Relationship Id="rId37" Type="http://schemas.openxmlformats.org/officeDocument/2006/relationships/slide" Target="slides/slide30.xml"/><Relationship Id="rId36" Type="http://schemas.openxmlformats.org/officeDocument/2006/relationships/slide" Target="slides/slide29.xml"/><Relationship Id="rId39" Type="http://schemas.openxmlformats.org/officeDocument/2006/relationships/slide" Target="slides/slide32.xml"/><Relationship Id="rId38" Type="http://schemas.openxmlformats.org/officeDocument/2006/relationships/slide" Target="slides/slide31.xml"/><Relationship Id="rId62" Type="http://schemas.openxmlformats.org/officeDocument/2006/relationships/slide" Target="slides/slide55.xml"/><Relationship Id="rId61" Type="http://schemas.openxmlformats.org/officeDocument/2006/relationships/slide" Target="slides/slide54.xml"/><Relationship Id="rId20" Type="http://schemas.openxmlformats.org/officeDocument/2006/relationships/slide" Target="slides/slide13.xml"/><Relationship Id="rId64" Type="http://schemas.openxmlformats.org/officeDocument/2006/relationships/slide" Target="slides/slide57.xml"/><Relationship Id="rId63" Type="http://schemas.openxmlformats.org/officeDocument/2006/relationships/slide" Target="slides/slide56.xml"/><Relationship Id="rId22" Type="http://schemas.openxmlformats.org/officeDocument/2006/relationships/slide" Target="slides/slide15.xml"/><Relationship Id="rId66" Type="http://schemas.openxmlformats.org/officeDocument/2006/relationships/slide" Target="slides/slide59.xml"/><Relationship Id="rId21" Type="http://schemas.openxmlformats.org/officeDocument/2006/relationships/slide" Target="slides/slide14.xml"/><Relationship Id="rId65" Type="http://schemas.openxmlformats.org/officeDocument/2006/relationships/slide" Target="slides/slide58.xml"/><Relationship Id="rId24" Type="http://schemas.openxmlformats.org/officeDocument/2006/relationships/slide" Target="slides/slide17.xml"/><Relationship Id="rId68" Type="http://schemas.openxmlformats.org/officeDocument/2006/relationships/slide" Target="slides/slide61.xml"/><Relationship Id="rId23" Type="http://schemas.openxmlformats.org/officeDocument/2006/relationships/slide" Target="slides/slide16.xml"/><Relationship Id="rId67" Type="http://schemas.openxmlformats.org/officeDocument/2006/relationships/slide" Target="slides/slide60.xml"/><Relationship Id="rId60" Type="http://schemas.openxmlformats.org/officeDocument/2006/relationships/slide" Target="slides/slide53.xml"/><Relationship Id="rId26" Type="http://schemas.openxmlformats.org/officeDocument/2006/relationships/slide" Target="slides/slide19.xml"/><Relationship Id="rId25" Type="http://schemas.openxmlformats.org/officeDocument/2006/relationships/slide" Target="slides/slide18.xml"/><Relationship Id="rId69" Type="http://schemas.openxmlformats.org/officeDocument/2006/relationships/slide" Target="slides/slide62.xml"/><Relationship Id="rId28" Type="http://schemas.openxmlformats.org/officeDocument/2006/relationships/slide" Target="slides/slide21.xml"/><Relationship Id="rId27" Type="http://schemas.openxmlformats.org/officeDocument/2006/relationships/slide" Target="slides/slide20.xml"/><Relationship Id="rId29" Type="http://schemas.openxmlformats.org/officeDocument/2006/relationships/slide" Target="slides/slide22.xml"/><Relationship Id="rId51" Type="http://schemas.openxmlformats.org/officeDocument/2006/relationships/slide" Target="slides/slide44.xml"/><Relationship Id="rId50" Type="http://schemas.openxmlformats.org/officeDocument/2006/relationships/slide" Target="slides/slide43.xml"/><Relationship Id="rId53" Type="http://schemas.openxmlformats.org/officeDocument/2006/relationships/slide" Target="slides/slide46.xml"/><Relationship Id="rId52" Type="http://schemas.openxmlformats.org/officeDocument/2006/relationships/slide" Target="slides/slide45.xml"/><Relationship Id="rId11" Type="http://schemas.openxmlformats.org/officeDocument/2006/relationships/slide" Target="slides/slide4.xml"/><Relationship Id="rId55" Type="http://schemas.openxmlformats.org/officeDocument/2006/relationships/slide" Target="slides/slide48.xml"/><Relationship Id="rId10" Type="http://schemas.openxmlformats.org/officeDocument/2006/relationships/slide" Target="slides/slide3.xml"/><Relationship Id="rId54" Type="http://schemas.openxmlformats.org/officeDocument/2006/relationships/slide" Target="slides/slide47.xml"/><Relationship Id="rId13" Type="http://schemas.openxmlformats.org/officeDocument/2006/relationships/slide" Target="slides/slide6.xml"/><Relationship Id="rId57" Type="http://schemas.openxmlformats.org/officeDocument/2006/relationships/slide" Target="slides/slide50.xml"/><Relationship Id="rId12" Type="http://schemas.openxmlformats.org/officeDocument/2006/relationships/slide" Target="slides/slide5.xml"/><Relationship Id="rId56" Type="http://schemas.openxmlformats.org/officeDocument/2006/relationships/slide" Target="slides/slide49.xml"/><Relationship Id="rId91" Type="http://schemas.openxmlformats.org/officeDocument/2006/relationships/font" Target="fonts/LexendBlack-bold.fntdata"/><Relationship Id="rId90" Type="http://schemas.openxmlformats.org/officeDocument/2006/relationships/font" Target="fonts/InterMedium-bold.fntdata"/><Relationship Id="rId15" Type="http://schemas.openxmlformats.org/officeDocument/2006/relationships/slide" Target="slides/slide8.xml"/><Relationship Id="rId59" Type="http://schemas.openxmlformats.org/officeDocument/2006/relationships/slide" Target="slides/slide52.xml"/><Relationship Id="rId14" Type="http://schemas.openxmlformats.org/officeDocument/2006/relationships/slide" Target="slides/slide7.xml"/><Relationship Id="rId58" Type="http://schemas.openxmlformats.org/officeDocument/2006/relationships/slide" Target="slides/slide51.xml"/><Relationship Id="rId17" Type="http://schemas.openxmlformats.org/officeDocument/2006/relationships/slide" Target="slides/slide10.xml"/><Relationship Id="rId16" Type="http://schemas.openxmlformats.org/officeDocument/2006/relationships/slide" Target="slides/slide9.xml"/><Relationship Id="rId19" Type="http://schemas.openxmlformats.org/officeDocument/2006/relationships/slide" Target="slides/slide12.xml"/><Relationship Id="rId18" Type="http://schemas.openxmlformats.org/officeDocument/2006/relationships/slide" Target="slides/slide1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1" name="Shape 491"/>
        <p:cNvGrpSpPr/>
        <p:nvPr/>
      </p:nvGrpSpPr>
      <p:grpSpPr>
        <a:xfrm>
          <a:off x="0" y="0"/>
          <a:ext cx="0" cy="0"/>
          <a:chOff x="0" y="0"/>
          <a:chExt cx="0" cy="0"/>
        </a:xfrm>
      </p:grpSpPr>
      <p:sp>
        <p:nvSpPr>
          <p:cNvPr id="492" name="Google Shape;492;g29007af15f9_0_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3" name="Google Shape;493;g29007af15f9_0_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8" name="Shape 498"/>
        <p:cNvGrpSpPr/>
        <p:nvPr/>
      </p:nvGrpSpPr>
      <p:grpSpPr>
        <a:xfrm>
          <a:off x="0" y="0"/>
          <a:ext cx="0" cy="0"/>
          <a:chOff x="0" y="0"/>
          <a:chExt cx="0" cy="0"/>
        </a:xfrm>
      </p:grpSpPr>
      <p:sp>
        <p:nvSpPr>
          <p:cNvPr id="499" name="Google Shape;499;g2c171aaac1d_0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0" name="Google Shape;500;g2c171aaac1d_0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5" name="Shape 505"/>
        <p:cNvGrpSpPr/>
        <p:nvPr/>
      </p:nvGrpSpPr>
      <p:grpSpPr>
        <a:xfrm>
          <a:off x="0" y="0"/>
          <a:ext cx="0" cy="0"/>
          <a:chOff x="0" y="0"/>
          <a:chExt cx="0" cy="0"/>
        </a:xfrm>
      </p:grpSpPr>
      <p:sp>
        <p:nvSpPr>
          <p:cNvPr id="506" name="Google Shape;506;g2c601f19ca6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7" name="Google Shape;507;g2c601f19ca6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t/>
            </a:r>
            <a:endParaRPr sz="1200">
              <a:solidFill>
                <a:srgbClr val="0D0D0D"/>
              </a:solidFill>
              <a:highlight>
                <a:srgbClr val="FFFFFF"/>
              </a:highlight>
              <a:latin typeface="Roboto"/>
              <a:ea typeface="Roboto"/>
              <a:cs typeface="Roboto"/>
              <a:sym typeface="Roboto"/>
            </a:endParaRPr>
          </a:p>
          <a:p>
            <a:pPr indent="0" lvl="0" marL="0" rtl="0" algn="l">
              <a:spcBef>
                <a:spcPts val="0"/>
              </a:spcBef>
              <a:spcAft>
                <a:spcPts val="0"/>
              </a:spcAft>
              <a:buClr>
                <a:schemeClr val="dk1"/>
              </a:buClr>
              <a:buSzPts val="1100"/>
              <a:buFont typeface="Arial"/>
              <a:buNone/>
            </a:pPr>
            <a:r>
              <a:rPr lang="en" sz="1200">
                <a:solidFill>
                  <a:srgbClr val="0D0D0D"/>
                </a:solidFill>
                <a:highlight>
                  <a:srgbClr val="FFFFFF"/>
                </a:highlight>
                <a:latin typeface="Roboto"/>
                <a:ea typeface="Roboto"/>
                <a:cs typeface="Roboto"/>
                <a:sym typeface="Roboto"/>
              </a:rPr>
              <a:t>隨著越來越大規模的通用機器學習模型的出現，一個新時代的「基礎模型」已經開始。這些基礎模型的特點是它們是在“廣泛”的數據上訓練的，通常是自監督訓練，規模大，導致了兩個方面的特點：1）同質化（即大多數使用相同的模型進行微調和下游任務的訓練，因為它們對許多任務都有效，且單獨訓練成本過高）和2）湧現（即這些模型可以解決原本未訓練過的任務，甚至可能無需額外的微調或下游訓練）</a:t>
            </a:r>
            <a:endParaRPr sz="1200">
              <a:solidFill>
                <a:srgbClr val="0D0D0D"/>
              </a:solidFill>
              <a:highlight>
                <a:srgbClr val="FFFFFF"/>
              </a:highlight>
              <a:latin typeface="Roboto"/>
              <a:ea typeface="Roboto"/>
              <a:cs typeface="Roboto"/>
              <a:sym typeface="Roboto"/>
            </a:endParaRPr>
          </a:p>
          <a:p>
            <a:pPr indent="0" lvl="0" marL="0" rtl="0" algn="l">
              <a:spcBef>
                <a:spcPts val="0"/>
              </a:spcBef>
              <a:spcAft>
                <a:spcPts val="0"/>
              </a:spcAft>
              <a:buClr>
                <a:schemeClr val="dk1"/>
              </a:buClr>
              <a:buSzPts val="1100"/>
              <a:buFont typeface="Arial"/>
              <a:buNone/>
            </a:pPr>
            <a:r>
              <a:t/>
            </a:r>
            <a:endParaRPr sz="1200">
              <a:solidFill>
                <a:srgbClr val="0D0D0D"/>
              </a:solidFill>
              <a:highlight>
                <a:srgbClr val="FFFFFF"/>
              </a:highlight>
              <a:latin typeface="Roboto"/>
              <a:ea typeface="Roboto"/>
              <a:cs typeface="Roboto"/>
              <a:sym typeface="Roboto"/>
            </a:endParaRPr>
          </a:p>
          <a:p>
            <a:pPr indent="0" lvl="0" marL="0" rtl="0" algn="l">
              <a:spcBef>
                <a:spcPts val="0"/>
              </a:spcBef>
              <a:spcAft>
                <a:spcPts val="0"/>
              </a:spcAft>
              <a:buClr>
                <a:schemeClr val="dk1"/>
              </a:buClr>
              <a:buSzPts val="1100"/>
              <a:buFont typeface="Arial"/>
              <a:buNone/>
            </a:pPr>
            <a:r>
              <a:rPr lang="en" sz="1200">
                <a:solidFill>
                  <a:srgbClr val="0D0D0D"/>
                </a:solidFill>
                <a:highlight>
                  <a:srgbClr val="FFFFFF"/>
                </a:highlight>
                <a:latin typeface="Roboto"/>
                <a:ea typeface="Roboto"/>
                <a:cs typeface="Roboto"/>
                <a:sym typeface="Roboto"/>
              </a:rPr>
              <a:t>ChatGPT作為一種通用人工智能模型的潛力，因為它已經在許多自然語言處理任務中展示了良好的表現。在這項工作中，作者評估了ChatGPT在三個情感計算問題上的能力，分別是大五人格預測、情感分析和自殺傾向檢測。他們使用了三個基準線，一個強大的語言模型（RoBERTa-base）、一個具有預訓練嵌入的遺留詞模型（Word2Vec）和一個簡單的詞袋（BoW）基準線</a:t>
            </a:r>
            <a:endParaRPr sz="1200">
              <a:solidFill>
                <a:srgbClr val="0D0D0D"/>
              </a:solidFill>
              <a:highlight>
                <a:srgbClr val="FFFFFF"/>
              </a:highlight>
              <a:latin typeface="Roboto"/>
              <a:ea typeface="Roboto"/>
              <a:cs typeface="Roboto"/>
              <a:sym typeface="Roboto"/>
            </a:endParaRPr>
          </a:p>
          <a:p>
            <a:pPr indent="0" lvl="0" marL="0" rtl="0" algn="l">
              <a:spcBef>
                <a:spcPts val="0"/>
              </a:spcBef>
              <a:spcAft>
                <a:spcPts val="0"/>
              </a:spcAft>
              <a:buClr>
                <a:schemeClr val="dk1"/>
              </a:buClr>
              <a:buSzPts val="1100"/>
              <a:buFont typeface="Arial"/>
              <a:buNone/>
            </a:pPr>
            <a:r>
              <a:t/>
            </a:r>
            <a:endParaRPr sz="1200">
              <a:solidFill>
                <a:srgbClr val="0D0D0D"/>
              </a:solidFill>
              <a:highlight>
                <a:srgbClr val="FFFFFF"/>
              </a:highlight>
              <a:latin typeface="Roboto"/>
              <a:ea typeface="Roboto"/>
              <a:cs typeface="Roboto"/>
              <a:sym typeface="Roboto"/>
            </a:endParaRPr>
          </a:p>
          <a:p>
            <a:pPr indent="0" lvl="0" marL="0" rtl="0" algn="l">
              <a:lnSpc>
                <a:spcPct val="115000"/>
              </a:lnSpc>
              <a:spcBef>
                <a:spcPts val="1500"/>
              </a:spcBef>
              <a:spcAft>
                <a:spcPts val="0"/>
              </a:spcAft>
              <a:buClr>
                <a:schemeClr val="dk1"/>
              </a:buClr>
              <a:buSzPts val="1100"/>
              <a:buFont typeface="Arial"/>
              <a:buNone/>
            </a:pPr>
            <a:r>
              <a:rPr lang="en" sz="1200">
                <a:solidFill>
                  <a:srgbClr val="0D0D0D"/>
                </a:solidFill>
                <a:highlight>
                  <a:srgbClr val="FFFFFF"/>
                </a:highlight>
                <a:latin typeface="Roboto"/>
                <a:ea typeface="Roboto"/>
                <a:cs typeface="Roboto"/>
                <a:sym typeface="Roboto"/>
              </a:rPr>
              <a:t>總的來說，這篇文章的目的是為了系統化評估框架，評估ChatGPT在各種分類任務上的表現，以回答它是否展示了其他（與情感計算相關的）NLP任務的完全出現特徵。</a:t>
            </a:r>
            <a:endParaRPr sz="1200">
              <a:solidFill>
                <a:srgbClr val="0D0D0D"/>
              </a:solidFill>
              <a:highlight>
                <a:srgbClr val="FFFFFF"/>
              </a:highlight>
              <a:latin typeface="Roboto"/>
              <a:ea typeface="Roboto"/>
              <a:cs typeface="Roboto"/>
              <a:sym typeface="Roboto"/>
            </a:endParaRPr>
          </a:p>
          <a:p>
            <a:pPr indent="0" lvl="0" marL="0" rtl="0" algn="l">
              <a:spcBef>
                <a:spcPts val="1500"/>
              </a:spcBef>
              <a:spcAft>
                <a:spcPts val="0"/>
              </a:spcAft>
              <a:buClr>
                <a:schemeClr val="dk1"/>
              </a:buClr>
              <a:buSzPts val="1100"/>
              <a:buFont typeface="Arial"/>
              <a:buNone/>
            </a:pPr>
            <a:r>
              <a:t/>
            </a:r>
            <a:endParaRPr sz="1200">
              <a:solidFill>
                <a:srgbClr val="0D0D0D"/>
              </a:solidFill>
              <a:highlight>
                <a:srgbClr val="FFFFFF"/>
              </a:highlight>
              <a:latin typeface="Roboto"/>
              <a:ea typeface="Roboto"/>
              <a:cs typeface="Roboto"/>
              <a:sym typeface="Roboto"/>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1" name="Shape 511"/>
        <p:cNvGrpSpPr/>
        <p:nvPr/>
      </p:nvGrpSpPr>
      <p:grpSpPr>
        <a:xfrm>
          <a:off x="0" y="0"/>
          <a:ext cx="0" cy="0"/>
          <a:chOff x="0" y="0"/>
          <a:chExt cx="0" cy="0"/>
        </a:xfrm>
      </p:grpSpPr>
      <p:sp>
        <p:nvSpPr>
          <p:cNvPr id="512" name="Google Shape;512;g2c190264379_3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3" name="Google Shape;513;g2c190264379_3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8" name="Shape 518"/>
        <p:cNvGrpSpPr/>
        <p:nvPr/>
      </p:nvGrpSpPr>
      <p:grpSpPr>
        <a:xfrm>
          <a:off x="0" y="0"/>
          <a:ext cx="0" cy="0"/>
          <a:chOff x="0" y="0"/>
          <a:chExt cx="0" cy="0"/>
        </a:xfrm>
      </p:grpSpPr>
      <p:sp>
        <p:nvSpPr>
          <p:cNvPr id="519" name="Google Shape;519;g2c190264379_4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0" name="Google Shape;520;g2c190264379_4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rgbClr val="0D0D0D"/>
                </a:solidFill>
                <a:highlight>
                  <a:srgbClr val="FFFFFF"/>
                </a:highlight>
                <a:latin typeface="Roboto"/>
                <a:ea typeface="Roboto"/>
                <a:cs typeface="Roboto"/>
                <a:sym typeface="Roboto"/>
              </a:rPr>
              <a:t>本文的目的是評估ChatGPT在各種情感計算任務中的泛化能力。</a:t>
            </a:r>
            <a:endParaRPr sz="1200">
              <a:solidFill>
                <a:srgbClr val="0D0D0D"/>
              </a:solidFill>
              <a:highlight>
                <a:srgbClr val="FFFFFF"/>
              </a:highlight>
              <a:latin typeface="Roboto"/>
              <a:ea typeface="Roboto"/>
              <a:cs typeface="Roboto"/>
              <a:sym typeface="Roboto"/>
            </a:endParaRPr>
          </a:p>
          <a:p>
            <a:pPr indent="0" lvl="0" marL="0" rtl="0" algn="l">
              <a:spcBef>
                <a:spcPts val="0"/>
              </a:spcBef>
              <a:spcAft>
                <a:spcPts val="0"/>
              </a:spcAft>
              <a:buNone/>
            </a:pPr>
            <a:r>
              <a:rPr lang="en" sz="1200">
                <a:solidFill>
                  <a:srgbClr val="0D0D0D"/>
                </a:solidFill>
                <a:highlight>
                  <a:srgbClr val="FFFFFF"/>
                </a:highlight>
                <a:latin typeface="Roboto"/>
                <a:ea typeface="Roboto"/>
                <a:cs typeface="Roboto"/>
                <a:sym typeface="Roboto"/>
              </a:rPr>
              <a:t>為了評估這一點，我們使用了三個對應於三個不同問題的數據集，如前所述：大五人格預測、情感分析和自殺傾向評估。對於這些任務，我們使用了三個數據集。對於每個介紹的任務，我們試圖獲得ChatGPT對相應測試集中每個示例的評估。</a:t>
            </a:r>
            <a:endParaRPr sz="1200">
              <a:solidFill>
                <a:srgbClr val="0D0D0D"/>
              </a:solidFill>
              <a:highlight>
                <a:srgbClr val="FFFFFF"/>
              </a:highlight>
              <a:latin typeface="Roboto"/>
              <a:ea typeface="Roboto"/>
              <a:cs typeface="Roboto"/>
              <a:sym typeface="Roboto"/>
            </a:endParaRPr>
          </a:p>
          <a:p>
            <a:pPr indent="0" lvl="0" marL="0" rtl="0" algn="l">
              <a:spcBef>
                <a:spcPts val="0"/>
              </a:spcBef>
              <a:spcAft>
                <a:spcPts val="0"/>
              </a:spcAft>
              <a:buNone/>
            </a:pPr>
            <a:r>
              <a:rPr lang="en" sz="1200">
                <a:solidFill>
                  <a:srgbClr val="0D0D0D"/>
                </a:solidFill>
                <a:highlight>
                  <a:srgbClr val="FFFFFF"/>
                </a:highlight>
                <a:latin typeface="Roboto"/>
                <a:ea typeface="Roboto"/>
                <a:cs typeface="Roboto"/>
                <a:sym typeface="Roboto"/>
              </a:rPr>
              <a:t>此外，我們將ChatGPT與三個基準線進行比較，即一個大型語言模型、一個具有預訓練嵌入的詞模型，以及一個基本的詞袋（BoW）模型，而不使用任何外部數據。在本節中，我們描述了數據集、對ChatGPT的查詢過程以及基準線。圖1展示了所有方法（ChatGPT和三個基準線）的流程圖。</a:t>
            </a:r>
            <a:endParaRPr sz="1200">
              <a:solidFill>
                <a:srgbClr val="0D0D0D"/>
              </a:solidFill>
              <a:latin typeface="Roboto"/>
              <a:ea typeface="Roboto"/>
              <a:cs typeface="Roboto"/>
              <a:sym typeface="Roboto"/>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4" name="Shape 524"/>
        <p:cNvGrpSpPr/>
        <p:nvPr/>
      </p:nvGrpSpPr>
      <p:grpSpPr>
        <a:xfrm>
          <a:off x="0" y="0"/>
          <a:ext cx="0" cy="0"/>
          <a:chOff x="0" y="0"/>
          <a:chExt cx="0" cy="0"/>
        </a:xfrm>
      </p:grpSpPr>
      <p:sp>
        <p:nvSpPr>
          <p:cNvPr id="525" name="Google Shape;525;g2c190264379_4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6" name="Google Shape;526;g2c190264379_4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Clr>
                <a:schemeClr val="dk1"/>
              </a:buClr>
              <a:buSzPts val="1100"/>
              <a:buFont typeface="Arial"/>
              <a:buNone/>
            </a:pPr>
            <a:r>
              <a:rPr lang="en" sz="1200">
                <a:solidFill>
                  <a:srgbClr val="0D0D0D"/>
                </a:solidFill>
                <a:highlight>
                  <a:srgbClr val="FFFFFF"/>
                </a:highlight>
                <a:latin typeface="Roboto"/>
                <a:ea typeface="Roboto"/>
                <a:cs typeface="Roboto"/>
                <a:sym typeface="Roboto"/>
              </a:rPr>
              <a:t>人格數據集</a:t>
            </a:r>
            <a:endParaRPr sz="1200">
              <a:solidFill>
                <a:srgbClr val="0D0D0D"/>
              </a:solidFill>
              <a:highlight>
                <a:srgbClr val="FFFFFF"/>
              </a:highlight>
              <a:latin typeface="Roboto"/>
              <a:ea typeface="Roboto"/>
              <a:cs typeface="Roboto"/>
              <a:sym typeface="Roboto"/>
            </a:endParaRPr>
          </a:p>
          <a:p>
            <a:pPr indent="0" lvl="0" marL="0" rtl="0" algn="l">
              <a:lnSpc>
                <a:spcPct val="115000"/>
              </a:lnSpc>
              <a:spcBef>
                <a:spcPts val="1500"/>
              </a:spcBef>
              <a:spcAft>
                <a:spcPts val="0"/>
              </a:spcAft>
              <a:buNone/>
            </a:pPr>
            <a:r>
              <a:rPr lang="en" sz="1200">
                <a:solidFill>
                  <a:srgbClr val="0D0D0D"/>
                </a:solidFill>
                <a:highlight>
                  <a:srgbClr val="FFFFFF"/>
                </a:highlight>
                <a:latin typeface="Roboto"/>
                <a:ea typeface="Roboto"/>
                <a:cs typeface="Roboto"/>
                <a:sym typeface="Roboto"/>
              </a:rPr>
              <a:t>我們利用第一印象數據集（First Impressions dataset）進行人格任務。人格由五大人格特質來表示，分別是開放性、負責任性、外向性、親和力和神經質。該數據集包含了一位發言者的15秒視頻，其人格是手動標記的。這種標記是通過相對比較兩個視頻之間的排名來進行的，評估哪個人在每個五大人格特質上得分較高。然後使用統計模型將標籤轉化為在[0, 1]範圍內的回歸值。人格標籤是基於視頻的多種模態進行的，包括圖像、音頻和文本（內容）。我們利用這些視頻的文字稿作為用於預測人格的輸入。我們使用數據集出版者提供的訓練/開發（dev）/測試分割。與Kaya等人一樣，我們將模型訓練為回歸問題（使用平均絕對誤差作為損失函數），因為連續的地面真值可以給出對標籤更細緻的估計；然後，我們使用閾值0.5將其二元化為正面或負面。</a:t>
            </a:r>
            <a:endParaRPr sz="1200">
              <a:solidFill>
                <a:srgbClr val="0D0D0D"/>
              </a:solidFill>
              <a:highlight>
                <a:srgbClr val="FFFFFF"/>
              </a:highlight>
              <a:latin typeface="Roboto"/>
              <a:ea typeface="Roboto"/>
              <a:cs typeface="Roboto"/>
              <a:sym typeface="Roboto"/>
            </a:endParaRPr>
          </a:p>
          <a:p>
            <a:pPr indent="0" lvl="0" marL="0" rtl="0" algn="l">
              <a:lnSpc>
                <a:spcPct val="115000"/>
              </a:lnSpc>
              <a:spcBef>
                <a:spcPts val="1500"/>
              </a:spcBef>
              <a:spcAft>
                <a:spcPts val="0"/>
              </a:spcAft>
              <a:buNone/>
            </a:pPr>
            <a:r>
              <a:t/>
            </a:r>
            <a:endParaRPr sz="1200">
              <a:solidFill>
                <a:srgbClr val="0D0D0D"/>
              </a:solidFill>
              <a:highlight>
                <a:srgbClr val="FFFFFF"/>
              </a:highlight>
              <a:latin typeface="Roboto"/>
              <a:ea typeface="Roboto"/>
              <a:cs typeface="Roboto"/>
              <a:sym typeface="Roboto"/>
            </a:endParaRPr>
          </a:p>
          <a:p>
            <a:pPr indent="0" lvl="0" marL="0" rtl="0" algn="l">
              <a:lnSpc>
                <a:spcPct val="115000"/>
              </a:lnSpc>
              <a:spcBef>
                <a:spcPts val="0"/>
              </a:spcBef>
              <a:spcAft>
                <a:spcPts val="0"/>
              </a:spcAft>
              <a:buNone/>
            </a:pPr>
            <a:br>
              <a:rPr lang="en" sz="1200">
                <a:solidFill>
                  <a:srgbClr val="0D0D0D"/>
                </a:solidFill>
                <a:highlight>
                  <a:srgbClr val="FFFFFF"/>
                </a:highlight>
                <a:latin typeface="Roboto"/>
                <a:ea typeface="Roboto"/>
                <a:cs typeface="Roboto"/>
                <a:sym typeface="Roboto"/>
              </a:rPr>
            </a:br>
            <a:r>
              <a:rPr lang="en" sz="1200">
                <a:solidFill>
                  <a:srgbClr val="0D0D0D"/>
                </a:solidFill>
                <a:highlight>
                  <a:srgbClr val="FFFFFF"/>
                </a:highlight>
                <a:latin typeface="Roboto"/>
                <a:ea typeface="Roboto"/>
                <a:cs typeface="Roboto"/>
                <a:sym typeface="Roboto"/>
              </a:rPr>
              <a:t>情感數據集</a:t>
            </a:r>
            <a:endParaRPr sz="1200">
              <a:solidFill>
                <a:srgbClr val="0D0D0D"/>
              </a:solidFill>
              <a:highlight>
                <a:srgbClr val="FFFFFF"/>
              </a:highlight>
              <a:latin typeface="Roboto"/>
              <a:ea typeface="Roboto"/>
              <a:cs typeface="Roboto"/>
              <a:sym typeface="Roboto"/>
            </a:endParaRPr>
          </a:p>
          <a:p>
            <a:pPr indent="0" lvl="0" marL="0" rtl="0" algn="l">
              <a:lnSpc>
                <a:spcPct val="115000"/>
              </a:lnSpc>
              <a:spcBef>
                <a:spcPts val="1500"/>
              </a:spcBef>
              <a:spcAft>
                <a:spcPts val="0"/>
              </a:spcAft>
              <a:buNone/>
            </a:pPr>
            <a:r>
              <a:rPr lang="en" sz="1200">
                <a:solidFill>
                  <a:srgbClr val="0D0D0D"/>
                </a:solidFill>
                <a:highlight>
                  <a:srgbClr val="FFFFFF"/>
                </a:highlight>
                <a:latin typeface="Roboto"/>
                <a:ea typeface="Roboto"/>
                <a:cs typeface="Roboto"/>
                <a:sym typeface="Roboto"/>
              </a:rPr>
              <a:t>我們採用了Sentiment140數據集進行情感分析任務。該數據集從Twitter上收集了大量推文，文本非常嘈雜，這可能對許多模型（尤其是詞模型）構成挑戰。該數據集包含推文和相應的情感標籤（正面或負面）。我們將訓練部分按9:1的比例分割，形成訓練和開發部分，如表1所列。測試部分僅包含497條推文；然而，由於其餘的推文有中性標籤，在訓練集中並不存在，因此將其過濾為359條。</a:t>
            </a:r>
            <a:endParaRPr sz="1200">
              <a:solidFill>
                <a:srgbClr val="0D0D0D"/>
              </a:solidFill>
              <a:highlight>
                <a:srgbClr val="FFFFFF"/>
              </a:highlight>
              <a:latin typeface="Roboto"/>
              <a:ea typeface="Roboto"/>
              <a:cs typeface="Roboto"/>
              <a:sym typeface="Roboto"/>
            </a:endParaRPr>
          </a:p>
          <a:p>
            <a:pPr indent="0" lvl="0" marL="0" rtl="0" algn="l">
              <a:lnSpc>
                <a:spcPct val="115000"/>
              </a:lnSpc>
              <a:spcBef>
                <a:spcPts val="1500"/>
              </a:spcBef>
              <a:spcAft>
                <a:spcPts val="0"/>
              </a:spcAft>
              <a:buClr>
                <a:schemeClr val="dk1"/>
              </a:buClr>
              <a:buSzPts val="1100"/>
              <a:buFont typeface="Arial"/>
              <a:buNone/>
            </a:pPr>
            <a:r>
              <a:rPr lang="en" sz="1200">
                <a:solidFill>
                  <a:srgbClr val="0D0D0D"/>
                </a:solidFill>
                <a:highlight>
                  <a:srgbClr val="FFFFFF"/>
                </a:highlight>
                <a:latin typeface="Roboto"/>
                <a:ea typeface="Roboto"/>
                <a:cs typeface="Roboto"/>
                <a:sym typeface="Roboto"/>
              </a:rPr>
              <a:t>自殺和憂鬱數據集來自Reddit平台，分別來自不同的子論壇類別，包括“SuicideWatch”、“depression”和“teenagers”。來自“teenagers”類別的帖子文本被標記為負面，而來自其他兩個類別的文本被標記為正面。我們排除了長於512個字符的示例，然後將數據集分為三個部分：訓練、開發和測試。</a:t>
            </a:r>
            <a:endParaRPr sz="1200">
              <a:solidFill>
                <a:srgbClr val="0D0D0D"/>
              </a:solidFill>
              <a:highlight>
                <a:srgbClr val="FFFFFF"/>
              </a:highlight>
              <a:latin typeface="Roboto"/>
              <a:ea typeface="Roboto"/>
              <a:cs typeface="Roboto"/>
              <a:sym typeface="Roboto"/>
            </a:endParaRPr>
          </a:p>
          <a:p>
            <a:pPr indent="0" lvl="0" marL="0" rtl="0" algn="l">
              <a:spcBef>
                <a:spcPts val="0"/>
              </a:spcBef>
              <a:spcAft>
                <a:spcPts val="0"/>
              </a:spcAft>
              <a:buNone/>
            </a:pPr>
            <a:r>
              <a:t/>
            </a:r>
            <a:endParaRPr sz="1300"/>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0" name="Shape 530"/>
        <p:cNvGrpSpPr/>
        <p:nvPr/>
      </p:nvGrpSpPr>
      <p:grpSpPr>
        <a:xfrm>
          <a:off x="0" y="0"/>
          <a:ext cx="0" cy="0"/>
          <a:chOff x="0" y="0"/>
          <a:chExt cx="0" cy="0"/>
        </a:xfrm>
      </p:grpSpPr>
      <p:sp>
        <p:nvSpPr>
          <p:cNvPr id="531" name="Google Shape;531;g2c9dbdb0af0_0_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2" name="Google Shape;532;g2c9dbdb0af0_0_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rgbClr val="0D0D0D"/>
                </a:solidFill>
                <a:highlight>
                  <a:srgbClr val="FFFFFF"/>
                </a:highlight>
                <a:latin typeface="Roboto"/>
                <a:ea typeface="Roboto"/>
                <a:cs typeface="Roboto"/>
                <a:sym typeface="Roboto"/>
              </a:rPr>
              <a:t>欄位顯示了用於評估的最終樣本數量（較原始大小較小，原因是手動從ChatGPT收集示例的限制）。A代表親和性；C代表盡責性；E代表外向性；N代表神經質；O代表對經驗採開放態度；Sent代表情感；Sui代表自殺。</a:t>
            </a:r>
            <a:endParaRPr sz="1200">
              <a:solidFill>
                <a:srgbClr val="0D0D0D"/>
              </a:solidFill>
              <a:highlight>
                <a:srgbClr val="FFFFFF"/>
              </a:highlight>
              <a:latin typeface="Roboto"/>
              <a:ea typeface="Roboto"/>
              <a:cs typeface="Roboto"/>
              <a:sym typeface="Roboto"/>
            </a:endParaRPr>
          </a:p>
          <a:p>
            <a:pPr indent="0" lvl="0" marL="0" rtl="0" algn="l">
              <a:spcBef>
                <a:spcPts val="0"/>
              </a:spcBef>
              <a:spcAft>
                <a:spcPts val="0"/>
              </a:spcAft>
              <a:buNone/>
            </a:pPr>
            <a:r>
              <a:t/>
            </a:r>
            <a:endParaRPr sz="1200">
              <a:solidFill>
                <a:srgbClr val="0D0D0D"/>
              </a:solidFill>
              <a:highlight>
                <a:srgbClr val="FFFFFF"/>
              </a:highlight>
              <a:latin typeface="Roboto"/>
              <a:ea typeface="Roboto"/>
              <a:cs typeface="Roboto"/>
              <a:sym typeface="Roboto"/>
            </a:endParaRPr>
          </a:p>
          <a:p>
            <a:pPr indent="0" lvl="0" marL="0" rtl="0" algn="l">
              <a:spcBef>
                <a:spcPts val="0"/>
              </a:spcBef>
              <a:spcAft>
                <a:spcPts val="0"/>
              </a:spcAft>
              <a:buNone/>
            </a:pPr>
            <a:r>
              <a:rPr lang="en" sz="1200">
                <a:solidFill>
                  <a:srgbClr val="0D0D0D"/>
                </a:solidFill>
                <a:highlight>
                  <a:srgbClr val="FFFFFF"/>
                </a:highlight>
                <a:latin typeface="Roboto"/>
                <a:ea typeface="Roboto"/>
                <a:cs typeface="Roboto"/>
                <a:sym typeface="Roboto"/>
              </a:rPr>
              <a:t>訓練集 開發集 測試集</a:t>
            </a:r>
            <a:endParaRPr sz="1200">
              <a:solidFill>
                <a:srgbClr val="0D0D0D"/>
              </a:solidFill>
              <a:highlight>
                <a:srgbClr val="FFFFFF"/>
              </a:highlight>
              <a:latin typeface="Roboto"/>
              <a:ea typeface="Roboto"/>
              <a:cs typeface="Roboto"/>
              <a:sym typeface="Roboto"/>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6" name="Shape 536"/>
        <p:cNvGrpSpPr/>
        <p:nvPr/>
      </p:nvGrpSpPr>
      <p:grpSpPr>
        <a:xfrm>
          <a:off x="0" y="0"/>
          <a:ext cx="0" cy="0"/>
          <a:chOff x="0" y="0"/>
          <a:chExt cx="0" cy="0"/>
        </a:xfrm>
      </p:grpSpPr>
      <p:sp>
        <p:nvSpPr>
          <p:cNvPr id="537" name="Google Shape;537;g31e817ee3df5ad55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8" name="Google Shape;538;g31e817ee3df5ad55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2" name="Shape 542"/>
        <p:cNvGrpSpPr/>
        <p:nvPr/>
      </p:nvGrpSpPr>
      <p:grpSpPr>
        <a:xfrm>
          <a:off x="0" y="0"/>
          <a:ext cx="0" cy="0"/>
          <a:chOff x="0" y="0"/>
          <a:chExt cx="0" cy="0"/>
        </a:xfrm>
      </p:grpSpPr>
      <p:sp>
        <p:nvSpPr>
          <p:cNvPr id="543" name="Google Shape;543;g31e817ee3df5ad55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4" name="Google Shape;544;g31e817ee3df5ad55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8" name="Shape 548"/>
        <p:cNvGrpSpPr/>
        <p:nvPr/>
      </p:nvGrpSpPr>
      <p:grpSpPr>
        <a:xfrm>
          <a:off x="0" y="0"/>
          <a:ext cx="0" cy="0"/>
          <a:chOff x="0" y="0"/>
          <a:chExt cx="0" cy="0"/>
        </a:xfrm>
      </p:grpSpPr>
      <p:sp>
        <p:nvSpPr>
          <p:cNvPr id="549" name="Google Shape;549;g31e817ee3df5ad55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0" name="Google Shape;550;g31e817ee3df5ad55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4" name="Shape 554"/>
        <p:cNvGrpSpPr/>
        <p:nvPr/>
      </p:nvGrpSpPr>
      <p:grpSpPr>
        <a:xfrm>
          <a:off x="0" y="0"/>
          <a:ext cx="0" cy="0"/>
          <a:chOff x="0" y="0"/>
          <a:chExt cx="0" cy="0"/>
        </a:xfrm>
      </p:grpSpPr>
      <p:sp>
        <p:nvSpPr>
          <p:cNvPr id="555" name="Google Shape;555;g31e817ee3df5ad55_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6" name="Google Shape;556;g31e817ee3df5ad55_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0" name="Shape 560"/>
        <p:cNvGrpSpPr/>
        <p:nvPr/>
      </p:nvGrpSpPr>
      <p:grpSpPr>
        <a:xfrm>
          <a:off x="0" y="0"/>
          <a:ext cx="0" cy="0"/>
          <a:chOff x="0" y="0"/>
          <a:chExt cx="0" cy="0"/>
        </a:xfrm>
      </p:grpSpPr>
      <p:sp>
        <p:nvSpPr>
          <p:cNvPr id="561" name="Google Shape;561;g45dd96d6b7492c7e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2" name="Google Shape;562;g45dd96d6b7492c7e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7" name="Shape 567"/>
        <p:cNvGrpSpPr/>
        <p:nvPr/>
      </p:nvGrpSpPr>
      <p:grpSpPr>
        <a:xfrm>
          <a:off x="0" y="0"/>
          <a:ext cx="0" cy="0"/>
          <a:chOff x="0" y="0"/>
          <a:chExt cx="0" cy="0"/>
        </a:xfrm>
      </p:grpSpPr>
      <p:sp>
        <p:nvSpPr>
          <p:cNvPr id="568" name="Google Shape;568;g2c3a474cb6a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9" name="Google Shape;569;g2c3a474cb6a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4" name="Shape 574"/>
        <p:cNvGrpSpPr/>
        <p:nvPr/>
      </p:nvGrpSpPr>
      <p:grpSpPr>
        <a:xfrm>
          <a:off x="0" y="0"/>
          <a:ext cx="0" cy="0"/>
          <a:chOff x="0" y="0"/>
          <a:chExt cx="0" cy="0"/>
        </a:xfrm>
      </p:grpSpPr>
      <p:sp>
        <p:nvSpPr>
          <p:cNvPr id="575" name="Google Shape;575;g2c5f6d27642_1_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6" name="Google Shape;576;g2c5f6d27642_1_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400"/>
              <a:t>在本節中，本研究回顧作者的實驗結果。綜上所述，作者評估性能ChatGPT 與三個基線 RoBERTa 的對比，Word2Vec 和 BoW——三個下游分類任務，即人格特徵、情緒分析和自殺傾向評估。作者測量分類準確率與未加權平均召回率(UAR)20 作為績效衡量標準。 UAR 的優點是可以揭示模型的性能是否非常好</a:t>
            </a:r>
            <a:endParaRPr sz="1400"/>
          </a:p>
          <a:p>
            <a:pPr indent="0" lvl="0" marL="0" rtl="0" algn="l">
              <a:spcBef>
                <a:spcPts val="0"/>
              </a:spcBef>
              <a:spcAft>
                <a:spcPts val="0"/>
              </a:spcAft>
              <a:buNone/>
            </a:pPr>
            <a:r>
              <a:rPr lang="en" sz="1400"/>
              <a:t>在一個類別上表現良好，但會犧牲另一個類別的效能，尤其是在不平衡的資料集中。此外，作者利用隨機排列檢定作為統計顯著性檢定。21 實驗的主要結果是</a:t>
            </a:r>
            <a:endParaRPr sz="1400"/>
          </a:p>
          <a:p>
            <a:pPr indent="0" lvl="0" marL="0" rtl="0" algn="l">
              <a:spcBef>
                <a:spcPts val="0"/>
              </a:spcBef>
              <a:spcAft>
                <a:spcPts val="0"/>
              </a:spcAft>
              <a:buNone/>
            </a:pPr>
            <a:r>
              <a:rPr lang="en" sz="1400"/>
              <a:t>如表3所示。</a:t>
            </a:r>
            <a:endParaRPr sz="1400"/>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0" name="Shape 580"/>
        <p:cNvGrpSpPr/>
        <p:nvPr/>
      </p:nvGrpSpPr>
      <p:grpSpPr>
        <a:xfrm>
          <a:off x="0" y="0"/>
          <a:ext cx="0" cy="0"/>
          <a:chOff x="0" y="0"/>
          <a:chExt cx="0" cy="0"/>
        </a:xfrm>
      </p:grpSpPr>
      <p:sp>
        <p:nvSpPr>
          <p:cNvPr id="581" name="Google Shape;581;g2ca03fe093b_1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2" name="Google Shape;582;g2ca03fe093b_1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7" name="Shape 587"/>
        <p:cNvGrpSpPr/>
        <p:nvPr/>
      </p:nvGrpSpPr>
      <p:grpSpPr>
        <a:xfrm>
          <a:off x="0" y="0"/>
          <a:ext cx="0" cy="0"/>
          <a:chOff x="0" y="0"/>
          <a:chExt cx="0" cy="0"/>
        </a:xfrm>
      </p:grpSpPr>
      <p:sp>
        <p:nvSpPr>
          <p:cNvPr id="588" name="Google Shape;588;g2c5f6d27642_1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9" name="Google Shape;589;g2c5f6d27642_1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1400">
                <a:solidFill>
                  <a:schemeClr val="dk1"/>
                </a:solidFill>
              </a:rPr>
              <a:t>RoBERTa 模型在個性和自殺評估任務上取得最佳表現，與 ChatGPT 相比準確性有顯著提高，且統計上具有意義。</a:t>
            </a:r>
            <a:endParaRPr sz="1400">
              <a:solidFill>
                <a:schemeClr val="dk1"/>
              </a:solidFill>
            </a:endParaRPr>
          </a:p>
          <a:p>
            <a:pPr indent="0" lvl="0" marL="0" rtl="0" algn="l">
              <a:spcBef>
                <a:spcPts val="0"/>
              </a:spcBef>
              <a:spcAft>
                <a:spcPts val="0"/>
              </a:spcAft>
              <a:buClr>
                <a:schemeClr val="dk1"/>
              </a:buClr>
              <a:buSzPts val="1100"/>
              <a:buFont typeface="Arial"/>
              <a:buNone/>
            </a:pPr>
            <a:r>
              <a:t/>
            </a:r>
            <a:endParaRPr sz="1400">
              <a:solidFill>
                <a:schemeClr val="dk1"/>
              </a:solidFill>
            </a:endParaRPr>
          </a:p>
          <a:p>
            <a:pPr indent="0" lvl="0" marL="0" rtl="0" algn="l">
              <a:spcBef>
                <a:spcPts val="0"/>
              </a:spcBef>
              <a:spcAft>
                <a:spcPts val="0"/>
              </a:spcAft>
              <a:buClr>
                <a:schemeClr val="dk1"/>
              </a:buClr>
              <a:buSzPts val="1100"/>
              <a:buFont typeface="Arial"/>
              <a:buNone/>
            </a:pPr>
            <a:r>
              <a:rPr lang="en" sz="1400">
                <a:solidFill>
                  <a:schemeClr val="dk1"/>
                </a:solidFill>
              </a:rPr>
              <a:t>ChatGPT 在情感分析中表現最佳，在此方面略優於 RoBERTa 和 BoW，並且比 Word2Vec 顯著優越。</a:t>
            </a:r>
            <a:endParaRPr sz="1400">
              <a:solidFill>
                <a:schemeClr val="dk1"/>
              </a:solidFill>
            </a:endParaRPr>
          </a:p>
          <a:p>
            <a:pPr indent="0" lvl="0" marL="0" rtl="0" algn="l">
              <a:spcBef>
                <a:spcPts val="0"/>
              </a:spcBef>
              <a:spcAft>
                <a:spcPts val="0"/>
              </a:spcAft>
              <a:buNone/>
            </a:pPr>
            <a:r>
              <a:rPr lang="en" sz="1400">
                <a:solidFill>
                  <a:schemeClr val="dk1"/>
                </a:solidFill>
              </a:rPr>
              <a:t>ChatGPT 在個性評估上的表現不及三個基準模型，尤其是與 RoBERTa 相比。</a:t>
            </a:r>
            <a:endParaRPr sz="1400">
              <a:solidFill>
                <a:schemeClr val="dk1"/>
              </a:solidFill>
            </a:endParaRPr>
          </a:p>
          <a:p>
            <a:pPr indent="0" lvl="0" marL="0" rtl="0" algn="l">
              <a:spcBef>
                <a:spcPts val="0"/>
              </a:spcBef>
              <a:spcAft>
                <a:spcPts val="0"/>
              </a:spcAft>
              <a:buNone/>
            </a:pPr>
            <a:r>
              <a:rPr lang="en" sz="1400">
                <a:solidFill>
                  <a:schemeClr val="dk1"/>
                </a:solidFill>
              </a:rPr>
              <a:t>自殺評估任務不如個性評估困難，並具有更多的訓練數據。ChatGPT 在預測負面情感方面表現較好。</a:t>
            </a:r>
            <a:endParaRPr sz="1400">
              <a:solidFill>
                <a:schemeClr val="dk1"/>
              </a:solidFill>
            </a:endParaRPr>
          </a:p>
          <a:p>
            <a:pPr indent="0" lvl="0" marL="0" rtl="0" algn="l">
              <a:spcBef>
                <a:spcPts val="0"/>
              </a:spcBef>
              <a:spcAft>
                <a:spcPts val="0"/>
              </a:spcAft>
              <a:buNone/>
            </a:pPr>
            <a:r>
              <a:t/>
            </a:r>
            <a:endParaRPr sz="1400">
              <a:solidFill>
                <a:schemeClr val="dk1"/>
              </a:solidFill>
            </a:endParaRPr>
          </a:p>
          <a:p>
            <a:pPr indent="0" lvl="0" marL="0" rtl="0" algn="l">
              <a:spcBef>
                <a:spcPts val="0"/>
              </a:spcBef>
              <a:spcAft>
                <a:spcPts val="0"/>
              </a:spcAft>
              <a:buNone/>
            </a:pPr>
            <a:r>
              <a:rPr lang="en" sz="1400">
                <a:solidFill>
                  <a:schemeClr val="dk1"/>
                </a:solidFill>
              </a:rPr>
              <a:t>限制：</a:t>
            </a:r>
            <a:endParaRPr sz="1400">
              <a:solidFill>
                <a:schemeClr val="dk1"/>
              </a:solidFill>
            </a:endParaRPr>
          </a:p>
          <a:p>
            <a:pPr indent="0" lvl="0" marL="0" rtl="0" algn="l">
              <a:spcBef>
                <a:spcPts val="0"/>
              </a:spcBef>
              <a:spcAft>
                <a:spcPts val="0"/>
              </a:spcAft>
              <a:buNone/>
            </a:pPr>
            <a:r>
              <a:rPr lang="en" sz="1400">
                <a:solidFill>
                  <a:schemeClr val="dk1"/>
                </a:solidFill>
              </a:rPr>
              <a:t>評估數據量較少，且 ChatGPT僅供消費者手動輸入，無法進行自動大規模測試。</a:t>
            </a:r>
            <a:endParaRPr sz="1400">
              <a:solidFill>
                <a:schemeClr val="dk1"/>
              </a:solidFill>
            </a:endParaRPr>
          </a:p>
          <a:p>
            <a:pPr indent="0" lvl="0" marL="0" rtl="0" algn="l">
              <a:spcBef>
                <a:spcPts val="0"/>
              </a:spcBef>
              <a:spcAft>
                <a:spcPts val="0"/>
              </a:spcAft>
              <a:buNone/>
            </a:pPr>
            <a:r>
              <a:rPr lang="en" sz="1400">
                <a:solidFill>
                  <a:schemeClr val="dk1"/>
                </a:solidFill>
              </a:rPr>
              <a:t>每小時僅回應約 25-35 次請求，以降低計算成本和避免強制攻擊。</a:t>
            </a:r>
            <a:endParaRPr sz="1400">
              <a:solidFill>
                <a:schemeClr val="dk1"/>
              </a:solidFill>
            </a:endParaRPr>
          </a:p>
          <a:p>
            <a:pPr indent="0" lvl="0" marL="0" rtl="0" algn="l">
              <a:spcBef>
                <a:spcPts val="0"/>
              </a:spcBef>
              <a:spcAft>
                <a:spcPts val="0"/>
              </a:spcAft>
              <a:buNone/>
            </a:pPr>
            <a:r>
              <a:rPr lang="en" sz="1400">
                <a:solidFill>
                  <a:schemeClr val="dk1"/>
                </a:solidFill>
              </a:rPr>
              <a:t>在實驗中，ChatGPT 的回應格式不一致，儘管問題提示明確指定了所需格式，這可能限制了未來實驗的進行。</a:t>
            </a:r>
            <a:endParaRPr sz="1400">
              <a:solidFill>
                <a:schemeClr val="dk1"/>
              </a:solidFill>
            </a:endParaRPr>
          </a:p>
          <a:p>
            <a:pPr indent="0" lvl="0" marL="0" rtl="0" algn="l">
              <a:spcBef>
                <a:spcPts val="0"/>
              </a:spcBef>
              <a:spcAft>
                <a:spcPts val="0"/>
              </a:spcAft>
              <a:buNone/>
            </a:pPr>
            <a:r>
              <a:t/>
            </a:r>
            <a:endParaRPr sz="1400">
              <a:solidFill>
                <a:schemeClr val="dk1"/>
              </a:solidFill>
            </a:endParaRPr>
          </a:p>
          <a:p>
            <a:pPr indent="0" lvl="0" marL="0" rtl="0" algn="l">
              <a:spcBef>
                <a:spcPts val="0"/>
              </a:spcBef>
              <a:spcAft>
                <a:spcPts val="0"/>
              </a:spcAft>
              <a:buNone/>
            </a:pPr>
            <a:r>
              <a:t/>
            </a:r>
            <a:endParaRPr sz="1400">
              <a:solidFill>
                <a:schemeClr val="dk1"/>
              </a:solidFill>
            </a:endParaRPr>
          </a:p>
          <a:p>
            <a:pPr indent="0" lvl="0" marL="0" rtl="0" algn="l">
              <a:spcBef>
                <a:spcPts val="0"/>
              </a:spcBef>
              <a:spcAft>
                <a:spcPts val="0"/>
              </a:spcAft>
              <a:buClr>
                <a:schemeClr val="dk1"/>
              </a:buClr>
              <a:buSzPts val="1100"/>
              <a:buFont typeface="Arial"/>
              <a:buNone/>
            </a:pPr>
            <a:r>
              <a:t/>
            </a:r>
            <a:endParaRPr sz="1400">
              <a:solidFill>
                <a:schemeClr val="dk1"/>
              </a:solidFill>
            </a:endParaRPr>
          </a:p>
          <a:p>
            <a:pPr indent="0" lvl="0" marL="0" rtl="0" algn="l">
              <a:spcBef>
                <a:spcPts val="0"/>
              </a:spcBef>
              <a:spcAft>
                <a:spcPts val="0"/>
              </a:spcAft>
              <a:buNone/>
            </a:pPr>
            <a:r>
              <a:t/>
            </a:r>
            <a:endParaRPr sz="1400"/>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3" name="Shape 593"/>
        <p:cNvGrpSpPr/>
        <p:nvPr/>
      </p:nvGrpSpPr>
      <p:grpSpPr>
        <a:xfrm>
          <a:off x="0" y="0"/>
          <a:ext cx="0" cy="0"/>
          <a:chOff x="0" y="0"/>
          <a:chExt cx="0" cy="0"/>
        </a:xfrm>
      </p:grpSpPr>
      <p:sp>
        <p:nvSpPr>
          <p:cNvPr id="594" name="Google Shape;594;g2ca03fe093b_1_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5" name="Google Shape;595;g2ca03fe093b_1_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0" name="Shape 600"/>
        <p:cNvGrpSpPr/>
        <p:nvPr/>
      </p:nvGrpSpPr>
      <p:grpSpPr>
        <a:xfrm>
          <a:off x="0" y="0"/>
          <a:ext cx="0" cy="0"/>
          <a:chOff x="0" y="0"/>
          <a:chExt cx="0" cy="0"/>
        </a:xfrm>
      </p:grpSpPr>
      <p:sp>
        <p:nvSpPr>
          <p:cNvPr id="601" name="Google Shape;601;g2ca03fe093b_1_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02" name="Google Shape;602;g2ca03fe093b_1_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400"/>
              <a:t>介紹：</a:t>
            </a:r>
            <a:endParaRPr sz="1400"/>
          </a:p>
          <a:p>
            <a:pPr indent="0" lvl="0" marL="0" rtl="0" algn="l">
              <a:spcBef>
                <a:spcPts val="0"/>
              </a:spcBef>
              <a:spcAft>
                <a:spcPts val="0"/>
              </a:spcAft>
              <a:buNone/>
            </a:pPr>
            <a:r>
              <a:rPr lang="en" sz="1400"/>
              <a:t>透過廣泛資料訓練的基礎模型首次洞察任務的潛在出現。</a:t>
            </a:r>
            <a:endParaRPr sz="1400"/>
          </a:p>
          <a:p>
            <a:pPr indent="0" lvl="0" marL="0" rtl="0" algn="l">
              <a:spcBef>
                <a:spcPts val="0"/>
              </a:spcBef>
              <a:spcAft>
                <a:spcPts val="0"/>
              </a:spcAft>
              <a:buNone/>
            </a:pPr>
            <a:r>
              <a:rPr lang="en" sz="1400"/>
              <a:t>專注於情感運算中的自然語言任務，使用 ChatGPT 作為示範模型。</a:t>
            </a:r>
            <a:endParaRPr sz="1400"/>
          </a:p>
          <a:p>
            <a:pPr indent="0" lvl="0" marL="0" rtl="0" algn="l">
              <a:spcBef>
                <a:spcPts val="0"/>
              </a:spcBef>
              <a:spcAft>
                <a:spcPts val="0"/>
              </a:spcAft>
              <a:buNone/>
            </a:pPr>
            <a:r>
              <a:rPr lang="en" sz="1400"/>
              <a:t>框架：</a:t>
            </a:r>
            <a:endParaRPr sz="1400"/>
          </a:p>
          <a:p>
            <a:pPr indent="0" lvl="0" marL="0" rtl="0" algn="l">
              <a:spcBef>
                <a:spcPts val="0"/>
              </a:spcBef>
              <a:spcAft>
                <a:spcPts val="0"/>
              </a:spcAft>
              <a:buNone/>
            </a:pPr>
            <a:r>
              <a:rPr lang="en" sz="1400"/>
              <a:t>引入了框架來評估 ChatGPT 作為通才與專業模型的表現。</a:t>
            </a:r>
            <a:endParaRPr sz="1400"/>
          </a:p>
          <a:p>
            <a:pPr indent="0" lvl="0" marL="0" rtl="0" algn="l">
              <a:spcBef>
                <a:spcPts val="0"/>
              </a:spcBef>
              <a:spcAft>
                <a:spcPts val="0"/>
              </a:spcAft>
              <a:buNone/>
            </a:pPr>
            <a:r>
              <a:rPr lang="en" sz="1400"/>
              <a:t>對三個情緒計算問題的七個分類任務進行評估：人格評估、情緒分析和自殺傾向評估。</a:t>
            </a:r>
            <a:endParaRPr sz="1400"/>
          </a:p>
          <a:p>
            <a:pPr indent="0" lvl="0" marL="0" rtl="0" algn="l">
              <a:spcBef>
                <a:spcPts val="0"/>
              </a:spcBef>
              <a:spcAft>
                <a:spcPts val="0"/>
              </a:spcAft>
              <a:buNone/>
            </a:pPr>
            <a:r>
              <a:rPr lang="en" sz="1400"/>
              <a:t>基線：</a:t>
            </a:r>
            <a:endParaRPr sz="1400"/>
          </a:p>
          <a:p>
            <a:pPr indent="0" lvl="0" marL="0" rtl="0" algn="l">
              <a:spcBef>
                <a:spcPts val="0"/>
              </a:spcBef>
              <a:spcAft>
                <a:spcPts val="0"/>
              </a:spcAft>
              <a:buNone/>
            </a:pPr>
            <a:r>
              <a:rPr lang="en" sz="1400"/>
              <a:t>將結果與三個基準進行比較：RoBERTa、Word2Vec 和詞袋 (BoW) 模型。</a:t>
            </a:r>
            <a:endParaRPr sz="1400"/>
          </a:p>
          <a:p>
            <a:pPr indent="0" lvl="0" marL="0" rtl="0" algn="l">
              <a:spcBef>
                <a:spcPts val="0"/>
              </a:spcBef>
              <a:spcAft>
                <a:spcPts val="0"/>
              </a:spcAft>
              <a:buNone/>
            </a:pPr>
            <a:r>
              <a:rPr lang="en" sz="1400"/>
              <a:t>發現：</a:t>
            </a:r>
            <a:endParaRPr sz="1400"/>
          </a:p>
          <a:p>
            <a:pPr indent="0" lvl="0" marL="0" rtl="0" algn="l">
              <a:spcBef>
                <a:spcPts val="0"/>
              </a:spcBef>
              <a:spcAft>
                <a:spcPts val="0"/>
              </a:spcAft>
              <a:buNone/>
            </a:pPr>
            <a:r>
              <a:rPr lang="en" sz="1400"/>
              <a:t>ChatGPT 是一種通才模型，無需專門培訓即可在各種問題上表現良好。</a:t>
            </a:r>
            <a:endParaRPr sz="1400"/>
          </a:p>
          <a:p>
            <a:pPr indent="0" lvl="0" marL="0" rtl="0" algn="l">
              <a:spcBef>
                <a:spcPts val="0"/>
              </a:spcBef>
              <a:spcAft>
                <a:spcPts val="0"/>
              </a:spcAft>
              <a:buNone/>
            </a:pPr>
            <a:r>
              <a:rPr lang="en" sz="1400"/>
              <a:t>情感分析優秀，性格評估較差，自殺評估一般。</a:t>
            </a:r>
            <a:endParaRPr sz="1400"/>
          </a:p>
          <a:p>
            <a:pPr indent="0" lvl="0" marL="0" rtl="0" algn="l">
              <a:spcBef>
                <a:spcPts val="0"/>
              </a:spcBef>
              <a:spcAft>
                <a:spcPts val="0"/>
              </a:spcAft>
              <a:buNone/>
            </a:pPr>
            <a:r>
              <a:rPr lang="en" sz="1400"/>
              <a:t>顯示湧現屬性，有可能減少對特定任務資料庫的依賴。</a:t>
            </a:r>
            <a:endParaRPr sz="1400"/>
          </a:p>
          <a:p>
            <a:pPr indent="0" lvl="0" marL="0" rtl="0" algn="l">
              <a:spcBef>
                <a:spcPts val="0"/>
              </a:spcBef>
              <a:spcAft>
                <a:spcPts val="0"/>
              </a:spcAft>
              <a:buNone/>
            </a:pPr>
            <a:r>
              <a:rPr lang="en" sz="1400"/>
              <a:t>比較：</a:t>
            </a:r>
            <a:endParaRPr sz="1400"/>
          </a:p>
          <a:p>
            <a:pPr indent="0" lvl="0" marL="0" rtl="0" algn="l">
              <a:spcBef>
                <a:spcPts val="0"/>
              </a:spcBef>
              <a:spcAft>
                <a:spcPts val="0"/>
              </a:spcAft>
              <a:buNone/>
            </a:pPr>
            <a:r>
              <a:rPr lang="en" sz="1400"/>
              <a:t>在大多數情況下，ChatGPT 的表現並不明顯優於簡單的 BoW 模型。</a:t>
            </a:r>
            <a:endParaRPr sz="1400"/>
          </a:p>
          <a:p>
            <a:pPr indent="0" lvl="0" marL="0" rtl="0" algn="l">
              <a:spcBef>
                <a:spcPts val="0"/>
              </a:spcBef>
              <a:spcAft>
                <a:spcPts val="0"/>
              </a:spcAft>
              <a:buNone/>
            </a:pPr>
            <a:r>
              <a:rPr lang="en" sz="1400"/>
              <a:t>當針對特定任務進行微調時，RoBERTa 的表現優於 ChatGPT，這表明專用模型仍然是最佳的。</a:t>
            </a:r>
            <a:endParaRPr sz="1400"/>
          </a:p>
          <a:p>
            <a:pPr indent="0" lvl="0" marL="0" rtl="0" algn="l">
              <a:spcBef>
                <a:spcPts val="0"/>
              </a:spcBef>
              <a:spcAft>
                <a:spcPts val="0"/>
              </a:spcAft>
              <a:buNone/>
            </a:pPr>
            <a:r>
              <a:rPr lang="en" sz="1400"/>
              <a:t>未來發展方向：</a:t>
            </a:r>
            <a:endParaRPr sz="1400"/>
          </a:p>
          <a:p>
            <a:pPr indent="0" lvl="0" marL="0" rtl="0" algn="l">
              <a:spcBef>
                <a:spcPts val="0"/>
              </a:spcBef>
              <a:spcAft>
                <a:spcPts val="0"/>
              </a:spcAft>
              <a:buNone/>
            </a:pPr>
            <a:r>
              <a:rPr lang="en" sz="1400"/>
              <a:t>計劃擴展實驗以包括可解釋性和計算效率等指標。</a:t>
            </a:r>
            <a:endParaRPr sz="1400"/>
          </a:p>
          <a:p>
            <a:pPr indent="0" lvl="0" marL="0" rtl="0" algn="l">
              <a:spcBef>
                <a:spcPts val="0"/>
              </a:spcBef>
              <a:spcAft>
                <a:spcPts val="0"/>
              </a:spcAft>
              <a:buNone/>
            </a:pPr>
            <a:r>
              <a:rPr lang="en" sz="1400"/>
              <a:t>將評估擴展到更複雜的模型和高級情感計算任務，包括諷刺檢測、隱喻理解和會話情感識別。</a:t>
            </a:r>
            <a:endParaRPr sz="1400"/>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6" name="Shape 606"/>
        <p:cNvGrpSpPr/>
        <p:nvPr/>
      </p:nvGrpSpPr>
      <p:grpSpPr>
        <a:xfrm>
          <a:off x="0" y="0"/>
          <a:ext cx="0" cy="0"/>
          <a:chOff x="0" y="0"/>
          <a:chExt cx="0" cy="0"/>
        </a:xfrm>
      </p:grpSpPr>
      <p:sp>
        <p:nvSpPr>
          <p:cNvPr id="607" name="Google Shape;607;g2c190264379_4_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08" name="Google Shape;608;g2c190264379_4_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2" name="Shape 612"/>
        <p:cNvGrpSpPr/>
        <p:nvPr/>
      </p:nvGrpSpPr>
      <p:grpSpPr>
        <a:xfrm>
          <a:off x="0" y="0"/>
          <a:ext cx="0" cy="0"/>
          <a:chOff x="0" y="0"/>
          <a:chExt cx="0" cy="0"/>
        </a:xfrm>
      </p:grpSpPr>
      <p:sp>
        <p:nvSpPr>
          <p:cNvPr id="613" name="Google Shape;613;g22d60228b45_1_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4" name="Google Shape;614;g22d60228b45_1_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0" name="Shape 620"/>
        <p:cNvGrpSpPr/>
        <p:nvPr/>
      </p:nvGrpSpPr>
      <p:grpSpPr>
        <a:xfrm>
          <a:off x="0" y="0"/>
          <a:ext cx="0" cy="0"/>
          <a:chOff x="0" y="0"/>
          <a:chExt cx="0" cy="0"/>
        </a:xfrm>
      </p:grpSpPr>
      <p:sp>
        <p:nvSpPr>
          <p:cNvPr id="621" name="Google Shape;621;g54dda1946d_6_3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2" name="Google Shape;622;g54dda1946d_6_3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1" name="Shape 631"/>
        <p:cNvGrpSpPr/>
        <p:nvPr/>
      </p:nvGrpSpPr>
      <p:grpSpPr>
        <a:xfrm>
          <a:off x="0" y="0"/>
          <a:ext cx="0" cy="0"/>
          <a:chOff x="0" y="0"/>
          <a:chExt cx="0" cy="0"/>
        </a:xfrm>
      </p:grpSpPr>
      <p:sp>
        <p:nvSpPr>
          <p:cNvPr id="632" name="Google Shape;632;g22d60228b45_1_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3" name="Google Shape;633;g22d60228b45_1_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8" name="Shape 638"/>
        <p:cNvGrpSpPr/>
        <p:nvPr/>
      </p:nvGrpSpPr>
      <p:grpSpPr>
        <a:xfrm>
          <a:off x="0" y="0"/>
          <a:ext cx="0" cy="0"/>
          <a:chOff x="0" y="0"/>
          <a:chExt cx="0" cy="0"/>
        </a:xfrm>
      </p:grpSpPr>
      <p:sp>
        <p:nvSpPr>
          <p:cNvPr id="639" name="Google Shape;639;gd5260bdd85_0_2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0" name="Google Shape;640;gd5260bdd85_0_2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1" name="Shape 651"/>
        <p:cNvGrpSpPr/>
        <p:nvPr/>
      </p:nvGrpSpPr>
      <p:grpSpPr>
        <a:xfrm>
          <a:off x="0" y="0"/>
          <a:ext cx="0" cy="0"/>
          <a:chOff x="0" y="0"/>
          <a:chExt cx="0" cy="0"/>
        </a:xfrm>
      </p:grpSpPr>
      <p:sp>
        <p:nvSpPr>
          <p:cNvPr id="652" name="Google Shape;652;g22d60228b45_1_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3" name="Google Shape;653;g22d60228b45_1_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5" name="Shape 675"/>
        <p:cNvGrpSpPr/>
        <p:nvPr/>
      </p:nvGrpSpPr>
      <p:grpSpPr>
        <a:xfrm>
          <a:off x="0" y="0"/>
          <a:ext cx="0" cy="0"/>
          <a:chOff x="0" y="0"/>
          <a:chExt cx="0" cy="0"/>
        </a:xfrm>
      </p:grpSpPr>
      <p:sp>
        <p:nvSpPr>
          <p:cNvPr id="676" name="Google Shape;676;g54dda1946d_4_27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77" name="Google Shape;677;g54dda1946d_4_27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2" name="Shape 692"/>
        <p:cNvGrpSpPr/>
        <p:nvPr/>
      </p:nvGrpSpPr>
      <p:grpSpPr>
        <a:xfrm>
          <a:off x="0" y="0"/>
          <a:ext cx="0" cy="0"/>
          <a:chOff x="0" y="0"/>
          <a:chExt cx="0" cy="0"/>
        </a:xfrm>
      </p:grpSpPr>
      <p:sp>
        <p:nvSpPr>
          <p:cNvPr id="693" name="Google Shape;693;g54dda1946d_6_3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94" name="Google Shape;694;g54dda1946d_6_3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8" name="Shape 698"/>
        <p:cNvGrpSpPr/>
        <p:nvPr/>
      </p:nvGrpSpPr>
      <p:grpSpPr>
        <a:xfrm>
          <a:off x="0" y="0"/>
          <a:ext cx="0" cy="0"/>
          <a:chOff x="0" y="0"/>
          <a:chExt cx="0" cy="0"/>
        </a:xfrm>
      </p:grpSpPr>
      <p:sp>
        <p:nvSpPr>
          <p:cNvPr id="699" name="Google Shape;699;g54ff9c4cb4_3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0" name="Google Shape;700;g54ff9c4cb4_3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5" name="Shape 705"/>
        <p:cNvGrpSpPr/>
        <p:nvPr/>
      </p:nvGrpSpPr>
      <p:grpSpPr>
        <a:xfrm>
          <a:off x="0" y="0"/>
          <a:ext cx="0" cy="0"/>
          <a:chOff x="0" y="0"/>
          <a:chExt cx="0" cy="0"/>
        </a:xfrm>
      </p:grpSpPr>
      <p:sp>
        <p:nvSpPr>
          <p:cNvPr id="706" name="Google Shape;706;g54dda1946d_6_3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7" name="Google Shape;707;g54dda1946d_6_3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3" name="Shape 713"/>
        <p:cNvGrpSpPr/>
        <p:nvPr/>
      </p:nvGrpSpPr>
      <p:grpSpPr>
        <a:xfrm>
          <a:off x="0" y="0"/>
          <a:ext cx="0" cy="0"/>
          <a:chOff x="0" y="0"/>
          <a:chExt cx="0" cy="0"/>
        </a:xfrm>
      </p:grpSpPr>
      <p:sp>
        <p:nvSpPr>
          <p:cNvPr id="714" name="Google Shape;714;g54dda1946d_6_3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5" name="Google Shape;715;g54dda1946d_6_3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1" name="Shape 721"/>
        <p:cNvGrpSpPr/>
        <p:nvPr/>
      </p:nvGrpSpPr>
      <p:grpSpPr>
        <a:xfrm>
          <a:off x="0" y="0"/>
          <a:ext cx="0" cy="0"/>
          <a:chOff x="0" y="0"/>
          <a:chExt cx="0" cy="0"/>
        </a:xfrm>
      </p:grpSpPr>
      <p:sp>
        <p:nvSpPr>
          <p:cNvPr id="722" name="Google Shape;722;g54dda1946d_4_27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3" name="Google Shape;723;g54dda1946d_4_27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8" name="Shape 728"/>
        <p:cNvGrpSpPr/>
        <p:nvPr/>
      </p:nvGrpSpPr>
      <p:grpSpPr>
        <a:xfrm>
          <a:off x="0" y="0"/>
          <a:ext cx="0" cy="0"/>
          <a:chOff x="0" y="0"/>
          <a:chExt cx="0" cy="0"/>
        </a:xfrm>
      </p:grpSpPr>
      <p:sp>
        <p:nvSpPr>
          <p:cNvPr id="729" name="Google Shape;729;g54dda1946d_4_27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0" name="Google Shape;730;g54dda1946d_4_27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1" name="Shape 741"/>
        <p:cNvGrpSpPr/>
        <p:nvPr/>
      </p:nvGrpSpPr>
      <p:grpSpPr>
        <a:xfrm>
          <a:off x="0" y="0"/>
          <a:ext cx="0" cy="0"/>
          <a:chOff x="0" y="0"/>
          <a:chExt cx="0" cy="0"/>
        </a:xfrm>
      </p:grpSpPr>
      <p:sp>
        <p:nvSpPr>
          <p:cNvPr id="742" name="Google Shape;742;g22d60228b45_1_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3" name="Google Shape;743;g22d60228b45_1_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4" name="Shape 764"/>
        <p:cNvGrpSpPr/>
        <p:nvPr/>
      </p:nvGrpSpPr>
      <p:grpSpPr>
        <a:xfrm>
          <a:off x="0" y="0"/>
          <a:ext cx="0" cy="0"/>
          <a:chOff x="0" y="0"/>
          <a:chExt cx="0" cy="0"/>
        </a:xfrm>
      </p:grpSpPr>
      <p:sp>
        <p:nvSpPr>
          <p:cNvPr id="765" name="Google Shape;765;gd5260bdd85_0_2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6" name="Google Shape;766;gd5260bdd85_0_2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4" name="Shape 784"/>
        <p:cNvGrpSpPr/>
        <p:nvPr/>
      </p:nvGrpSpPr>
      <p:grpSpPr>
        <a:xfrm>
          <a:off x="0" y="0"/>
          <a:ext cx="0" cy="0"/>
          <a:chOff x="0" y="0"/>
          <a:chExt cx="0" cy="0"/>
        </a:xfrm>
      </p:grpSpPr>
      <p:sp>
        <p:nvSpPr>
          <p:cNvPr id="785" name="Google Shape;785;g54dda1946d_0_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6" name="Google Shape;786;g54dda1946d_0_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5" name="Shape 795"/>
        <p:cNvGrpSpPr/>
        <p:nvPr/>
      </p:nvGrpSpPr>
      <p:grpSpPr>
        <a:xfrm>
          <a:off x="0" y="0"/>
          <a:ext cx="0" cy="0"/>
          <a:chOff x="0" y="0"/>
          <a:chExt cx="0" cy="0"/>
        </a:xfrm>
      </p:grpSpPr>
      <p:sp>
        <p:nvSpPr>
          <p:cNvPr id="796" name="Google Shape;796;g54dda1946d_4_27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7" name="Google Shape;797;g54dda1946d_4_27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5" name="Shape 805"/>
        <p:cNvGrpSpPr/>
        <p:nvPr/>
      </p:nvGrpSpPr>
      <p:grpSpPr>
        <a:xfrm>
          <a:off x="0" y="0"/>
          <a:ext cx="0" cy="0"/>
          <a:chOff x="0" y="0"/>
          <a:chExt cx="0" cy="0"/>
        </a:xfrm>
      </p:grpSpPr>
      <p:sp>
        <p:nvSpPr>
          <p:cNvPr id="806" name="Google Shape;806;g54dda1946d_4_27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7" name="Google Shape;807;g54dda1946d_4_27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6" name="Shape 816"/>
        <p:cNvGrpSpPr/>
        <p:nvPr/>
      </p:nvGrpSpPr>
      <p:grpSpPr>
        <a:xfrm>
          <a:off x="0" y="0"/>
          <a:ext cx="0" cy="0"/>
          <a:chOff x="0" y="0"/>
          <a:chExt cx="0" cy="0"/>
        </a:xfrm>
      </p:grpSpPr>
      <p:sp>
        <p:nvSpPr>
          <p:cNvPr id="817" name="Google Shape;817;g22d60228b45_1_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8" name="Google Shape;818;g22d60228b45_1_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2" name="Shape 852"/>
        <p:cNvGrpSpPr/>
        <p:nvPr/>
      </p:nvGrpSpPr>
      <p:grpSpPr>
        <a:xfrm>
          <a:off x="0" y="0"/>
          <a:ext cx="0" cy="0"/>
          <a:chOff x="0" y="0"/>
          <a:chExt cx="0" cy="0"/>
        </a:xfrm>
      </p:grpSpPr>
      <p:sp>
        <p:nvSpPr>
          <p:cNvPr id="853" name="Google Shape;853;g54dda1946d_4_26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4" name="Google Shape;854;g54dda1946d_4_26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8" name="Shape 868"/>
        <p:cNvGrpSpPr/>
        <p:nvPr/>
      </p:nvGrpSpPr>
      <p:grpSpPr>
        <a:xfrm>
          <a:off x="0" y="0"/>
          <a:ext cx="0" cy="0"/>
          <a:chOff x="0" y="0"/>
          <a:chExt cx="0" cy="0"/>
        </a:xfrm>
      </p:grpSpPr>
      <p:sp>
        <p:nvSpPr>
          <p:cNvPr id="869" name="Google Shape;869;g54dda1946d_4_27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0" name="Google Shape;870;g54dda1946d_4_27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2" name="Shape 892"/>
        <p:cNvGrpSpPr/>
        <p:nvPr/>
      </p:nvGrpSpPr>
      <p:grpSpPr>
        <a:xfrm>
          <a:off x="0" y="0"/>
          <a:ext cx="0" cy="0"/>
          <a:chOff x="0" y="0"/>
          <a:chExt cx="0" cy="0"/>
        </a:xfrm>
      </p:grpSpPr>
      <p:sp>
        <p:nvSpPr>
          <p:cNvPr id="893" name="Google Shape;893;g54dda1946d_4_26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4" name="Google Shape;894;g54dda1946d_4_26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4" name="Shape 914"/>
        <p:cNvGrpSpPr/>
        <p:nvPr/>
      </p:nvGrpSpPr>
      <p:grpSpPr>
        <a:xfrm>
          <a:off x="0" y="0"/>
          <a:ext cx="0" cy="0"/>
          <a:chOff x="0" y="0"/>
          <a:chExt cx="0" cy="0"/>
        </a:xfrm>
      </p:grpSpPr>
      <p:sp>
        <p:nvSpPr>
          <p:cNvPr id="915" name="Google Shape;915;g54dda1946d_4_27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6" name="Google Shape;916;g54dda1946d_4_27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0" name="Shape 920"/>
        <p:cNvGrpSpPr/>
        <p:nvPr/>
      </p:nvGrpSpPr>
      <p:grpSpPr>
        <a:xfrm>
          <a:off x="0" y="0"/>
          <a:ext cx="0" cy="0"/>
          <a:chOff x="0" y="0"/>
          <a:chExt cx="0" cy="0"/>
        </a:xfrm>
      </p:grpSpPr>
      <p:sp>
        <p:nvSpPr>
          <p:cNvPr id="921" name="Google Shape;921;g54dda1946d_4_26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22" name="Google Shape;922;g54dda1946d_4_26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3" name="Shape 933"/>
        <p:cNvGrpSpPr/>
        <p:nvPr/>
      </p:nvGrpSpPr>
      <p:grpSpPr>
        <a:xfrm>
          <a:off x="0" y="0"/>
          <a:ext cx="0" cy="0"/>
          <a:chOff x="0" y="0"/>
          <a:chExt cx="0" cy="0"/>
        </a:xfrm>
      </p:grpSpPr>
      <p:sp>
        <p:nvSpPr>
          <p:cNvPr id="934" name="Google Shape;934;g22d60228b45_1_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35" name="Google Shape;935;g22d60228b45_1_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3" name="Shape 943"/>
        <p:cNvGrpSpPr/>
        <p:nvPr/>
      </p:nvGrpSpPr>
      <p:grpSpPr>
        <a:xfrm>
          <a:off x="0" y="0"/>
          <a:ext cx="0" cy="0"/>
          <a:chOff x="0" y="0"/>
          <a:chExt cx="0" cy="0"/>
        </a:xfrm>
      </p:grpSpPr>
      <p:sp>
        <p:nvSpPr>
          <p:cNvPr id="944" name="Google Shape;944;gd5260bdd85_0_3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5" name="Google Shape;945;gd5260bdd85_0_3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4" name="Shape 954"/>
        <p:cNvGrpSpPr/>
        <p:nvPr/>
      </p:nvGrpSpPr>
      <p:grpSpPr>
        <a:xfrm>
          <a:off x="0" y="0"/>
          <a:ext cx="0" cy="0"/>
          <a:chOff x="0" y="0"/>
          <a:chExt cx="0" cy="0"/>
        </a:xfrm>
      </p:grpSpPr>
      <p:sp>
        <p:nvSpPr>
          <p:cNvPr id="955" name="Google Shape;955;g135e18421cc_13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56" name="Google Shape;956;g135e18421cc_13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5" name="Shape 975"/>
        <p:cNvGrpSpPr/>
        <p:nvPr/>
      </p:nvGrpSpPr>
      <p:grpSpPr>
        <a:xfrm>
          <a:off x="0" y="0"/>
          <a:ext cx="0" cy="0"/>
          <a:chOff x="0" y="0"/>
          <a:chExt cx="0" cy="0"/>
        </a:xfrm>
      </p:grpSpPr>
      <p:sp>
        <p:nvSpPr>
          <p:cNvPr id="976" name="Google Shape;976;gd44c0c1fca_0_1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77" name="Google Shape;977;gd44c0c1fca_0_1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0" name="Shape 990"/>
        <p:cNvGrpSpPr/>
        <p:nvPr/>
      </p:nvGrpSpPr>
      <p:grpSpPr>
        <a:xfrm>
          <a:off x="0" y="0"/>
          <a:ext cx="0" cy="0"/>
          <a:chOff x="0" y="0"/>
          <a:chExt cx="0" cy="0"/>
        </a:xfrm>
      </p:grpSpPr>
      <p:sp>
        <p:nvSpPr>
          <p:cNvPr id="991" name="Google Shape;991;g51b1a71d38_3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2" name="Google Shape;992;g51b1a71d38_3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6" name="Shape 996"/>
        <p:cNvGrpSpPr/>
        <p:nvPr/>
      </p:nvGrpSpPr>
      <p:grpSpPr>
        <a:xfrm>
          <a:off x="0" y="0"/>
          <a:ext cx="0" cy="0"/>
          <a:chOff x="0" y="0"/>
          <a:chExt cx="0" cy="0"/>
        </a:xfrm>
      </p:grpSpPr>
      <p:sp>
        <p:nvSpPr>
          <p:cNvPr id="997" name="Google Shape;997;g28fc411b1a4_2_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8" name="Google Shape;998;g28fc411b1a4_2_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2" name="Shape 1002"/>
        <p:cNvGrpSpPr/>
        <p:nvPr/>
      </p:nvGrpSpPr>
      <p:grpSpPr>
        <a:xfrm>
          <a:off x="0" y="0"/>
          <a:ext cx="0" cy="0"/>
          <a:chOff x="0" y="0"/>
          <a:chExt cx="0" cy="0"/>
        </a:xfrm>
      </p:grpSpPr>
      <p:sp>
        <p:nvSpPr>
          <p:cNvPr id="1003" name="Google Shape;1003;g28fc411b1a4_2_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04" name="Google Shape;1004;g28fc411b1a4_2_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8" name="Shape 1008"/>
        <p:cNvGrpSpPr/>
        <p:nvPr/>
      </p:nvGrpSpPr>
      <p:grpSpPr>
        <a:xfrm>
          <a:off x="0" y="0"/>
          <a:ext cx="0" cy="0"/>
          <a:chOff x="0" y="0"/>
          <a:chExt cx="0" cy="0"/>
        </a:xfrm>
      </p:grpSpPr>
      <p:sp>
        <p:nvSpPr>
          <p:cNvPr id="1009" name="Google Shape;1009;g28fc411b1a4_2_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0" name="Google Shape;1010;g28fc411b1a4_2_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4" name="Shape 1024"/>
        <p:cNvGrpSpPr/>
        <p:nvPr/>
      </p:nvGrpSpPr>
      <p:grpSpPr>
        <a:xfrm>
          <a:off x="0" y="0"/>
          <a:ext cx="0" cy="0"/>
          <a:chOff x="0" y="0"/>
          <a:chExt cx="0" cy="0"/>
        </a:xfrm>
      </p:grpSpPr>
      <p:sp>
        <p:nvSpPr>
          <p:cNvPr id="1025" name="Google Shape;1025;g28fc411b1a4_2_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26" name="Google Shape;1026;g28fc411b1a4_2_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0" name="Shape 1040"/>
        <p:cNvGrpSpPr/>
        <p:nvPr/>
      </p:nvGrpSpPr>
      <p:grpSpPr>
        <a:xfrm>
          <a:off x="0" y="0"/>
          <a:ext cx="0" cy="0"/>
          <a:chOff x="0" y="0"/>
          <a:chExt cx="0" cy="0"/>
        </a:xfrm>
      </p:grpSpPr>
      <p:sp>
        <p:nvSpPr>
          <p:cNvPr id="1041" name="Google Shape;1041;g28fc411b1a4_2_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42" name="Google Shape;1042;g28fc411b1a4_2_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77" name="Shape 1377"/>
        <p:cNvGrpSpPr/>
        <p:nvPr/>
      </p:nvGrpSpPr>
      <p:grpSpPr>
        <a:xfrm>
          <a:off x="0" y="0"/>
          <a:ext cx="0" cy="0"/>
          <a:chOff x="0" y="0"/>
          <a:chExt cx="0" cy="0"/>
        </a:xfrm>
      </p:grpSpPr>
      <p:sp>
        <p:nvSpPr>
          <p:cNvPr id="1378" name="Google Shape;1378;g28fc411b1a4_2_3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79" name="Google Shape;1379;g28fc411b1a4_2_3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91" name="Shape 7291"/>
        <p:cNvGrpSpPr/>
        <p:nvPr/>
      </p:nvGrpSpPr>
      <p:grpSpPr>
        <a:xfrm>
          <a:off x="0" y="0"/>
          <a:ext cx="0" cy="0"/>
          <a:chOff x="0" y="0"/>
          <a:chExt cx="0" cy="0"/>
        </a:xfrm>
      </p:grpSpPr>
      <p:sp>
        <p:nvSpPr>
          <p:cNvPr id="7292" name="Google Shape;7292;g28fc411b1a4_2_63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93" name="Google Shape;7293;g28fc411b1a4_2_63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18" name="Shape 7718"/>
        <p:cNvGrpSpPr/>
        <p:nvPr/>
      </p:nvGrpSpPr>
      <p:grpSpPr>
        <a:xfrm>
          <a:off x="0" y="0"/>
          <a:ext cx="0" cy="0"/>
          <a:chOff x="0" y="0"/>
          <a:chExt cx="0" cy="0"/>
        </a:xfrm>
      </p:grpSpPr>
      <p:sp>
        <p:nvSpPr>
          <p:cNvPr id="7719" name="Google Shape;7719;g28fc411b1a4_2_67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20" name="Google Shape;7720;g28fc411b1a4_2_67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81" name="Shape 7881"/>
        <p:cNvGrpSpPr/>
        <p:nvPr/>
      </p:nvGrpSpPr>
      <p:grpSpPr>
        <a:xfrm>
          <a:off x="0" y="0"/>
          <a:ext cx="0" cy="0"/>
          <a:chOff x="0" y="0"/>
          <a:chExt cx="0" cy="0"/>
        </a:xfrm>
      </p:grpSpPr>
      <p:sp>
        <p:nvSpPr>
          <p:cNvPr id="7882" name="Google Shape;7882;g28fc411b1a4_2_68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83" name="Google Shape;7883;g28fc411b1a4_2_68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83" name="Shape 8283"/>
        <p:cNvGrpSpPr/>
        <p:nvPr/>
      </p:nvGrpSpPr>
      <p:grpSpPr>
        <a:xfrm>
          <a:off x="0" y="0"/>
          <a:ext cx="0" cy="0"/>
          <a:chOff x="0" y="0"/>
          <a:chExt cx="0" cy="0"/>
        </a:xfrm>
      </p:grpSpPr>
      <p:sp>
        <p:nvSpPr>
          <p:cNvPr id="8284" name="Google Shape;8284;g28fc411b1a4_2_72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85" name="Google Shape;8285;g28fc411b1a4_2_72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54" name="Shape 8654"/>
        <p:cNvGrpSpPr/>
        <p:nvPr/>
      </p:nvGrpSpPr>
      <p:grpSpPr>
        <a:xfrm>
          <a:off x="0" y="0"/>
          <a:ext cx="0" cy="0"/>
          <a:chOff x="0" y="0"/>
          <a:chExt cx="0" cy="0"/>
        </a:xfrm>
      </p:grpSpPr>
      <p:sp>
        <p:nvSpPr>
          <p:cNvPr id="8655" name="Google Shape;8655;g28fc411b1a4_2_76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656" name="Google Shape;8656;g28fc411b1a4_2_76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43" name="Shape 9043"/>
        <p:cNvGrpSpPr/>
        <p:nvPr/>
      </p:nvGrpSpPr>
      <p:grpSpPr>
        <a:xfrm>
          <a:off x="0" y="0"/>
          <a:ext cx="0" cy="0"/>
          <a:chOff x="0" y="0"/>
          <a:chExt cx="0" cy="0"/>
        </a:xfrm>
      </p:grpSpPr>
      <p:sp>
        <p:nvSpPr>
          <p:cNvPr id="9044" name="Google Shape;9044;g28fc411b1a4_2_80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45" name="Google Shape;9045;g28fc411b1a4_2_80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74" name="Shape 9474"/>
        <p:cNvGrpSpPr/>
        <p:nvPr/>
      </p:nvGrpSpPr>
      <p:grpSpPr>
        <a:xfrm>
          <a:off x="0" y="0"/>
          <a:ext cx="0" cy="0"/>
          <a:chOff x="0" y="0"/>
          <a:chExt cx="0" cy="0"/>
        </a:xfrm>
      </p:grpSpPr>
      <p:sp>
        <p:nvSpPr>
          <p:cNvPr id="9475" name="Google Shape;9475;g28fc411b1a4_2_84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76" name="Google Shape;9476;g28fc411b1a4_2_84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67" name="Shape 10267"/>
        <p:cNvGrpSpPr/>
        <p:nvPr/>
      </p:nvGrpSpPr>
      <p:grpSpPr>
        <a:xfrm>
          <a:off x="0" y="0"/>
          <a:ext cx="0" cy="0"/>
          <a:chOff x="0" y="0"/>
          <a:chExt cx="0" cy="0"/>
        </a:xfrm>
      </p:grpSpPr>
      <p:sp>
        <p:nvSpPr>
          <p:cNvPr id="10268" name="Google Shape;10268;g28fc411b1a4_2_92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269" name="Google Shape;10269;g28fc411b1a4_2_92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08" name="Shape 11008"/>
        <p:cNvGrpSpPr/>
        <p:nvPr/>
      </p:nvGrpSpPr>
      <p:grpSpPr>
        <a:xfrm>
          <a:off x="0" y="0"/>
          <a:ext cx="0" cy="0"/>
          <a:chOff x="0" y="0"/>
          <a:chExt cx="0" cy="0"/>
        </a:xfrm>
      </p:grpSpPr>
      <p:sp>
        <p:nvSpPr>
          <p:cNvPr id="11009" name="Google Shape;11009;g28fc411b1a4_2_100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010" name="Google Shape;11010;g28fc411b1a4_2_100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701" name="Shape 11701"/>
        <p:cNvGrpSpPr/>
        <p:nvPr/>
      </p:nvGrpSpPr>
      <p:grpSpPr>
        <a:xfrm>
          <a:off x="0" y="0"/>
          <a:ext cx="0" cy="0"/>
          <a:chOff x="0" y="0"/>
          <a:chExt cx="0" cy="0"/>
        </a:xfrm>
      </p:grpSpPr>
      <p:sp>
        <p:nvSpPr>
          <p:cNvPr id="11702" name="Google Shape;11702;g28fc411b1a4_2_107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703" name="Google Shape;11703;g28fc411b1a4_2_107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003" name="Shape 12003"/>
        <p:cNvGrpSpPr/>
        <p:nvPr/>
      </p:nvGrpSpPr>
      <p:grpSpPr>
        <a:xfrm>
          <a:off x="0" y="0"/>
          <a:ext cx="0" cy="0"/>
          <a:chOff x="0" y="0"/>
          <a:chExt cx="0" cy="0"/>
        </a:xfrm>
      </p:grpSpPr>
      <p:sp>
        <p:nvSpPr>
          <p:cNvPr id="12004" name="Google Shape;12004;g28fc411b1a4_2_110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005" name="Google Shape;12005;g28fc411b1a4_2_110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643" name="Shape 12643"/>
        <p:cNvGrpSpPr/>
        <p:nvPr/>
      </p:nvGrpSpPr>
      <p:grpSpPr>
        <a:xfrm>
          <a:off x="0" y="0"/>
          <a:ext cx="0" cy="0"/>
          <a:chOff x="0" y="0"/>
          <a:chExt cx="0" cy="0"/>
        </a:xfrm>
      </p:grpSpPr>
      <p:sp>
        <p:nvSpPr>
          <p:cNvPr id="12644" name="Google Shape;12644;g28fc411b1a4_2_136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645" name="Google Shape;12645;g28fc411b1a4_2_136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hyperlink" Target="https://bit.ly/3A1uf1Q" TargetMode="External"/><Relationship Id="rId4" Type="http://schemas.openxmlformats.org/officeDocument/2006/relationships/hyperlink" Target="http://bit.ly/2TyoMsr" TargetMode="External"/><Relationship Id="rId5" Type="http://schemas.openxmlformats.org/officeDocument/2006/relationships/hyperlink" Target="http://bit.ly/2TtBDfr" TargetMode="External"/><Relationship Id="rId6" Type="http://schemas.openxmlformats.org/officeDocument/2006/relationships/image" Target="../media/image1.png"/></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pic>
        <p:nvPicPr>
          <p:cNvPr id="9" name="Google Shape;9;p2"/>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10" name="Google Shape;10;p2"/>
          <p:cNvPicPr preferRelativeResize="0"/>
          <p:nvPr/>
        </p:nvPicPr>
        <p:blipFill rotWithShape="1">
          <a:blip r:embed="rId3">
            <a:alphaModFix/>
          </a:blip>
          <a:srcRect b="0" l="0" r="79" t="0"/>
          <a:stretch/>
        </p:blipFill>
        <p:spPr>
          <a:xfrm>
            <a:off x="0" y="-3175"/>
            <a:ext cx="9144003" cy="1840450"/>
          </a:xfrm>
          <a:prstGeom prst="rect">
            <a:avLst/>
          </a:prstGeom>
          <a:noFill/>
          <a:ln>
            <a:noFill/>
          </a:ln>
        </p:spPr>
      </p:pic>
      <p:grpSp>
        <p:nvGrpSpPr>
          <p:cNvPr id="11" name="Google Shape;11;p2"/>
          <p:cNvGrpSpPr/>
          <p:nvPr/>
        </p:nvGrpSpPr>
        <p:grpSpPr>
          <a:xfrm>
            <a:off x="144750" y="109675"/>
            <a:ext cx="8850375" cy="4918925"/>
            <a:chOff x="144750" y="109675"/>
            <a:chExt cx="8850375" cy="4918925"/>
          </a:xfrm>
        </p:grpSpPr>
        <p:grpSp>
          <p:nvGrpSpPr>
            <p:cNvPr id="12" name="Google Shape;12;p2"/>
            <p:cNvGrpSpPr/>
            <p:nvPr/>
          </p:nvGrpSpPr>
          <p:grpSpPr>
            <a:xfrm>
              <a:off x="147825" y="109675"/>
              <a:ext cx="8847300" cy="1737900"/>
              <a:chOff x="147825" y="109675"/>
              <a:chExt cx="8847300" cy="1737900"/>
            </a:xfrm>
          </p:grpSpPr>
          <p:cxnSp>
            <p:nvCxnSpPr>
              <p:cNvPr id="13" name="Google Shape;13;p2"/>
              <p:cNvCxnSpPr/>
              <p:nvPr/>
            </p:nvCxnSpPr>
            <p:spPr>
              <a:xfrm>
                <a:off x="148025" y="109675"/>
                <a:ext cx="0" cy="1737900"/>
              </a:xfrm>
              <a:prstGeom prst="straightConnector1">
                <a:avLst/>
              </a:prstGeom>
              <a:noFill/>
              <a:ln cap="flat" cmpd="sng" w="9525">
                <a:solidFill>
                  <a:schemeClr val="dk2"/>
                </a:solidFill>
                <a:prstDash val="solid"/>
                <a:round/>
                <a:headEnd len="med" w="med" type="none"/>
                <a:tailEnd len="med" w="med" type="none"/>
              </a:ln>
            </p:spPr>
          </p:cxnSp>
          <p:cxnSp>
            <p:nvCxnSpPr>
              <p:cNvPr id="14" name="Google Shape;14;p2"/>
              <p:cNvCxnSpPr/>
              <p:nvPr/>
            </p:nvCxnSpPr>
            <p:spPr>
              <a:xfrm>
                <a:off x="8995050" y="109675"/>
                <a:ext cx="0" cy="1737900"/>
              </a:xfrm>
              <a:prstGeom prst="straightConnector1">
                <a:avLst/>
              </a:prstGeom>
              <a:noFill/>
              <a:ln cap="flat" cmpd="sng" w="9525">
                <a:solidFill>
                  <a:schemeClr val="dk2"/>
                </a:solidFill>
                <a:prstDash val="solid"/>
                <a:round/>
                <a:headEnd len="med" w="med" type="none"/>
                <a:tailEnd len="med" w="med" type="none"/>
              </a:ln>
            </p:spPr>
          </p:cxnSp>
          <p:cxnSp>
            <p:nvCxnSpPr>
              <p:cNvPr id="15" name="Google Shape;15;p2"/>
              <p:cNvCxnSpPr/>
              <p:nvPr/>
            </p:nvCxnSpPr>
            <p:spPr>
              <a:xfrm rot="10800000">
                <a:off x="147825" y="114905"/>
                <a:ext cx="8847300" cy="0"/>
              </a:xfrm>
              <a:prstGeom prst="straightConnector1">
                <a:avLst/>
              </a:prstGeom>
              <a:noFill/>
              <a:ln cap="flat" cmpd="sng" w="9525">
                <a:solidFill>
                  <a:schemeClr val="dk2"/>
                </a:solidFill>
                <a:prstDash val="solid"/>
                <a:round/>
                <a:headEnd len="med" w="med" type="none"/>
                <a:tailEnd len="med" w="med" type="none"/>
              </a:ln>
            </p:spPr>
          </p:cxnSp>
        </p:grpSp>
        <p:grpSp>
          <p:nvGrpSpPr>
            <p:cNvPr id="16" name="Google Shape;16;p2"/>
            <p:cNvGrpSpPr/>
            <p:nvPr/>
          </p:nvGrpSpPr>
          <p:grpSpPr>
            <a:xfrm>
              <a:off x="144750" y="1835400"/>
              <a:ext cx="8850300" cy="3193200"/>
              <a:chOff x="144750" y="1835400"/>
              <a:chExt cx="8850300" cy="3193200"/>
            </a:xfrm>
          </p:grpSpPr>
          <p:cxnSp>
            <p:nvCxnSpPr>
              <p:cNvPr id="17" name="Google Shape;17;p2"/>
              <p:cNvCxnSpPr/>
              <p:nvPr/>
            </p:nvCxnSpPr>
            <p:spPr>
              <a:xfrm rot="10800000">
                <a:off x="8994900"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18" name="Google Shape;18;p2"/>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19" name="Google Shape;19;p2"/>
              <p:cNvCxnSpPr/>
              <p:nvPr/>
            </p:nvCxnSpPr>
            <p:spPr>
              <a:xfrm>
                <a:off x="144750" y="5023970"/>
                <a:ext cx="8850300" cy="0"/>
              </a:xfrm>
              <a:prstGeom prst="straightConnector1">
                <a:avLst/>
              </a:prstGeom>
              <a:noFill/>
              <a:ln cap="flat" cmpd="sng" w="9525">
                <a:solidFill>
                  <a:schemeClr val="accent1"/>
                </a:solidFill>
                <a:prstDash val="solid"/>
                <a:round/>
                <a:headEnd len="med" w="med" type="none"/>
                <a:tailEnd len="med" w="med" type="none"/>
              </a:ln>
            </p:spPr>
          </p:cxnSp>
        </p:grpSp>
      </p:grpSp>
      <p:sp>
        <p:nvSpPr>
          <p:cNvPr id="20" name="Google Shape;20;p2"/>
          <p:cNvSpPr/>
          <p:nvPr/>
        </p:nvSpPr>
        <p:spPr>
          <a:xfrm>
            <a:off x="8608329" y="4635625"/>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21" name="Google Shape;21;p2"/>
          <p:cNvSpPr txBox="1"/>
          <p:nvPr>
            <p:ph type="ctrTitle"/>
          </p:nvPr>
        </p:nvSpPr>
        <p:spPr>
          <a:xfrm>
            <a:off x="813750" y="2138575"/>
            <a:ext cx="6508800" cy="1570200"/>
          </a:xfrm>
          <a:prstGeom prst="rect">
            <a:avLst/>
          </a:prstGeom>
          <a:noFill/>
        </p:spPr>
        <p:txBody>
          <a:bodyPr anchorCtr="0" anchor="b" bIns="91425" lIns="91425" spcFirstLastPara="1" rIns="91425" wrap="square" tIns="91425">
            <a:noAutofit/>
          </a:bodyPr>
          <a:lstStyle>
            <a:lvl1pPr lvl="0">
              <a:spcBef>
                <a:spcPts val="0"/>
              </a:spcBef>
              <a:spcAft>
                <a:spcPts val="0"/>
              </a:spcAft>
              <a:buClr>
                <a:srgbClr val="191919"/>
              </a:buClr>
              <a:buSzPts val="5200"/>
              <a:buNone/>
              <a:defRPr sz="48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22" name="Google Shape;22;p2"/>
          <p:cNvSpPr txBox="1"/>
          <p:nvPr>
            <p:ph idx="1" type="subTitle"/>
          </p:nvPr>
        </p:nvSpPr>
        <p:spPr>
          <a:xfrm>
            <a:off x="813750" y="4056475"/>
            <a:ext cx="6508800" cy="386700"/>
          </a:xfrm>
          <a:prstGeom prst="rect">
            <a:avLst/>
          </a:prstGeom>
          <a:noFill/>
        </p:spPr>
        <p:txBody>
          <a:bodyPr anchorCtr="0" anchor="t" bIns="91425" lIns="91425" spcFirstLastPara="1" rIns="91425" wrap="square" tIns="91425">
            <a:noAutofit/>
          </a:bodyPr>
          <a:lstStyle>
            <a:lvl1pPr lvl="0">
              <a:lnSpc>
                <a:spcPct val="100000"/>
              </a:lnSpc>
              <a:spcBef>
                <a:spcPts val="0"/>
              </a:spcBef>
              <a:spcAft>
                <a:spcPts val="0"/>
              </a:spcAft>
              <a:buSzPts val="1200"/>
              <a:buNone/>
              <a:defRPr sz="1600">
                <a:solidFill>
                  <a:schemeClr val="dk1"/>
                </a:solidFill>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23" name="Shape 23"/>
        <p:cNvGrpSpPr/>
        <p:nvPr/>
      </p:nvGrpSpPr>
      <p:grpSpPr>
        <a:xfrm>
          <a:off x="0" y="0"/>
          <a:ext cx="0" cy="0"/>
          <a:chOff x="0" y="0"/>
          <a:chExt cx="0" cy="0"/>
        </a:xfrm>
      </p:grpSpPr>
      <p:pic>
        <p:nvPicPr>
          <p:cNvPr id="24" name="Google Shape;24;p3"/>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25" name="Google Shape;25;p3"/>
          <p:cNvPicPr preferRelativeResize="0"/>
          <p:nvPr/>
        </p:nvPicPr>
        <p:blipFill rotWithShape="1">
          <a:blip r:embed="rId3">
            <a:alphaModFix/>
          </a:blip>
          <a:srcRect b="0" l="0" r="89" t="0"/>
          <a:stretch/>
        </p:blipFill>
        <p:spPr>
          <a:xfrm rot="-5400000">
            <a:off x="-1897425" y="1894450"/>
            <a:ext cx="5144975" cy="1356075"/>
          </a:xfrm>
          <a:prstGeom prst="rect">
            <a:avLst/>
          </a:prstGeom>
          <a:noFill/>
          <a:ln>
            <a:noFill/>
          </a:ln>
        </p:spPr>
      </p:pic>
      <p:sp>
        <p:nvSpPr>
          <p:cNvPr id="26" name="Google Shape;26;p3"/>
          <p:cNvSpPr/>
          <p:nvPr/>
        </p:nvSpPr>
        <p:spPr>
          <a:xfrm>
            <a:off x="8608329" y="109810"/>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27" name="Google Shape;27;p3"/>
          <p:cNvGrpSpPr/>
          <p:nvPr/>
        </p:nvGrpSpPr>
        <p:grpSpPr>
          <a:xfrm>
            <a:off x="142950" y="104701"/>
            <a:ext cx="8856358" cy="4921799"/>
            <a:chOff x="142950" y="104701"/>
            <a:chExt cx="8856358" cy="4921799"/>
          </a:xfrm>
        </p:grpSpPr>
        <p:grpSp>
          <p:nvGrpSpPr>
            <p:cNvPr id="28" name="Google Shape;28;p3"/>
            <p:cNvGrpSpPr/>
            <p:nvPr/>
          </p:nvGrpSpPr>
          <p:grpSpPr>
            <a:xfrm rot="-5400000">
              <a:off x="2715571" y="-1257237"/>
              <a:ext cx="4919112" cy="7648362"/>
              <a:chOff x="142957" y="1835400"/>
              <a:chExt cx="8852100" cy="3193204"/>
            </a:xfrm>
          </p:grpSpPr>
          <p:cxnSp>
            <p:nvCxnSpPr>
              <p:cNvPr id="29" name="Google Shape;29;p3"/>
              <p:cNvCxnSpPr/>
              <p:nvPr/>
            </p:nvCxnSpPr>
            <p:spPr>
              <a:xfrm rot="10800000">
                <a:off x="8990896" y="1835404"/>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30" name="Google Shape;30;p3"/>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31" name="Google Shape;31;p3"/>
              <p:cNvCxnSpPr/>
              <p:nvPr/>
            </p:nvCxnSpPr>
            <p:spPr>
              <a:xfrm>
                <a:off x="142957" y="5026963"/>
                <a:ext cx="8852100" cy="0"/>
              </a:xfrm>
              <a:prstGeom prst="straightConnector1">
                <a:avLst/>
              </a:prstGeom>
              <a:noFill/>
              <a:ln cap="flat" cmpd="sng" w="9525">
                <a:solidFill>
                  <a:schemeClr val="accent1"/>
                </a:solidFill>
                <a:prstDash val="solid"/>
                <a:round/>
                <a:headEnd len="med" w="med" type="none"/>
                <a:tailEnd len="med" w="med" type="none"/>
              </a:ln>
            </p:spPr>
          </p:cxnSp>
        </p:grpSp>
        <p:grpSp>
          <p:nvGrpSpPr>
            <p:cNvPr id="32" name="Google Shape;32;p3"/>
            <p:cNvGrpSpPr/>
            <p:nvPr/>
          </p:nvGrpSpPr>
          <p:grpSpPr>
            <a:xfrm rot="-5400000">
              <a:off x="-1711419" y="1959070"/>
              <a:ext cx="4919099" cy="1210361"/>
              <a:chOff x="147825" y="9188"/>
              <a:chExt cx="8847300" cy="1837500"/>
            </a:xfrm>
          </p:grpSpPr>
          <p:cxnSp>
            <p:nvCxnSpPr>
              <p:cNvPr id="33" name="Google Shape;33;p3"/>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34" name="Google Shape;34;p3"/>
              <p:cNvCxnSpPr/>
              <p:nvPr/>
            </p:nvCxnSpPr>
            <p:spPr>
              <a:xfrm>
                <a:off x="8986484"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35" name="Google Shape;35;p3"/>
              <p:cNvCxnSpPr/>
              <p:nvPr/>
            </p:nvCxnSpPr>
            <p:spPr>
              <a:xfrm rot="10800000">
                <a:off x="147825" y="17337"/>
                <a:ext cx="8847300" cy="0"/>
              </a:xfrm>
              <a:prstGeom prst="straightConnector1">
                <a:avLst/>
              </a:prstGeom>
              <a:noFill/>
              <a:ln cap="flat" cmpd="sng" w="9525">
                <a:solidFill>
                  <a:schemeClr val="dk2"/>
                </a:solidFill>
                <a:prstDash val="solid"/>
                <a:round/>
                <a:headEnd len="med" w="med" type="none"/>
                <a:tailEnd len="med" w="med" type="none"/>
              </a:ln>
            </p:spPr>
          </p:cxnSp>
        </p:grpSp>
      </p:grpSp>
      <p:sp>
        <p:nvSpPr>
          <p:cNvPr id="36" name="Google Shape;36;p3"/>
          <p:cNvSpPr txBox="1"/>
          <p:nvPr>
            <p:ph type="title"/>
          </p:nvPr>
        </p:nvSpPr>
        <p:spPr>
          <a:xfrm>
            <a:off x="1941200" y="2076663"/>
            <a:ext cx="5067600" cy="1511400"/>
          </a:xfrm>
          <a:prstGeom prst="rect">
            <a:avLst/>
          </a:prstGeom>
        </p:spPr>
        <p:txBody>
          <a:bodyPr anchorCtr="0" anchor="t" bIns="91425" lIns="91425" spcFirstLastPara="1" rIns="91425" wrap="square" tIns="91425">
            <a:noAutofit/>
          </a:bodyPr>
          <a:lstStyle>
            <a:lvl1pPr lvl="0">
              <a:spcBef>
                <a:spcPts val="0"/>
              </a:spcBef>
              <a:spcAft>
                <a:spcPts val="0"/>
              </a:spcAft>
              <a:buSzPts val="3600"/>
              <a:buNone/>
              <a:defRPr sz="46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37" name="Google Shape;37;p3"/>
          <p:cNvSpPr txBox="1"/>
          <p:nvPr>
            <p:ph hasCustomPrompt="1" idx="2" type="title"/>
          </p:nvPr>
        </p:nvSpPr>
        <p:spPr>
          <a:xfrm>
            <a:off x="1941200" y="1224188"/>
            <a:ext cx="5067600" cy="915900"/>
          </a:xfrm>
          <a:prstGeom prst="rect">
            <a:avLst/>
          </a:prstGeom>
          <a:noFill/>
        </p:spPr>
        <p:txBody>
          <a:bodyPr anchorCtr="0" anchor="b" bIns="91425" lIns="91425" spcFirstLastPara="1" rIns="91425" wrap="square" tIns="91425">
            <a:noAutofit/>
          </a:bodyPr>
          <a:lstStyle>
            <a:lvl1pPr lvl="0" rtl="0">
              <a:spcBef>
                <a:spcPts val="0"/>
              </a:spcBef>
              <a:spcAft>
                <a:spcPts val="0"/>
              </a:spcAft>
              <a:buClr>
                <a:schemeClr val="lt1"/>
              </a:buClr>
              <a:buSzPts val="6000"/>
              <a:buNone/>
              <a:defRPr sz="6000">
                <a:solidFill>
                  <a:schemeClr val="lt2"/>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38" name="Shape 38"/>
        <p:cNvGrpSpPr/>
        <p:nvPr/>
      </p:nvGrpSpPr>
      <p:grpSpPr>
        <a:xfrm>
          <a:off x="0" y="0"/>
          <a:ext cx="0" cy="0"/>
          <a:chOff x="0" y="0"/>
          <a:chExt cx="0" cy="0"/>
        </a:xfrm>
      </p:grpSpPr>
      <p:pic>
        <p:nvPicPr>
          <p:cNvPr id="39" name="Google Shape;39;p4"/>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40" name="Google Shape;40;p4"/>
          <p:cNvPicPr preferRelativeResize="0"/>
          <p:nvPr/>
        </p:nvPicPr>
        <p:blipFill rotWithShape="1">
          <a:blip r:embed="rId3">
            <a:alphaModFix/>
          </a:blip>
          <a:srcRect b="0" l="0" r="89" t="0"/>
          <a:stretch/>
        </p:blipFill>
        <p:spPr>
          <a:xfrm>
            <a:off x="0" y="-3175"/>
            <a:ext cx="9144003" cy="190875"/>
          </a:xfrm>
          <a:prstGeom prst="rect">
            <a:avLst/>
          </a:prstGeom>
          <a:noFill/>
          <a:ln>
            <a:noFill/>
          </a:ln>
        </p:spPr>
      </p:pic>
      <p:grpSp>
        <p:nvGrpSpPr>
          <p:cNvPr id="41" name="Google Shape;41;p4"/>
          <p:cNvGrpSpPr/>
          <p:nvPr/>
        </p:nvGrpSpPr>
        <p:grpSpPr>
          <a:xfrm>
            <a:off x="142950" y="105163"/>
            <a:ext cx="8856300" cy="4923825"/>
            <a:chOff x="142950" y="105163"/>
            <a:chExt cx="8856300" cy="4923825"/>
          </a:xfrm>
        </p:grpSpPr>
        <p:grpSp>
          <p:nvGrpSpPr>
            <p:cNvPr id="42" name="Google Shape;42;p4"/>
            <p:cNvGrpSpPr/>
            <p:nvPr/>
          </p:nvGrpSpPr>
          <p:grpSpPr>
            <a:xfrm>
              <a:off x="147825" y="105163"/>
              <a:ext cx="8847300" cy="82504"/>
              <a:chOff x="147825" y="9188"/>
              <a:chExt cx="8847300" cy="1837500"/>
            </a:xfrm>
          </p:grpSpPr>
          <p:cxnSp>
            <p:nvCxnSpPr>
              <p:cNvPr id="43" name="Google Shape;43;p4"/>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44" name="Google Shape;44;p4"/>
              <p:cNvCxnSpPr/>
              <p:nvPr/>
            </p:nvCxnSpPr>
            <p:spPr>
              <a:xfrm>
                <a:off x="8995050"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45" name="Google Shape;45;p4"/>
              <p:cNvCxnSpPr/>
              <p:nvPr/>
            </p:nvCxnSpPr>
            <p:spPr>
              <a:xfrm rot="10800000">
                <a:off x="147825" y="114900"/>
                <a:ext cx="8847300" cy="0"/>
              </a:xfrm>
              <a:prstGeom prst="straightConnector1">
                <a:avLst/>
              </a:prstGeom>
              <a:noFill/>
              <a:ln cap="flat" cmpd="sng" w="9525">
                <a:solidFill>
                  <a:schemeClr val="dk2"/>
                </a:solidFill>
                <a:prstDash val="solid"/>
                <a:round/>
                <a:headEnd len="med" w="med" type="none"/>
                <a:tailEnd len="med" w="med" type="none"/>
              </a:ln>
            </p:spPr>
          </p:cxnSp>
        </p:grpSp>
        <p:grpSp>
          <p:nvGrpSpPr>
            <p:cNvPr id="46" name="Google Shape;46;p4"/>
            <p:cNvGrpSpPr/>
            <p:nvPr/>
          </p:nvGrpSpPr>
          <p:grpSpPr>
            <a:xfrm>
              <a:off x="142950" y="187778"/>
              <a:ext cx="8856300" cy="4841211"/>
              <a:chOff x="142950" y="1835400"/>
              <a:chExt cx="8856300" cy="3193200"/>
            </a:xfrm>
          </p:grpSpPr>
          <p:cxnSp>
            <p:nvCxnSpPr>
              <p:cNvPr id="47" name="Google Shape;47;p4"/>
              <p:cNvCxnSpPr/>
              <p:nvPr/>
            </p:nvCxnSpPr>
            <p:spPr>
              <a:xfrm rot="10800000">
                <a:off x="8994900"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48" name="Google Shape;48;p4"/>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49" name="Google Shape;49;p4"/>
              <p:cNvCxnSpPr/>
              <p:nvPr/>
            </p:nvCxnSpPr>
            <p:spPr>
              <a:xfrm>
                <a:off x="142950" y="5025731"/>
                <a:ext cx="8856300" cy="0"/>
              </a:xfrm>
              <a:prstGeom prst="straightConnector1">
                <a:avLst/>
              </a:prstGeom>
              <a:noFill/>
              <a:ln cap="flat" cmpd="sng" w="9525">
                <a:solidFill>
                  <a:schemeClr val="accent1"/>
                </a:solidFill>
                <a:prstDash val="solid"/>
                <a:round/>
                <a:headEnd len="med" w="med" type="none"/>
                <a:tailEnd len="med" w="med" type="none"/>
              </a:ln>
            </p:spPr>
          </p:cxnSp>
        </p:grpSp>
      </p:grpSp>
      <p:sp>
        <p:nvSpPr>
          <p:cNvPr id="50" name="Google Shape;50;p4"/>
          <p:cNvSpPr/>
          <p:nvPr/>
        </p:nvSpPr>
        <p:spPr>
          <a:xfrm>
            <a:off x="8608329" y="4638014"/>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51" name="Google Shape;51;p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52" name="Google Shape;52;p4"/>
          <p:cNvSpPr txBox="1"/>
          <p:nvPr>
            <p:ph idx="1" type="body"/>
          </p:nvPr>
        </p:nvSpPr>
        <p:spPr>
          <a:xfrm>
            <a:off x="720000" y="1131326"/>
            <a:ext cx="7704000" cy="369900"/>
          </a:xfrm>
          <a:prstGeom prst="rect">
            <a:avLst/>
          </a:prstGeom>
        </p:spPr>
        <p:txBody>
          <a:bodyPr anchorCtr="0" anchor="t" bIns="91425" lIns="91425" spcFirstLastPara="1" rIns="91425" wrap="square" tIns="91425">
            <a:noAutofit/>
          </a:bodyPr>
          <a:lstStyle>
            <a:lvl1pPr indent="-304800" lvl="0" marL="457200" rtl="0">
              <a:spcBef>
                <a:spcPts val="0"/>
              </a:spcBef>
              <a:spcAft>
                <a:spcPts val="0"/>
              </a:spcAft>
              <a:buSzPts val="1200"/>
              <a:buFont typeface="Nunito Light"/>
              <a:buChar char="●"/>
              <a:defRPr/>
            </a:lvl1pPr>
            <a:lvl2pPr indent="-304800" lvl="1" marL="914400" rtl="0">
              <a:lnSpc>
                <a:spcPct val="100000"/>
              </a:lnSpc>
              <a:spcBef>
                <a:spcPts val="0"/>
              </a:spcBef>
              <a:spcAft>
                <a:spcPts val="0"/>
              </a:spcAft>
              <a:buSzPts val="1200"/>
              <a:buFont typeface="Nunito Light"/>
              <a:buChar char="○"/>
              <a:defRPr/>
            </a:lvl2pPr>
            <a:lvl3pPr indent="-304800" lvl="2" marL="1371600" rtl="0">
              <a:lnSpc>
                <a:spcPct val="100000"/>
              </a:lnSpc>
              <a:spcBef>
                <a:spcPts val="0"/>
              </a:spcBef>
              <a:spcAft>
                <a:spcPts val="0"/>
              </a:spcAft>
              <a:buSzPts val="1200"/>
              <a:buFont typeface="Nunito Light"/>
              <a:buChar char="■"/>
              <a:defRPr/>
            </a:lvl3pPr>
            <a:lvl4pPr indent="-304800" lvl="3" marL="1828800" rtl="0">
              <a:lnSpc>
                <a:spcPct val="100000"/>
              </a:lnSpc>
              <a:spcBef>
                <a:spcPts val="0"/>
              </a:spcBef>
              <a:spcAft>
                <a:spcPts val="0"/>
              </a:spcAft>
              <a:buSzPts val="1200"/>
              <a:buFont typeface="Nunito Light"/>
              <a:buChar char="●"/>
              <a:defRPr/>
            </a:lvl4pPr>
            <a:lvl5pPr indent="-304800" lvl="4" marL="2286000" rtl="0">
              <a:lnSpc>
                <a:spcPct val="100000"/>
              </a:lnSpc>
              <a:spcBef>
                <a:spcPts val="0"/>
              </a:spcBef>
              <a:spcAft>
                <a:spcPts val="0"/>
              </a:spcAft>
              <a:buSzPts val="1200"/>
              <a:buFont typeface="Nunito Light"/>
              <a:buChar char="○"/>
              <a:defRPr/>
            </a:lvl5pPr>
            <a:lvl6pPr indent="-304800" lvl="5" marL="2743200" rtl="0">
              <a:lnSpc>
                <a:spcPct val="100000"/>
              </a:lnSpc>
              <a:spcBef>
                <a:spcPts val="0"/>
              </a:spcBef>
              <a:spcAft>
                <a:spcPts val="0"/>
              </a:spcAft>
              <a:buSzPts val="1200"/>
              <a:buFont typeface="Nunito Light"/>
              <a:buChar char="■"/>
              <a:defRPr/>
            </a:lvl6pPr>
            <a:lvl7pPr indent="-304800" lvl="6" marL="3200400" rtl="0">
              <a:lnSpc>
                <a:spcPct val="100000"/>
              </a:lnSpc>
              <a:spcBef>
                <a:spcPts val="0"/>
              </a:spcBef>
              <a:spcAft>
                <a:spcPts val="0"/>
              </a:spcAft>
              <a:buSzPts val="1200"/>
              <a:buFont typeface="Nunito Light"/>
              <a:buChar char="●"/>
              <a:defRPr/>
            </a:lvl7pPr>
            <a:lvl8pPr indent="-304800" lvl="7" marL="3657600" rtl="0">
              <a:lnSpc>
                <a:spcPct val="100000"/>
              </a:lnSpc>
              <a:spcBef>
                <a:spcPts val="0"/>
              </a:spcBef>
              <a:spcAft>
                <a:spcPts val="0"/>
              </a:spcAft>
              <a:buSzPts val="1200"/>
              <a:buFont typeface="Nunito Light"/>
              <a:buChar char="○"/>
              <a:defRPr/>
            </a:lvl8pPr>
            <a:lvl9pPr indent="-304800" lvl="8" marL="4114800" rtl="0">
              <a:lnSpc>
                <a:spcPct val="100000"/>
              </a:lnSpc>
              <a:spcBef>
                <a:spcPts val="0"/>
              </a:spcBef>
              <a:spcAft>
                <a:spcPts val="0"/>
              </a:spcAft>
              <a:buSzPts val="1200"/>
              <a:buFont typeface="Nunito Light"/>
              <a:buChar char="■"/>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53" name="Shape 53"/>
        <p:cNvGrpSpPr/>
        <p:nvPr/>
      </p:nvGrpSpPr>
      <p:grpSpPr>
        <a:xfrm>
          <a:off x="0" y="0"/>
          <a:ext cx="0" cy="0"/>
          <a:chOff x="0" y="0"/>
          <a:chExt cx="0" cy="0"/>
        </a:xfrm>
      </p:grpSpPr>
      <p:pic>
        <p:nvPicPr>
          <p:cNvPr id="54" name="Google Shape;54;p5"/>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55" name="Google Shape;55;p5"/>
          <p:cNvPicPr preferRelativeResize="0"/>
          <p:nvPr/>
        </p:nvPicPr>
        <p:blipFill rotWithShape="1">
          <a:blip r:embed="rId3">
            <a:alphaModFix/>
          </a:blip>
          <a:srcRect b="0" l="0" r="89" t="0"/>
          <a:stretch/>
        </p:blipFill>
        <p:spPr>
          <a:xfrm>
            <a:off x="0" y="-3175"/>
            <a:ext cx="9144003" cy="190875"/>
          </a:xfrm>
          <a:prstGeom prst="rect">
            <a:avLst/>
          </a:prstGeom>
          <a:noFill/>
          <a:ln>
            <a:noFill/>
          </a:ln>
        </p:spPr>
      </p:pic>
      <p:grpSp>
        <p:nvGrpSpPr>
          <p:cNvPr id="56" name="Google Shape;56;p5"/>
          <p:cNvGrpSpPr/>
          <p:nvPr/>
        </p:nvGrpSpPr>
        <p:grpSpPr>
          <a:xfrm>
            <a:off x="142950" y="105163"/>
            <a:ext cx="8856300" cy="4923825"/>
            <a:chOff x="142950" y="105163"/>
            <a:chExt cx="8856300" cy="4923825"/>
          </a:xfrm>
        </p:grpSpPr>
        <p:grpSp>
          <p:nvGrpSpPr>
            <p:cNvPr id="57" name="Google Shape;57;p5"/>
            <p:cNvGrpSpPr/>
            <p:nvPr/>
          </p:nvGrpSpPr>
          <p:grpSpPr>
            <a:xfrm>
              <a:off x="147825" y="105163"/>
              <a:ext cx="8847300" cy="82504"/>
              <a:chOff x="147825" y="9188"/>
              <a:chExt cx="8847300" cy="1837500"/>
            </a:xfrm>
          </p:grpSpPr>
          <p:cxnSp>
            <p:nvCxnSpPr>
              <p:cNvPr id="58" name="Google Shape;58;p5"/>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59" name="Google Shape;59;p5"/>
              <p:cNvCxnSpPr/>
              <p:nvPr/>
            </p:nvCxnSpPr>
            <p:spPr>
              <a:xfrm>
                <a:off x="8995050"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60" name="Google Shape;60;p5"/>
              <p:cNvCxnSpPr/>
              <p:nvPr/>
            </p:nvCxnSpPr>
            <p:spPr>
              <a:xfrm rot="10800000">
                <a:off x="147825" y="114900"/>
                <a:ext cx="8847300" cy="0"/>
              </a:xfrm>
              <a:prstGeom prst="straightConnector1">
                <a:avLst/>
              </a:prstGeom>
              <a:noFill/>
              <a:ln cap="flat" cmpd="sng" w="9525">
                <a:solidFill>
                  <a:schemeClr val="dk2"/>
                </a:solidFill>
                <a:prstDash val="solid"/>
                <a:round/>
                <a:headEnd len="med" w="med" type="none"/>
                <a:tailEnd len="med" w="med" type="none"/>
              </a:ln>
            </p:spPr>
          </p:cxnSp>
        </p:grpSp>
        <p:grpSp>
          <p:nvGrpSpPr>
            <p:cNvPr id="61" name="Google Shape;61;p5"/>
            <p:cNvGrpSpPr/>
            <p:nvPr/>
          </p:nvGrpSpPr>
          <p:grpSpPr>
            <a:xfrm>
              <a:off x="142950" y="187778"/>
              <a:ext cx="8856300" cy="4841211"/>
              <a:chOff x="142950" y="1835400"/>
              <a:chExt cx="8856300" cy="3193200"/>
            </a:xfrm>
          </p:grpSpPr>
          <p:cxnSp>
            <p:nvCxnSpPr>
              <p:cNvPr id="62" name="Google Shape;62;p5"/>
              <p:cNvCxnSpPr/>
              <p:nvPr/>
            </p:nvCxnSpPr>
            <p:spPr>
              <a:xfrm rot="10800000">
                <a:off x="8994900"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63" name="Google Shape;63;p5"/>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64" name="Google Shape;64;p5"/>
              <p:cNvCxnSpPr/>
              <p:nvPr/>
            </p:nvCxnSpPr>
            <p:spPr>
              <a:xfrm>
                <a:off x="142950" y="5025731"/>
                <a:ext cx="8856300" cy="0"/>
              </a:xfrm>
              <a:prstGeom prst="straightConnector1">
                <a:avLst/>
              </a:prstGeom>
              <a:noFill/>
              <a:ln cap="flat" cmpd="sng" w="9525">
                <a:solidFill>
                  <a:schemeClr val="accent1"/>
                </a:solidFill>
                <a:prstDash val="solid"/>
                <a:round/>
                <a:headEnd len="med" w="med" type="none"/>
                <a:tailEnd len="med" w="med" type="none"/>
              </a:ln>
            </p:spPr>
          </p:cxnSp>
        </p:grpSp>
      </p:grpSp>
      <p:sp>
        <p:nvSpPr>
          <p:cNvPr id="65" name="Google Shape;65;p5"/>
          <p:cNvSpPr/>
          <p:nvPr/>
        </p:nvSpPr>
        <p:spPr>
          <a:xfrm>
            <a:off x="8608329" y="4638014"/>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66" name="Google Shape;66;p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67" name="Google Shape;67;p5"/>
          <p:cNvSpPr txBox="1"/>
          <p:nvPr>
            <p:ph idx="1" type="subTitle"/>
          </p:nvPr>
        </p:nvSpPr>
        <p:spPr>
          <a:xfrm>
            <a:off x="5055284" y="3844099"/>
            <a:ext cx="2505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68" name="Google Shape;68;p5"/>
          <p:cNvSpPr txBox="1"/>
          <p:nvPr>
            <p:ph idx="2" type="subTitle"/>
          </p:nvPr>
        </p:nvSpPr>
        <p:spPr>
          <a:xfrm>
            <a:off x="1583300" y="3844099"/>
            <a:ext cx="2505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69" name="Google Shape;69;p5"/>
          <p:cNvSpPr txBox="1"/>
          <p:nvPr>
            <p:ph idx="3" type="subTitle"/>
          </p:nvPr>
        </p:nvSpPr>
        <p:spPr>
          <a:xfrm>
            <a:off x="5055275" y="3271400"/>
            <a:ext cx="2505600" cy="572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Lexend Black"/>
              <a:buNone/>
              <a:defRPr sz="2000">
                <a:solidFill>
                  <a:schemeClr val="dk1"/>
                </a:solidFill>
                <a:latin typeface="Lexend Black"/>
                <a:ea typeface="Lexend Black"/>
                <a:cs typeface="Lexend Black"/>
                <a:sym typeface="Lexend Black"/>
              </a:defRPr>
            </a:lvl1pPr>
            <a:lvl2pPr lvl="1"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2pPr>
            <a:lvl3pPr lvl="2"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3pPr>
            <a:lvl4pPr lvl="3"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4pPr>
            <a:lvl5pPr lvl="4"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5pPr>
            <a:lvl6pPr lvl="5"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6pPr>
            <a:lvl7pPr lvl="6"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7pPr>
            <a:lvl8pPr lvl="7"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8pPr>
            <a:lvl9pPr lvl="8"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9pPr>
          </a:lstStyle>
          <a:p/>
        </p:txBody>
      </p:sp>
      <p:sp>
        <p:nvSpPr>
          <p:cNvPr id="70" name="Google Shape;70;p5"/>
          <p:cNvSpPr txBox="1"/>
          <p:nvPr>
            <p:ph idx="4" type="subTitle"/>
          </p:nvPr>
        </p:nvSpPr>
        <p:spPr>
          <a:xfrm>
            <a:off x="1583075" y="3271400"/>
            <a:ext cx="2505600" cy="572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Lexend Black"/>
              <a:buNone/>
              <a:defRPr sz="2000">
                <a:solidFill>
                  <a:schemeClr val="dk1"/>
                </a:solidFill>
                <a:latin typeface="Lexend Black"/>
                <a:ea typeface="Lexend Black"/>
                <a:cs typeface="Lexend Black"/>
                <a:sym typeface="Lexend Black"/>
              </a:defRPr>
            </a:lvl1pPr>
            <a:lvl2pPr lvl="1"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2pPr>
            <a:lvl3pPr lvl="2"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3pPr>
            <a:lvl4pPr lvl="3"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4pPr>
            <a:lvl5pPr lvl="4"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5pPr>
            <a:lvl6pPr lvl="5"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6pPr>
            <a:lvl7pPr lvl="6"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7pPr>
            <a:lvl8pPr lvl="7"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8pPr>
            <a:lvl9pPr lvl="8"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71" name="Shape 71"/>
        <p:cNvGrpSpPr/>
        <p:nvPr/>
      </p:nvGrpSpPr>
      <p:grpSpPr>
        <a:xfrm>
          <a:off x="0" y="0"/>
          <a:ext cx="0" cy="0"/>
          <a:chOff x="0" y="0"/>
          <a:chExt cx="0" cy="0"/>
        </a:xfrm>
      </p:grpSpPr>
      <p:pic>
        <p:nvPicPr>
          <p:cNvPr id="72" name="Google Shape;72;p6"/>
          <p:cNvPicPr preferRelativeResize="0"/>
          <p:nvPr/>
        </p:nvPicPr>
        <p:blipFill rotWithShape="1">
          <a:blip r:embed="rId2">
            <a:alphaModFix/>
          </a:blip>
          <a:srcRect b="0" l="139" r="0" t="0"/>
          <a:stretch/>
        </p:blipFill>
        <p:spPr>
          <a:xfrm>
            <a:off x="0" y="2225"/>
            <a:ext cx="9144003" cy="5143500"/>
          </a:xfrm>
          <a:prstGeom prst="rect">
            <a:avLst/>
          </a:prstGeom>
          <a:noFill/>
          <a:ln>
            <a:noFill/>
          </a:ln>
        </p:spPr>
      </p:pic>
      <p:sp>
        <p:nvSpPr>
          <p:cNvPr id="73" name="Google Shape;73;p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pic>
        <p:nvPicPr>
          <p:cNvPr id="74" name="Google Shape;74;p6"/>
          <p:cNvPicPr preferRelativeResize="0"/>
          <p:nvPr/>
        </p:nvPicPr>
        <p:blipFill rotWithShape="1">
          <a:blip r:embed="rId3">
            <a:alphaModFix/>
          </a:blip>
          <a:srcRect b="0" l="0" r="89" t="0"/>
          <a:stretch/>
        </p:blipFill>
        <p:spPr>
          <a:xfrm rot="-5400000">
            <a:off x="-2428988" y="2425413"/>
            <a:ext cx="5144975" cy="294150"/>
          </a:xfrm>
          <a:prstGeom prst="rect">
            <a:avLst/>
          </a:prstGeom>
          <a:noFill/>
          <a:ln>
            <a:noFill/>
          </a:ln>
        </p:spPr>
      </p:pic>
      <p:sp>
        <p:nvSpPr>
          <p:cNvPr id="75" name="Google Shape;75;p6"/>
          <p:cNvSpPr/>
          <p:nvPr/>
        </p:nvSpPr>
        <p:spPr>
          <a:xfrm>
            <a:off x="8608329" y="106835"/>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76" name="Google Shape;76;p6"/>
          <p:cNvGrpSpPr/>
          <p:nvPr/>
        </p:nvGrpSpPr>
        <p:grpSpPr>
          <a:xfrm>
            <a:off x="142950" y="104695"/>
            <a:ext cx="8856550" cy="4921805"/>
            <a:chOff x="142950" y="104695"/>
            <a:chExt cx="8856550" cy="4921805"/>
          </a:xfrm>
        </p:grpSpPr>
        <p:grpSp>
          <p:nvGrpSpPr>
            <p:cNvPr id="77" name="Google Shape;77;p6"/>
            <p:cNvGrpSpPr/>
            <p:nvPr/>
          </p:nvGrpSpPr>
          <p:grpSpPr>
            <a:xfrm rot="-5400000">
              <a:off x="2184683" y="-1788317"/>
              <a:ext cx="4921768" cy="8707867"/>
              <a:chOff x="142957" y="1835400"/>
              <a:chExt cx="8852100" cy="3193204"/>
            </a:xfrm>
          </p:grpSpPr>
          <p:cxnSp>
            <p:nvCxnSpPr>
              <p:cNvPr id="78" name="Google Shape;78;p6"/>
              <p:cNvCxnSpPr/>
              <p:nvPr/>
            </p:nvCxnSpPr>
            <p:spPr>
              <a:xfrm rot="10800000">
                <a:off x="8990918" y="1835404"/>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79" name="Google Shape;79;p6"/>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80" name="Google Shape;80;p6"/>
              <p:cNvCxnSpPr/>
              <p:nvPr/>
            </p:nvCxnSpPr>
            <p:spPr>
              <a:xfrm>
                <a:off x="142957" y="5026963"/>
                <a:ext cx="8852100" cy="0"/>
              </a:xfrm>
              <a:prstGeom prst="straightConnector1">
                <a:avLst/>
              </a:prstGeom>
              <a:noFill/>
              <a:ln cap="flat" cmpd="sng" w="9525">
                <a:solidFill>
                  <a:schemeClr val="accent1"/>
                </a:solidFill>
                <a:prstDash val="solid"/>
                <a:round/>
                <a:headEnd len="med" w="med" type="none"/>
                <a:tailEnd len="med" w="med" type="none"/>
              </a:ln>
            </p:spPr>
          </p:cxnSp>
        </p:grpSp>
        <p:grpSp>
          <p:nvGrpSpPr>
            <p:cNvPr id="81" name="Google Shape;81;p6"/>
            <p:cNvGrpSpPr/>
            <p:nvPr/>
          </p:nvGrpSpPr>
          <p:grpSpPr>
            <a:xfrm rot="-5400000">
              <a:off x="-2242364" y="2490009"/>
              <a:ext cx="4919099" cy="148470"/>
              <a:chOff x="147825" y="9188"/>
              <a:chExt cx="8847300" cy="1837500"/>
            </a:xfrm>
          </p:grpSpPr>
          <p:cxnSp>
            <p:nvCxnSpPr>
              <p:cNvPr id="82" name="Google Shape;82;p6"/>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83" name="Google Shape;83;p6"/>
              <p:cNvCxnSpPr/>
              <p:nvPr/>
            </p:nvCxnSpPr>
            <p:spPr>
              <a:xfrm>
                <a:off x="8991273"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84" name="Google Shape;84;p6"/>
              <p:cNvCxnSpPr/>
              <p:nvPr/>
            </p:nvCxnSpPr>
            <p:spPr>
              <a:xfrm rot="10800000">
                <a:off x="147825" y="70655"/>
                <a:ext cx="8847300" cy="0"/>
              </a:xfrm>
              <a:prstGeom prst="straightConnector1">
                <a:avLst/>
              </a:prstGeom>
              <a:noFill/>
              <a:ln cap="flat" cmpd="sng" w="9525">
                <a:solidFill>
                  <a:schemeClr val="dk2"/>
                </a:solidFill>
                <a:prstDash val="solid"/>
                <a:round/>
                <a:headEnd len="med" w="med" type="none"/>
                <a:tailEnd len="med" w="med" type="none"/>
              </a:ln>
            </p:spPr>
          </p:cxnSp>
        </p:gr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85" name="Shape 85"/>
        <p:cNvGrpSpPr/>
        <p:nvPr/>
      </p:nvGrpSpPr>
      <p:grpSpPr>
        <a:xfrm>
          <a:off x="0" y="0"/>
          <a:ext cx="0" cy="0"/>
          <a:chOff x="0" y="0"/>
          <a:chExt cx="0" cy="0"/>
        </a:xfrm>
      </p:grpSpPr>
      <p:pic>
        <p:nvPicPr>
          <p:cNvPr id="86" name="Google Shape;86;p7"/>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87" name="Google Shape;87;p7"/>
          <p:cNvPicPr preferRelativeResize="0"/>
          <p:nvPr/>
        </p:nvPicPr>
        <p:blipFill rotWithShape="1">
          <a:blip r:embed="rId3">
            <a:alphaModFix/>
          </a:blip>
          <a:srcRect b="0" l="0" r="89" t="0"/>
          <a:stretch/>
        </p:blipFill>
        <p:spPr>
          <a:xfrm>
            <a:off x="0" y="-2575"/>
            <a:ext cx="9144003" cy="190275"/>
          </a:xfrm>
          <a:prstGeom prst="rect">
            <a:avLst/>
          </a:prstGeom>
          <a:noFill/>
          <a:ln>
            <a:noFill/>
          </a:ln>
        </p:spPr>
      </p:pic>
      <p:grpSp>
        <p:nvGrpSpPr>
          <p:cNvPr id="88" name="Google Shape;88;p7"/>
          <p:cNvGrpSpPr/>
          <p:nvPr/>
        </p:nvGrpSpPr>
        <p:grpSpPr>
          <a:xfrm>
            <a:off x="142950" y="105163"/>
            <a:ext cx="8856300" cy="4923825"/>
            <a:chOff x="142950" y="105163"/>
            <a:chExt cx="8856300" cy="4923825"/>
          </a:xfrm>
        </p:grpSpPr>
        <p:grpSp>
          <p:nvGrpSpPr>
            <p:cNvPr id="89" name="Google Shape;89;p7"/>
            <p:cNvGrpSpPr/>
            <p:nvPr/>
          </p:nvGrpSpPr>
          <p:grpSpPr>
            <a:xfrm>
              <a:off x="147825" y="105163"/>
              <a:ext cx="8847300" cy="82504"/>
              <a:chOff x="147825" y="9188"/>
              <a:chExt cx="8847300" cy="1837500"/>
            </a:xfrm>
          </p:grpSpPr>
          <p:cxnSp>
            <p:nvCxnSpPr>
              <p:cNvPr id="90" name="Google Shape;90;p7"/>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91" name="Google Shape;91;p7"/>
              <p:cNvCxnSpPr/>
              <p:nvPr/>
            </p:nvCxnSpPr>
            <p:spPr>
              <a:xfrm>
                <a:off x="8995050"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92" name="Google Shape;92;p7"/>
              <p:cNvCxnSpPr/>
              <p:nvPr/>
            </p:nvCxnSpPr>
            <p:spPr>
              <a:xfrm rot="10800000">
                <a:off x="147825" y="114900"/>
                <a:ext cx="8847300" cy="0"/>
              </a:xfrm>
              <a:prstGeom prst="straightConnector1">
                <a:avLst/>
              </a:prstGeom>
              <a:noFill/>
              <a:ln cap="flat" cmpd="sng" w="9525">
                <a:solidFill>
                  <a:schemeClr val="dk2"/>
                </a:solidFill>
                <a:prstDash val="solid"/>
                <a:round/>
                <a:headEnd len="med" w="med" type="none"/>
                <a:tailEnd len="med" w="med" type="none"/>
              </a:ln>
            </p:spPr>
          </p:cxnSp>
        </p:grpSp>
        <p:grpSp>
          <p:nvGrpSpPr>
            <p:cNvPr id="93" name="Google Shape;93;p7"/>
            <p:cNvGrpSpPr/>
            <p:nvPr/>
          </p:nvGrpSpPr>
          <p:grpSpPr>
            <a:xfrm>
              <a:off x="142950" y="187778"/>
              <a:ext cx="8856300" cy="4841211"/>
              <a:chOff x="142950" y="1835400"/>
              <a:chExt cx="8856300" cy="3193200"/>
            </a:xfrm>
          </p:grpSpPr>
          <p:cxnSp>
            <p:nvCxnSpPr>
              <p:cNvPr id="94" name="Google Shape;94;p7"/>
              <p:cNvCxnSpPr/>
              <p:nvPr/>
            </p:nvCxnSpPr>
            <p:spPr>
              <a:xfrm rot="10800000">
                <a:off x="8994900"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95" name="Google Shape;95;p7"/>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96" name="Google Shape;96;p7"/>
              <p:cNvCxnSpPr/>
              <p:nvPr/>
            </p:nvCxnSpPr>
            <p:spPr>
              <a:xfrm>
                <a:off x="142950" y="5025731"/>
                <a:ext cx="8856300" cy="0"/>
              </a:xfrm>
              <a:prstGeom prst="straightConnector1">
                <a:avLst/>
              </a:prstGeom>
              <a:noFill/>
              <a:ln cap="flat" cmpd="sng" w="9525">
                <a:solidFill>
                  <a:schemeClr val="accent1"/>
                </a:solidFill>
                <a:prstDash val="solid"/>
                <a:round/>
                <a:headEnd len="med" w="med" type="none"/>
                <a:tailEnd len="med" w="med" type="none"/>
              </a:ln>
            </p:spPr>
          </p:cxnSp>
        </p:grpSp>
      </p:grpSp>
      <p:sp>
        <p:nvSpPr>
          <p:cNvPr id="97" name="Google Shape;97;p7"/>
          <p:cNvSpPr/>
          <p:nvPr/>
        </p:nvSpPr>
        <p:spPr>
          <a:xfrm>
            <a:off x="8608329" y="4638014"/>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98" name="Google Shape;98;p7"/>
          <p:cNvSpPr txBox="1"/>
          <p:nvPr>
            <p:ph type="title"/>
          </p:nvPr>
        </p:nvSpPr>
        <p:spPr>
          <a:xfrm>
            <a:off x="720000" y="445025"/>
            <a:ext cx="77109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99" name="Google Shape;99;p7"/>
          <p:cNvSpPr txBox="1"/>
          <p:nvPr>
            <p:ph idx="1" type="subTitle"/>
          </p:nvPr>
        </p:nvSpPr>
        <p:spPr>
          <a:xfrm>
            <a:off x="720000" y="1700300"/>
            <a:ext cx="4294800" cy="18780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lt2"/>
              </a:buClr>
              <a:buSzPts val="1600"/>
              <a:buFont typeface="Nunito Light"/>
              <a:buChar char="●"/>
              <a:defRPr/>
            </a:lvl1pPr>
            <a:lvl2pPr lvl="1" rtl="0" algn="ctr">
              <a:lnSpc>
                <a:spcPct val="100000"/>
              </a:lnSpc>
              <a:spcBef>
                <a:spcPts val="0"/>
              </a:spcBef>
              <a:spcAft>
                <a:spcPts val="0"/>
              </a:spcAft>
              <a:buClr>
                <a:srgbClr val="E76A28"/>
              </a:buClr>
              <a:buSzPts val="1600"/>
              <a:buFont typeface="Nunito Light"/>
              <a:buChar char="○"/>
              <a:defRPr/>
            </a:lvl2pPr>
            <a:lvl3pPr lvl="2" rtl="0" algn="ctr">
              <a:lnSpc>
                <a:spcPct val="100000"/>
              </a:lnSpc>
              <a:spcBef>
                <a:spcPts val="0"/>
              </a:spcBef>
              <a:spcAft>
                <a:spcPts val="0"/>
              </a:spcAft>
              <a:buClr>
                <a:srgbClr val="E76A28"/>
              </a:buClr>
              <a:buSzPts val="1500"/>
              <a:buFont typeface="Nunito Light"/>
              <a:buChar char="■"/>
              <a:defRPr/>
            </a:lvl3pPr>
            <a:lvl4pPr lvl="3" rtl="0" algn="ctr">
              <a:lnSpc>
                <a:spcPct val="100000"/>
              </a:lnSpc>
              <a:spcBef>
                <a:spcPts val="0"/>
              </a:spcBef>
              <a:spcAft>
                <a:spcPts val="0"/>
              </a:spcAft>
              <a:buClr>
                <a:srgbClr val="E76A28"/>
              </a:buClr>
              <a:buSzPts val="1500"/>
              <a:buFont typeface="Nunito Light"/>
              <a:buChar char="●"/>
              <a:defRPr/>
            </a:lvl4pPr>
            <a:lvl5pPr lvl="4" rtl="0" algn="ctr">
              <a:lnSpc>
                <a:spcPct val="100000"/>
              </a:lnSpc>
              <a:spcBef>
                <a:spcPts val="0"/>
              </a:spcBef>
              <a:spcAft>
                <a:spcPts val="0"/>
              </a:spcAft>
              <a:buClr>
                <a:srgbClr val="E76A28"/>
              </a:buClr>
              <a:buSzPts val="1200"/>
              <a:buFont typeface="Nunito Light"/>
              <a:buChar char="○"/>
              <a:defRPr/>
            </a:lvl5pPr>
            <a:lvl6pPr lvl="5" rtl="0" algn="ctr">
              <a:lnSpc>
                <a:spcPct val="100000"/>
              </a:lnSpc>
              <a:spcBef>
                <a:spcPts val="0"/>
              </a:spcBef>
              <a:spcAft>
                <a:spcPts val="0"/>
              </a:spcAft>
              <a:buClr>
                <a:srgbClr val="999999"/>
              </a:buClr>
              <a:buSzPts val="1200"/>
              <a:buFont typeface="Nunito Light"/>
              <a:buChar char="■"/>
              <a:defRPr/>
            </a:lvl6pPr>
            <a:lvl7pPr lvl="6" rtl="0" algn="ctr">
              <a:lnSpc>
                <a:spcPct val="100000"/>
              </a:lnSpc>
              <a:spcBef>
                <a:spcPts val="0"/>
              </a:spcBef>
              <a:spcAft>
                <a:spcPts val="0"/>
              </a:spcAft>
              <a:buClr>
                <a:srgbClr val="999999"/>
              </a:buClr>
              <a:buSzPts val="1300"/>
              <a:buFont typeface="Nunito Light"/>
              <a:buChar char="●"/>
              <a:defRPr/>
            </a:lvl7pPr>
            <a:lvl8pPr lvl="7" rtl="0" algn="ctr">
              <a:lnSpc>
                <a:spcPct val="100000"/>
              </a:lnSpc>
              <a:spcBef>
                <a:spcPts val="0"/>
              </a:spcBef>
              <a:spcAft>
                <a:spcPts val="0"/>
              </a:spcAft>
              <a:buClr>
                <a:srgbClr val="999999"/>
              </a:buClr>
              <a:buSzPts val="1300"/>
              <a:buFont typeface="Nunito Light"/>
              <a:buChar char="○"/>
              <a:defRPr/>
            </a:lvl8pPr>
            <a:lvl9pPr lvl="8" rtl="0" algn="ctr">
              <a:lnSpc>
                <a:spcPct val="100000"/>
              </a:lnSpc>
              <a:spcBef>
                <a:spcPts val="0"/>
              </a:spcBef>
              <a:spcAft>
                <a:spcPts val="0"/>
              </a:spcAft>
              <a:buClr>
                <a:srgbClr val="999999"/>
              </a:buClr>
              <a:buSzPts val="1200"/>
              <a:buFont typeface="Nunito Light"/>
              <a:buChar char="■"/>
              <a:defRPr/>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100" name="Shape 100"/>
        <p:cNvGrpSpPr/>
        <p:nvPr/>
      </p:nvGrpSpPr>
      <p:grpSpPr>
        <a:xfrm>
          <a:off x="0" y="0"/>
          <a:ext cx="0" cy="0"/>
          <a:chOff x="0" y="0"/>
          <a:chExt cx="0" cy="0"/>
        </a:xfrm>
      </p:grpSpPr>
      <p:pic>
        <p:nvPicPr>
          <p:cNvPr id="101" name="Google Shape;101;p8"/>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102" name="Google Shape;102;p8"/>
          <p:cNvPicPr preferRelativeResize="0"/>
          <p:nvPr/>
        </p:nvPicPr>
        <p:blipFill rotWithShape="1">
          <a:blip r:embed="rId3">
            <a:alphaModFix/>
          </a:blip>
          <a:srcRect b="0" l="0" r="79" t="0"/>
          <a:stretch/>
        </p:blipFill>
        <p:spPr>
          <a:xfrm flipH="1" rot="10800000">
            <a:off x="0" y="4035325"/>
            <a:ext cx="9144003" cy="1110800"/>
          </a:xfrm>
          <a:prstGeom prst="rect">
            <a:avLst/>
          </a:prstGeom>
          <a:noFill/>
          <a:ln>
            <a:noFill/>
          </a:ln>
        </p:spPr>
      </p:pic>
      <p:grpSp>
        <p:nvGrpSpPr>
          <p:cNvPr id="103" name="Google Shape;103;p8"/>
          <p:cNvGrpSpPr/>
          <p:nvPr/>
        </p:nvGrpSpPr>
        <p:grpSpPr>
          <a:xfrm>
            <a:off x="144750" y="114728"/>
            <a:ext cx="8850375" cy="4909546"/>
            <a:chOff x="144750" y="114728"/>
            <a:chExt cx="8850375" cy="4909546"/>
          </a:xfrm>
        </p:grpSpPr>
        <p:grpSp>
          <p:nvGrpSpPr>
            <p:cNvPr id="104" name="Google Shape;104;p8"/>
            <p:cNvGrpSpPr/>
            <p:nvPr/>
          </p:nvGrpSpPr>
          <p:grpSpPr>
            <a:xfrm flipH="1" rot="10800000">
              <a:off x="147825" y="4025851"/>
              <a:ext cx="8847300" cy="998424"/>
              <a:chOff x="147825" y="109675"/>
              <a:chExt cx="8847300" cy="1737900"/>
            </a:xfrm>
          </p:grpSpPr>
          <p:cxnSp>
            <p:nvCxnSpPr>
              <p:cNvPr id="105" name="Google Shape;105;p8"/>
              <p:cNvCxnSpPr/>
              <p:nvPr/>
            </p:nvCxnSpPr>
            <p:spPr>
              <a:xfrm>
                <a:off x="148025" y="109675"/>
                <a:ext cx="0" cy="1737900"/>
              </a:xfrm>
              <a:prstGeom prst="straightConnector1">
                <a:avLst/>
              </a:prstGeom>
              <a:noFill/>
              <a:ln cap="flat" cmpd="sng" w="9525">
                <a:solidFill>
                  <a:schemeClr val="dk2"/>
                </a:solidFill>
                <a:prstDash val="solid"/>
                <a:round/>
                <a:headEnd len="med" w="med" type="none"/>
                <a:tailEnd len="med" w="med" type="none"/>
              </a:ln>
            </p:spPr>
          </p:cxnSp>
          <p:cxnSp>
            <p:nvCxnSpPr>
              <p:cNvPr id="106" name="Google Shape;106;p8"/>
              <p:cNvCxnSpPr/>
              <p:nvPr/>
            </p:nvCxnSpPr>
            <p:spPr>
              <a:xfrm>
                <a:off x="8995050" y="109675"/>
                <a:ext cx="0" cy="1737900"/>
              </a:xfrm>
              <a:prstGeom prst="straightConnector1">
                <a:avLst/>
              </a:prstGeom>
              <a:noFill/>
              <a:ln cap="flat" cmpd="sng" w="9525">
                <a:solidFill>
                  <a:schemeClr val="dk2"/>
                </a:solidFill>
                <a:prstDash val="solid"/>
                <a:round/>
                <a:headEnd len="med" w="med" type="none"/>
                <a:tailEnd len="med" w="med" type="none"/>
              </a:ln>
            </p:spPr>
          </p:cxnSp>
          <p:cxnSp>
            <p:nvCxnSpPr>
              <p:cNvPr id="107" name="Google Shape;107;p8"/>
              <p:cNvCxnSpPr/>
              <p:nvPr/>
            </p:nvCxnSpPr>
            <p:spPr>
              <a:xfrm rot="10800000">
                <a:off x="147825" y="117987"/>
                <a:ext cx="8847300" cy="0"/>
              </a:xfrm>
              <a:prstGeom prst="straightConnector1">
                <a:avLst/>
              </a:prstGeom>
              <a:noFill/>
              <a:ln cap="flat" cmpd="sng" w="9525">
                <a:solidFill>
                  <a:schemeClr val="dk2"/>
                </a:solidFill>
                <a:prstDash val="solid"/>
                <a:round/>
                <a:headEnd len="med" w="med" type="none"/>
                <a:tailEnd len="med" w="med" type="none"/>
              </a:ln>
            </p:spPr>
          </p:cxnSp>
        </p:grpSp>
        <p:grpSp>
          <p:nvGrpSpPr>
            <p:cNvPr id="108" name="Google Shape;108;p8"/>
            <p:cNvGrpSpPr/>
            <p:nvPr/>
          </p:nvGrpSpPr>
          <p:grpSpPr>
            <a:xfrm flipH="1" rot="10800000">
              <a:off x="144750" y="114728"/>
              <a:ext cx="8850300" cy="3920611"/>
              <a:chOff x="144750" y="1835400"/>
              <a:chExt cx="8850300" cy="3193200"/>
            </a:xfrm>
          </p:grpSpPr>
          <p:cxnSp>
            <p:nvCxnSpPr>
              <p:cNvPr id="109" name="Google Shape;109;p8"/>
              <p:cNvCxnSpPr/>
              <p:nvPr/>
            </p:nvCxnSpPr>
            <p:spPr>
              <a:xfrm rot="10800000">
                <a:off x="8994900"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110" name="Google Shape;110;p8"/>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111" name="Google Shape;111;p8"/>
              <p:cNvCxnSpPr/>
              <p:nvPr/>
            </p:nvCxnSpPr>
            <p:spPr>
              <a:xfrm>
                <a:off x="144750" y="5024830"/>
                <a:ext cx="8850300" cy="0"/>
              </a:xfrm>
              <a:prstGeom prst="straightConnector1">
                <a:avLst/>
              </a:prstGeom>
              <a:noFill/>
              <a:ln cap="flat" cmpd="sng" w="9525">
                <a:solidFill>
                  <a:schemeClr val="accent1"/>
                </a:solidFill>
                <a:prstDash val="solid"/>
                <a:round/>
                <a:headEnd len="med" w="med" type="none"/>
                <a:tailEnd len="med" w="med" type="none"/>
              </a:ln>
            </p:spPr>
          </p:cxnSp>
        </p:grpSp>
      </p:grpSp>
      <p:sp>
        <p:nvSpPr>
          <p:cNvPr id="112" name="Google Shape;112;p8"/>
          <p:cNvSpPr/>
          <p:nvPr/>
        </p:nvSpPr>
        <p:spPr>
          <a:xfrm flipH="1" rot="10800000">
            <a:off x="147829" y="119753"/>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13" name="Google Shape;113;p8"/>
          <p:cNvSpPr txBox="1"/>
          <p:nvPr>
            <p:ph type="title"/>
          </p:nvPr>
        </p:nvSpPr>
        <p:spPr>
          <a:xfrm>
            <a:off x="1768550" y="1202825"/>
            <a:ext cx="5607000" cy="1857900"/>
          </a:xfrm>
          <a:prstGeom prst="rect">
            <a:avLst/>
          </a:prstGeom>
        </p:spPr>
        <p:txBody>
          <a:bodyPr anchorCtr="0" anchor="ctr" bIns="91425" lIns="91425" spcFirstLastPara="1" rIns="91425" wrap="square" tIns="91425">
            <a:noAutofit/>
          </a:bodyPr>
          <a:lstStyle>
            <a:lvl1pPr lvl="0" algn="ctr">
              <a:spcBef>
                <a:spcPts val="0"/>
              </a:spcBef>
              <a:spcAft>
                <a:spcPts val="0"/>
              </a:spcAft>
              <a:buSzPts val="6000"/>
              <a:buNone/>
              <a:defRPr sz="6000"/>
            </a:lvl1pPr>
            <a:lvl2pPr lvl="1">
              <a:spcBef>
                <a:spcPts val="0"/>
              </a:spcBef>
              <a:spcAft>
                <a:spcPts val="0"/>
              </a:spcAft>
              <a:buSzPts val="6000"/>
              <a:buNone/>
              <a:defRPr sz="6000"/>
            </a:lvl2pPr>
            <a:lvl3pPr lvl="2">
              <a:spcBef>
                <a:spcPts val="0"/>
              </a:spcBef>
              <a:spcAft>
                <a:spcPts val="0"/>
              </a:spcAft>
              <a:buSzPts val="6000"/>
              <a:buNone/>
              <a:defRPr sz="6000"/>
            </a:lvl3pPr>
            <a:lvl4pPr lvl="3">
              <a:spcBef>
                <a:spcPts val="0"/>
              </a:spcBef>
              <a:spcAft>
                <a:spcPts val="0"/>
              </a:spcAft>
              <a:buSzPts val="6000"/>
              <a:buNone/>
              <a:defRPr sz="6000"/>
            </a:lvl4pPr>
            <a:lvl5pPr lvl="4">
              <a:spcBef>
                <a:spcPts val="0"/>
              </a:spcBef>
              <a:spcAft>
                <a:spcPts val="0"/>
              </a:spcAft>
              <a:buSzPts val="6000"/>
              <a:buNone/>
              <a:defRPr sz="6000"/>
            </a:lvl5pPr>
            <a:lvl6pPr lvl="5">
              <a:spcBef>
                <a:spcPts val="0"/>
              </a:spcBef>
              <a:spcAft>
                <a:spcPts val="0"/>
              </a:spcAft>
              <a:buSzPts val="6000"/>
              <a:buNone/>
              <a:defRPr sz="6000"/>
            </a:lvl6pPr>
            <a:lvl7pPr lvl="6">
              <a:spcBef>
                <a:spcPts val="0"/>
              </a:spcBef>
              <a:spcAft>
                <a:spcPts val="0"/>
              </a:spcAft>
              <a:buSzPts val="6000"/>
              <a:buNone/>
              <a:defRPr sz="6000"/>
            </a:lvl7pPr>
            <a:lvl8pPr lvl="7">
              <a:spcBef>
                <a:spcPts val="0"/>
              </a:spcBef>
              <a:spcAft>
                <a:spcPts val="0"/>
              </a:spcAft>
              <a:buSzPts val="6000"/>
              <a:buNone/>
              <a:defRPr sz="6000"/>
            </a:lvl8pPr>
            <a:lvl9pPr lvl="8">
              <a:spcBef>
                <a:spcPts val="0"/>
              </a:spcBef>
              <a:spcAft>
                <a:spcPts val="0"/>
              </a:spcAft>
              <a:buSzPts val="6000"/>
              <a:buNone/>
              <a:defRPr sz="60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114" name="Shape 114"/>
        <p:cNvGrpSpPr/>
        <p:nvPr/>
      </p:nvGrpSpPr>
      <p:grpSpPr>
        <a:xfrm>
          <a:off x="0" y="0"/>
          <a:ext cx="0" cy="0"/>
          <a:chOff x="0" y="0"/>
          <a:chExt cx="0" cy="0"/>
        </a:xfrm>
      </p:grpSpPr>
      <p:pic>
        <p:nvPicPr>
          <p:cNvPr id="115" name="Google Shape;115;p9"/>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116" name="Google Shape;116;p9"/>
          <p:cNvPicPr preferRelativeResize="0"/>
          <p:nvPr/>
        </p:nvPicPr>
        <p:blipFill rotWithShape="1">
          <a:blip r:embed="rId3">
            <a:alphaModFix/>
          </a:blip>
          <a:srcRect b="0" l="0" r="79" t="0"/>
          <a:stretch/>
        </p:blipFill>
        <p:spPr>
          <a:xfrm>
            <a:off x="0" y="-3425"/>
            <a:ext cx="9144003" cy="1111600"/>
          </a:xfrm>
          <a:prstGeom prst="rect">
            <a:avLst/>
          </a:prstGeom>
          <a:noFill/>
          <a:ln>
            <a:noFill/>
          </a:ln>
        </p:spPr>
      </p:pic>
      <p:grpSp>
        <p:nvGrpSpPr>
          <p:cNvPr id="117" name="Google Shape;117;p9"/>
          <p:cNvGrpSpPr/>
          <p:nvPr/>
        </p:nvGrpSpPr>
        <p:grpSpPr>
          <a:xfrm>
            <a:off x="144750" y="109675"/>
            <a:ext cx="8850375" cy="4919100"/>
            <a:chOff x="144750" y="109675"/>
            <a:chExt cx="8850375" cy="4919100"/>
          </a:xfrm>
        </p:grpSpPr>
        <p:grpSp>
          <p:nvGrpSpPr>
            <p:cNvPr id="118" name="Google Shape;118;p9"/>
            <p:cNvGrpSpPr/>
            <p:nvPr/>
          </p:nvGrpSpPr>
          <p:grpSpPr>
            <a:xfrm>
              <a:off x="147825" y="109675"/>
              <a:ext cx="8847300" cy="998424"/>
              <a:chOff x="147825" y="109675"/>
              <a:chExt cx="8847300" cy="1737900"/>
            </a:xfrm>
          </p:grpSpPr>
          <p:cxnSp>
            <p:nvCxnSpPr>
              <p:cNvPr id="119" name="Google Shape;119;p9"/>
              <p:cNvCxnSpPr/>
              <p:nvPr/>
            </p:nvCxnSpPr>
            <p:spPr>
              <a:xfrm>
                <a:off x="148025" y="109675"/>
                <a:ext cx="0" cy="1737900"/>
              </a:xfrm>
              <a:prstGeom prst="straightConnector1">
                <a:avLst/>
              </a:prstGeom>
              <a:noFill/>
              <a:ln cap="flat" cmpd="sng" w="9525">
                <a:solidFill>
                  <a:schemeClr val="dk2"/>
                </a:solidFill>
                <a:prstDash val="solid"/>
                <a:round/>
                <a:headEnd len="med" w="med" type="none"/>
                <a:tailEnd len="med" w="med" type="none"/>
              </a:ln>
            </p:spPr>
          </p:cxnSp>
          <p:cxnSp>
            <p:nvCxnSpPr>
              <p:cNvPr id="120" name="Google Shape;120;p9"/>
              <p:cNvCxnSpPr/>
              <p:nvPr/>
            </p:nvCxnSpPr>
            <p:spPr>
              <a:xfrm>
                <a:off x="8995050" y="109675"/>
                <a:ext cx="0" cy="1737900"/>
              </a:xfrm>
              <a:prstGeom prst="straightConnector1">
                <a:avLst/>
              </a:prstGeom>
              <a:noFill/>
              <a:ln cap="flat" cmpd="sng" w="9525">
                <a:solidFill>
                  <a:schemeClr val="dk2"/>
                </a:solidFill>
                <a:prstDash val="solid"/>
                <a:round/>
                <a:headEnd len="med" w="med" type="none"/>
                <a:tailEnd len="med" w="med" type="none"/>
              </a:ln>
            </p:spPr>
          </p:cxnSp>
          <p:cxnSp>
            <p:nvCxnSpPr>
              <p:cNvPr id="121" name="Google Shape;121;p9"/>
              <p:cNvCxnSpPr/>
              <p:nvPr/>
            </p:nvCxnSpPr>
            <p:spPr>
              <a:xfrm rot="10800000">
                <a:off x="147825" y="117987"/>
                <a:ext cx="8847300" cy="0"/>
              </a:xfrm>
              <a:prstGeom prst="straightConnector1">
                <a:avLst/>
              </a:prstGeom>
              <a:noFill/>
              <a:ln cap="flat" cmpd="sng" w="9525">
                <a:solidFill>
                  <a:schemeClr val="dk2"/>
                </a:solidFill>
                <a:prstDash val="solid"/>
                <a:round/>
                <a:headEnd len="med" w="med" type="none"/>
                <a:tailEnd len="med" w="med" type="none"/>
              </a:ln>
            </p:spPr>
          </p:cxnSp>
        </p:grpSp>
        <p:grpSp>
          <p:nvGrpSpPr>
            <p:cNvPr id="122" name="Google Shape;122;p9"/>
            <p:cNvGrpSpPr/>
            <p:nvPr/>
          </p:nvGrpSpPr>
          <p:grpSpPr>
            <a:xfrm>
              <a:off x="144750" y="1108164"/>
              <a:ext cx="8850300" cy="3920611"/>
              <a:chOff x="144750" y="1835400"/>
              <a:chExt cx="8850300" cy="3193200"/>
            </a:xfrm>
          </p:grpSpPr>
          <p:cxnSp>
            <p:nvCxnSpPr>
              <p:cNvPr id="123" name="Google Shape;123;p9"/>
              <p:cNvCxnSpPr/>
              <p:nvPr/>
            </p:nvCxnSpPr>
            <p:spPr>
              <a:xfrm rot="10800000">
                <a:off x="8994900"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124" name="Google Shape;124;p9"/>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125" name="Google Shape;125;p9"/>
              <p:cNvCxnSpPr/>
              <p:nvPr/>
            </p:nvCxnSpPr>
            <p:spPr>
              <a:xfrm>
                <a:off x="144750" y="5024830"/>
                <a:ext cx="8850300" cy="0"/>
              </a:xfrm>
              <a:prstGeom prst="straightConnector1">
                <a:avLst/>
              </a:prstGeom>
              <a:noFill/>
              <a:ln cap="flat" cmpd="sng" w="9525">
                <a:solidFill>
                  <a:schemeClr val="accent1"/>
                </a:solidFill>
                <a:prstDash val="solid"/>
                <a:round/>
                <a:headEnd len="med" w="med" type="none"/>
                <a:tailEnd len="med" w="med" type="none"/>
              </a:ln>
            </p:spPr>
          </p:cxnSp>
        </p:grpSp>
      </p:grpSp>
      <p:sp>
        <p:nvSpPr>
          <p:cNvPr id="126" name="Google Shape;126;p9"/>
          <p:cNvSpPr/>
          <p:nvPr/>
        </p:nvSpPr>
        <p:spPr>
          <a:xfrm>
            <a:off x="147829" y="4635625"/>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7" name="Google Shape;127;p9"/>
          <p:cNvSpPr txBox="1"/>
          <p:nvPr>
            <p:ph type="title"/>
          </p:nvPr>
        </p:nvSpPr>
        <p:spPr>
          <a:xfrm>
            <a:off x="2127600" y="1483550"/>
            <a:ext cx="4872900" cy="12075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SzPts val="6000"/>
              <a:buNone/>
              <a:defRPr sz="60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p:txBody>
      </p:sp>
      <p:sp>
        <p:nvSpPr>
          <p:cNvPr id="128" name="Google Shape;128;p9"/>
          <p:cNvSpPr txBox="1"/>
          <p:nvPr>
            <p:ph idx="1" type="subTitle"/>
          </p:nvPr>
        </p:nvSpPr>
        <p:spPr>
          <a:xfrm>
            <a:off x="2127600" y="3077294"/>
            <a:ext cx="4872900" cy="671100"/>
          </a:xfrm>
          <a:prstGeom prst="rect">
            <a:avLst/>
          </a:prstGeom>
          <a:noFill/>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60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129" name="Shape 129"/>
        <p:cNvGrpSpPr/>
        <p:nvPr/>
      </p:nvGrpSpPr>
      <p:grpSpPr>
        <a:xfrm>
          <a:off x="0" y="0"/>
          <a:ext cx="0" cy="0"/>
          <a:chOff x="0" y="0"/>
          <a:chExt cx="0" cy="0"/>
        </a:xfrm>
      </p:grpSpPr>
      <p:sp>
        <p:nvSpPr>
          <p:cNvPr id="130" name="Google Shape;130;p10"/>
          <p:cNvSpPr/>
          <p:nvPr>
            <p:ph idx="2" type="pic"/>
          </p:nvPr>
        </p:nvSpPr>
        <p:spPr>
          <a:xfrm>
            <a:off x="0" y="0"/>
            <a:ext cx="9144000" cy="5143500"/>
          </a:xfrm>
          <a:prstGeom prst="rect">
            <a:avLst/>
          </a:prstGeom>
          <a:noFill/>
          <a:ln>
            <a:noFill/>
          </a:ln>
        </p:spPr>
      </p:sp>
      <p:sp>
        <p:nvSpPr>
          <p:cNvPr id="131" name="Google Shape;131;p10"/>
          <p:cNvSpPr txBox="1"/>
          <p:nvPr>
            <p:ph type="title"/>
          </p:nvPr>
        </p:nvSpPr>
        <p:spPr>
          <a:xfrm>
            <a:off x="720000" y="4014450"/>
            <a:ext cx="7704000" cy="572700"/>
          </a:xfrm>
          <a:prstGeom prst="rect">
            <a:avLst/>
          </a:prstGeom>
          <a:solidFill>
            <a:schemeClr val="lt1"/>
          </a:solidFill>
        </p:spPr>
        <p:txBody>
          <a:bodyPr anchorCtr="0" anchor="ctr" bIns="91425" lIns="91425" spcFirstLastPara="1" rIns="91425" wrap="square" tIns="91425">
            <a:noAutofit/>
          </a:bodyPr>
          <a:lstStyle>
            <a:lvl1pPr lvl="0" rtl="0" algn="ctr">
              <a:spcBef>
                <a:spcPts val="0"/>
              </a:spcBef>
              <a:spcAft>
                <a:spcPts val="0"/>
              </a:spcAft>
              <a:buSzPts val="3000"/>
              <a:buNone/>
              <a:defRPr sz="2500"/>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132" name="Shape 132"/>
        <p:cNvGrpSpPr/>
        <p:nvPr/>
      </p:nvGrpSpPr>
      <p:grpSpPr>
        <a:xfrm>
          <a:off x="0" y="0"/>
          <a:ext cx="0" cy="0"/>
          <a:chOff x="0" y="0"/>
          <a:chExt cx="0" cy="0"/>
        </a:xfrm>
      </p:grpSpPr>
      <p:pic>
        <p:nvPicPr>
          <p:cNvPr id="133" name="Google Shape;133;p11"/>
          <p:cNvPicPr preferRelativeResize="0"/>
          <p:nvPr/>
        </p:nvPicPr>
        <p:blipFill rotWithShape="1">
          <a:blip r:embed="rId2">
            <a:alphaModFix/>
          </a:blip>
          <a:srcRect b="0" l="139" r="0" t="0"/>
          <a:stretch/>
        </p:blipFill>
        <p:spPr>
          <a:xfrm>
            <a:off x="0" y="2225"/>
            <a:ext cx="9144003" cy="5143500"/>
          </a:xfrm>
          <a:prstGeom prst="rect">
            <a:avLst/>
          </a:prstGeom>
          <a:noFill/>
          <a:ln>
            <a:noFill/>
          </a:ln>
        </p:spPr>
      </p:pic>
      <p:sp>
        <p:nvSpPr>
          <p:cNvPr id="134" name="Google Shape;134;p11"/>
          <p:cNvSpPr txBox="1"/>
          <p:nvPr>
            <p:ph hasCustomPrompt="1" type="title"/>
          </p:nvPr>
        </p:nvSpPr>
        <p:spPr>
          <a:xfrm>
            <a:off x="1284000" y="1634589"/>
            <a:ext cx="6576000" cy="1071600"/>
          </a:xfrm>
          <a:prstGeom prst="rect">
            <a:avLst/>
          </a:prstGeom>
        </p:spPr>
        <p:txBody>
          <a:bodyPr anchorCtr="0" anchor="b" bIns="91425" lIns="91425" spcFirstLastPara="1" rIns="91425" wrap="square" tIns="91425">
            <a:noAutofit/>
          </a:bodyPr>
          <a:lstStyle>
            <a:lvl1pPr lvl="0" algn="ctr">
              <a:spcBef>
                <a:spcPts val="0"/>
              </a:spcBef>
              <a:spcAft>
                <a:spcPts val="0"/>
              </a:spcAft>
              <a:buSzPts val="6000"/>
              <a:buNone/>
              <a:defRPr sz="6000">
                <a:solidFill>
                  <a:schemeClr val="accent1"/>
                </a:solidFill>
              </a:defRPr>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a:r>
              <a:t>xx%</a:t>
            </a:r>
          </a:p>
        </p:txBody>
      </p:sp>
      <p:sp>
        <p:nvSpPr>
          <p:cNvPr id="135" name="Google Shape;135;p11"/>
          <p:cNvSpPr txBox="1"/>
          <p:nvPr>
            <p:ph idx="1" type="subTitle"/>
          </p:nvPr>
        </p:nvSpPr>
        <p:spPr>
          <a:xfrm>
            <a:off x="1284000" y="3195100"/>
            <a:ext cx="6576000" cy="423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pic>
        <p:nvPicPr>
          <p:cNvPr id="136" name="Google Shape;136;p11"/>
          <p:cNvPicPr preferRelativeResize="0"/>
          <p:nvPr/>
        </p:nvPicPr>
        <p:blipFill rotWithShape="1">
          <a:blip r:embed="rId3">
            <a:alphaModFix/>
          </a:blip>
          <a:srcRect b="0" l="0" r="79" t="0"/>
          <a:stretch/>
        </p:blipFill>
        <p:spPr>
          <a:xfrm>
            <a:off x="0" y="-3175"/>
            <a:ext cx="9144003" cy="1111350"/>
          </a:xfrm>
          <a:prstGeom prst="rect">
            <a:avLst/>
          </a:prstGeom>
          <a:noFill/>
          <a:ln>
            <a:noFill/>
          </a:ln>
        </p:spPr>
      </p:pic>
      <p:grpSp>
        <p:nvGrpSpPr>
          <p:cNvPr id="137" name="Google Shape;137;p11"/>
          <p:cNvGrpSpPr/>
          <p:nvPr/>
        </p:nvGrpSpPr>
        <p:grpSpPr>
          <a:xfrm>
            <a:off x="144750" y="109675"/>
            <a:ext cx="8850375" cy="4919100"/>
            <a:chOff x="144750" y="109675"/>
            <a:chExt cx="8850375" cy="4919100"/>
          </a:xfrm>
        </p:grpSpPr>
        <p:grpSp>
          <p:nvGrpSpPr>
            <p:cNvPr id="138" name="Google Shape;138;p11"/>
            <p:cNvGrpSpPr/>
            <p:nvPr/>
          </p:nvGrpSpPr>
          <p:grpSpPr>
            <a:xfrm>
              <a:off x="147825" y="109675"/>
              <a:ext cx="8847300" cy="998424"/>
              <a:chOff x="147825" y="109675"/>
              <a:chExt cx="8847300" cy="1737900"/>
            </a:xfrm>
          </p:grpSpPr>
          <p:cxnSp>
            <p:nvCxnSpPr>
              <p:cNvPr id="139" name="Google Shape;139;p11"/>
              <p:cNvCxnSpPr/>
              <p:nvPr/>
            </p:nvCxnSpPr>
            <p:spPr>
              <a:xfrm>
                <a:off x="148025" y="109675"/>
                <a:ext cx="0" cy="1737900"/>
              </a:xfrm>
              <a:prstGeom prst="straightConnector1">
                <a:avLst/>
              </a:prstGeom>
              <a:noFill/>
              <a:ln cap="flat" cmpd="sng" w="9525">
                <a:solidFill>
                  <a:schemeClr val="dk2"/>
                </a:solidFill>
                <a:prstDash val="solid"/>
                <a:round/>
                <a:headEnd len="med" w="med" type="none"/>
                <a:tailEnd len="med" w="med" type="none"/>
              </a:ln>
            </p:spPr>
          </p:cxnSp>
          <p:cxnSp>
            <p:nvCxnSpPr>
              <p:cNvPr id="140" name="Google Shape;140;p11"/>
              <p:cNvCxnSpPr/>
              <p:nvPr/>
            </p:nvCxnSpPr>
            <p:spPr>
              <a:xfrm>
                <a:off x="8995050" y="109675"/>
                <a:ext cx="0" cy="1737900"/>
              </a:xfrm>
              <a:prstGeom prst="straightConnector1">
                <a:avLst/>
              </a:prstGeom>
              <a:noFill/>
              <a:ln cap="flat" cmpd="sng" w="9525">
                <a:solidFill>
                  <a:schemeClr val="dk2"/>
                </a:solidFill>
                <a:prstDash val="solid"/>
                <a:round/>
                <a:headEnd len="med" w="med" type="none"/>
                <a:tailEnd len="med" w="med" type="none"/>
              </a:ln>
            </p:spPr>
          </p:cxnSp>
          <p:cxnSp>
            <p:nvCxnSpPr>
              <p:cNvPr id="141" name="Google Shape;141;p11"/>
              <p:cNvCxnSpPr/>
              <p:nvPr/>
            </p:nvCxnSpPr>
            <p:spPr>
              <a:xfrm rot="10800000">
                <a:off x="147825" y="117987"/>
                <a:ext cx="8847300" cy="0"/>
              </a:xfrm>
              <a:prstGeom prst="straightConnector1">
                <a:avLst/>
              </a:prstGeom>
              <a:noFill/>
              <a:ln cap="flat" cmpd="sng" w="9525">
                <a:solidFill>
                  <a:schemeClr val="dk2"/>
                </a:solidFill>
                <a:prstDash val="solid"/>
                <a:round/>
                <a:headEnd len="med" w="med" type="none"/>
                <a:tailEnd len="med" w="med" type="none"/>
              </a:ln>
            </p:spPr>
          </p:cxnSp>
        </p:grpSp>
        <p:grpSp>
          <p:nvGrpSpPr>
            <p:cNvPr id="142" name="Google Shape;142;p11"/>
            <p:cNvGrpSpPr/>
            <p:nvPr/>
          </p:nvGrpSpPr>
          <p:grpSpPr>
            <a:xfrm>
              <a:off x="144750" y="1108164"/>
              <a:ext cx="8850300" cy="3920611"/>
              <a:chOff x="144750" y="1835400"/>
              <a:chExt cx="8850300" cy="3193200"/>
            </a:xfrm>
          </p:grpSpPr>
          <p:cxnSp>
            <p:nvCxnSpPr>
              <p:cNvPr id="143" name="Google Shape;143;p11"/>
              <p:cNvCxnSpPr/>
              <p:nvPr/>
            </p:nvCxnSpPr>
            <p:spPr>
              <a:xfrm rot="10800000">
                <a:off x="8994900"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144" name="Google Shape;144;p11"/>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145" name="Google Shape;145;p11"/>
              <p:cNvCxnSpPr/>
              <p:nvPr/>
            </p:nvCxnSpPr>
            <p:spPr>
              <a:xfrm>
                <a:off x="144750" y="5024830"/>
                <a:ext cx="8850300" cy="0"/>
              </a:xfrm>
              <a:prstGeom prst="straightConnector1">
                <a:avLst/>
              </a:prstGeom>
              <a:noFill/>
              <a:ln cap="flat" cmpd="sng" w="9525">
                <a:solidFill>
                  <a:schemeClr val="accent1"/>
                </a:solidFill>
                <a:prstDash val="solid"/>
                <a:round/>
                <a:headEnd len="med" w="med" type="none"/>
                <a:tailEnd len="med" w="med" type="none"/>
              </a:ln>
            </p:spPr>
          </p:cxnSp>
        </p:grpSp>
      </p:grpSp>
      <p:sp>
        <p:nvSpPr>
          <p:cNvPr id="146" name="Google Shape;146;p11"/>
          <p:cNvSpPr/>
          <p:nvPr/>
        </p:nvSpPr>
        <p:spPr>
          <a:xfrm>
            <a:off x="147829" y="4635625"/>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FFFF"/>
        </a:solidFill>
      </p:bgPr>
    </p:bg>
    <p:spTree>
      <p:nvGrpSpPr>
        <p:cNvPr id="147" name="Shape 147"/>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148" name="Shape 148"/>
        <p:cNvGrpSpPr/>
        <p:nvPr/>
      </p:nvGrpSpPr>
      <p:grpSpPr>
        <a:xfrm>
          <a:off x="0" y="0"/>
          <a:ext cx="0" cy="0"/>
          <a:chOff x="0" y="0"/>
          <a:chExt cx="0" cy="0"/>
        </a:xfrm>
      </p:grpSpPr>
      <p:pic>
        <p:nvPicPr>
          <p:cNvPr id="149" name="Google Shape;149;p13"/>
          <p:cNvPicPr preferRelativeResize="0"/>
          <p:nvPr/>
        </p:nvPicPr>
        <p:blipFill rotWithShape="1">
          <a:blip r:embed="rId2">
            <a:alphaModFix/>
          </a:blip>
          <a:srcRect b="0" l="139" r="0" t="0"/>
          <a:stretch/>
        </p:blipFill>
        <p:spPr>
          <a:xfrm>
            <a:off x="0" y="2225"/>
            <a:ext cx="9144003" cy="5143500"/>
          </a:xfrm>
          <a:prstGeom prst="rect">
            <a:avLst/>
          </a:prstGeom>
          <a:noFill/>
          <a:ln>
            <a:noFill/>
          </a:ln>
        </p:spPr>
      </p:pic>
      <p:sp>
        <p:nvSpPr>
          <p:cNvPr id="150" name="Google Shape;150;p1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51" name="Google Shape;151;p13"/>
          <p:cNvSpPr txBox="1"/>
          <p:nvPr>
            <p:ph hasCustomPrompt="1" idx="2" type="title"/>
          </p:nvPr>
        </p:nvSpPr>
        <p:spPr>
          <a:xfrm>
            <a:off x="720000" y="1310043"/>
            <a:ext cx="870000" cy="572700"/>
          </a:xfrm>
          <a:prstGeom prst="rect">
            <a:avLst/>
          </a:prstGeom>
          <a:noFill/>
        </p:spPr>
        <p:txBody>
          <a:bodyPr anchorCtr="0" anchor="b" bIns="91425" lIns="91425" spcFirstLastPara="1" rIns="91425" wrap="square" tIns="91425">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52" name="Google Shape;152;p13"/>
          <p:cNvSpPr txBox="1"/>
          <p:nvPr>
            <p:ph hasCustomPrompt="1" idx="3" type="title"/>
          </p:nvPr>
        </p:nvSpPr>
        <p:spPr>
          <a:xfrm>
            <a:off x="720000" y="3162343"/>
            <a:ext cx="870000" cy="572700"/>
          </a:xfrm>
          <a:prstGeom prst="rect">
            <a:avLst/>
          </a:prstGeom>
          <a:noFill/>
        </p:spPr>
        <p:txBody>
          <a:bodyPr anchorCtr="0" anchor="b" bIns="91425" lIns="91425" spcFirstLastPara="1" rIns="91425" wrap="square" tIns="91425">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53" name="Google Shape;153;p13"/>
          <p:cNvSpPr txBox="1"/>
          <p:nvPr>
            <p:ph hasCustomPrompt="1" idx="4" type="title"/>
          </p:nvPr>
        </p:nvSpPr>
        <p:spPr>
          <a:xfrm>
            <a:off x="3419280" y="1310043"/>
            <a:ext cx="870000" cy="572700"/>
          </a:xfrm>
          <a:prstGeom prst="rect">
            <a:avLst/>
          </a:prstGeom>
          <a:noFill/>
        </p:spPr>
        <p:txBody>
          <a:bodyPr anchorCtr="0" anchor="b" bIns="91425" lIns="91425" spcFirstLastPara="1" rIns="91425" wrap="square" tIns="91425">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54" name="Google Shape;154;p13"/>
          <p:cNvSpPr txBox="1"/>
          <p:nvPr>
            <p:ph hasCustomPrompt="1" idx="5" type="title"/>
          </p:nvPr>
        </p:nvSpPr>
        <p:spPr>
          <a:xfrm>
            <a:off x="3419280" y="3162343"/>
            <a:ext cx="870000" cy="572700"/>
          </a:xfrm>
          <a:prstGeom prst="rect">
            <a:avLst/>
          </a:prstGeom>
          <a:noFill/>
        </p:spPr>
        <p:txBody>
          <a:bodyPr anchorCtr="0" anchor="b" bIns="91425" lIns="91425" spcFirstLastPara="1" rIns="91425" wrap="square" tIns="91425">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55" name="Google Shape;155;p13"/>
          <p:cNvSpPr txBox="1"/>
          <p:nvPr>
            <p:ph hasCustomPrompt="1" idx="6" type="title"/>
          </p:nvPr>
        </p:nvSpPr>
        <p:spPr>
          <a:xfrm>
            <a:off x="6118550" y="1310043"/>
            <a:ext cx="870000" cy="572700"/>
          </a:xfrm>
          <a:prstGeom prst="rect">
            <a:avLst/>
          </a:prstGeom>
          <a:noFill/>
        </p:spPr>
        <p:txBody>
          <a:bodyPr anchorCtr="0" anchor="b" bIns="91425" lIns="91425" spcFirstLastPara="1" rIns="91425" wrap="square" tIns="91425">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56" name="Google Shape;156;p13"/>
          <p:cNvSpPr txBox="1"/>
          <p:nvPr>
            <p:ph hasCustomPrompt="1" idx="7" type="title"/>
          </p:nvPr>
        </p:nvSpPr>
        <p:spPr>
          <a:xfrm>
            <a:off x="6118550" y="3162343"/>
            <a:ext cx="870000" cy="572700"/>
          </a:xfrm>
          <a:prstGeom prst="rect">
            <a:avLst/>
          </a:prstGeom>
          <a:noFill/>
        </p:spPr>
        <p:txBody>
          <a:bodyPr anchorCtr="0" anchor="b" bIns="91425" lIns="91425" spcFirstLastPara="1" rIns="91425" wrap="square" tIns="91425">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57" name="Google Shape;157;p13"/>
          <p:cNvSpPr txBox="1"/>
          <p:nvPr>
            <p:ph idx="1" type="subTitle"/>
          </p:nvPr>
        </p:nvSpPr>
        <p:spPr>
          <a:xfrm>
            <a:off x="720000" y="2266833"/>
            <a:ext cx="2305500" cy="484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Lexend Black"/>
              <a:buNone/>
              <a:defRPr sz="2000">
                <a:solidFill>
                  <a:schemeClr val="dk1"/>
                </a:solidFill>
                <a:latin typeface="Lexend Black"/>
                <a:ea typeface="Lexend Black"/>
                <a:cs typeface="Lexend Black"/>
                <a:sym typeface="Lexend Black"/>
              </a:defRPr>
            </a:lvl1pPr>
            <a:lvl2pPr lvl="1"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2pPr>
            <a:lvl3pPr lvl="2"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3pPr>
            <a:lvl4pPr lvl="3"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4pPr>
            <a:lvl5pPr lvl="4"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5pPr>
            <a:lvl6pPr lvl="5"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6pPr>
            <a:lvl7pPr lvl="6"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7pPr>
            <a:lvl8pPr lvl="7"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8pPr>
            <a:lvl9pPr lvl="8"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9pPr>
          </a:lstStyle>
          <a:p/>
        </p:txBody>
      </p:sp>
      <p:sp>
        <p:nvSpPr>
          <p:cNvPr id="158" name="Google Shape;158;p13"/>
          <p:cNvSpPr txBox="1"/>
          <p:nvPr>
            <p:ph idx="8" type="subTitle"/>
          </p:nvPr>
        </p:nvSpPr>
        <p:spPr>
          <a:xfrm>
            <a:off x="3419271" y="2266833"/>
            <a:ext cx="2305500" cy="484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Lexend Black"/>
              <a:buNone/>
              <a:defRPr sz="2000">
                <a:solidFill>
                  <a:schemeClr val="dk1"/>
                </a:solidFill>
                <a:latin typeface="Lexend Black"/>
                <a:ea typeface="Lexend Black"/>
                <a:cs typeface="Lexend Black"/>
                <a:sym typeface="Lexend Black"/>
              </a:defRPr>
            </a:lvl1pPr>
            <a:lvl2pPr lvl="1"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2pPr>
            <a:lvl3pPr lvl="2"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3pPr>
            <a:lvl4pPr lvl="3"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4pPr>
            <a:lvl5pPr lvl="4"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5pPr>
            <a:lvl6pPr lvl="5"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6pPr>
            <a:lvl7pPr lvl="6"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7pPr>
            <a:lvl8pPr lvl="7"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8pPr>
            <a:lvl9pPr lvl="8"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9pPr>
          </a:lstStyle>
          <a:p/>
        </p:txBody>
      </p:sp>
      <p:sp>
        <p:nvSpPr>
          <p:cNvPr id="159" name="Google Shape;159;p13"/>
          <p:cNvSpPr txBox="1"/>
          <p:nvPr>
            <p:ph idx="9" type="subTitle"/>
          </p:nvPr>
        </p:nvSpPr>
        <p:spPr>
          <a:xfrm>
            <a:off x="6118549" y="2266833"/>
            <a:ext cx="2305500" cy="484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Lexend Black"/>
              <a:buNone/>
              <a:defRPr sz="2000">
                <a:solidFill>
                  <a:schemeClr val="dk1"/>
                </a:solidFill>
                <a:latin typeface="Lexend Black"/>
                <a:ea typeface="Lexend Black"/>
                <a:cs typeface="Lexend Black"/>
                <a:sym typeface="Lexend Black"/>
              </a:defRPr>
            </a:lvl1pPr>
            <a:lvl2pPr lvl="1"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2pPr>
            <a:lvl3pPr lvl="2"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3pPr>
            <a:lvl4pPr lvl="3"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4pPr>
            <a:lvl5pPr lvl="4"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5pPr>
            <a:lvl6pPr lvl="5"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6pPr>
            <a:lvl7pPr lvl="6"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7pPr>
            <a:lvl8pPr lvl="7"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8pPr>
            <a:lvl9pPr lvl="8"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9pPr>
          </a:lstStyle>
          <a:p/>
        </p:txBody>
      </p:sp>
      <p:sp>
        <p:nvSpPr>
          <p:cNvPr id="160" name="Google Shape;160;p13"/>
          <p:cNvSpPr txBox="1"/>
          <p:nvPr>
            <p:ph idx="13" type="subTitle"/>
          </p:nvPr>
        </p:nvSpPr>
        <p:spPr>
          <a:xfrm>
            <a:off x="720000" y="4119196"/>
            <a:ext cx="2305500" cy="484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Lexend Black"/>
              <a:buNone/>
              <a:defRPr sz="2000">
                <a:solidFill>
                  <a:schemeClr val="dk1"/>
                </a:solidFill>
                <a:latin typeface="Lexend Black"/>
                <a:ea typeface="Lexend Black"/>
                <a:cs typeface="Lexend Black"/>
                <a:sym typeface="Lexend Black"/>
              </a:defRPr>
            </a:lvl1pPr>
            <a:lvl2pPr lvl="1"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2pPr>
            <a:lvl3pPr lvl="2"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3pPr>
            <a:lvl4pPr lvl="3"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4pPr>
            <a:lvl5pPr lvl="4"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5pPr>
            <a:lvl6pPr lvl="5"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6pPr>
            <a:lvl7pPr lvl="6"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7pPr>
            <a:lvl8pPr lvl="7"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8pPr>
            <a:lvl9pPr lvl="8"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9pPr>
          </a:lstStyle>
          <a:p/>
        </p:txBody>
      </p:sp>
      <p:sp>
        <p:nvSpPr>
          <p:cNvPr id="161" name="Google Shape;161;p13"/>
          <p:cNvSpPr txBox="1"/>
          <p:nvPr>
            <p:ph idx="14" type="subTitle"/>
          </p:nvPr>
        </p:nvSpPr>
        <p:spPr>
          <a:xfrm>
            <a:off x="3419271" y="4119196"/>
            <a:ext cx="2305500" cy="484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Lexend Black"/>
              <a:buNone/>
              <a:defRPr sz="2000">
                <a:solidFill>
                  <a:schemeClr val="dk1"/>
                </a:solidFill>
                <a:latin typeface="Lexend Black"/>
                <a:ea typeface="Lexend Black"/>
                <a:cs typeface="Lexend Black"/>
                <a:sym typeface="Lexend Black"/>
              </a:defRPr>
            </a:lvl1pPr>
            <a:lvl2pPr lvl="1"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2pPr>
            <a:lvl3pPr lvl="2"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3pPr>
            <a:lvl4pPr lvl="3"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4pPr>
            <a:lvl5pPr lvl="4"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5pPr>
            <a:lvl6pPr lvl="5"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6pPr>
            <a:lvl7pPr lvl="6"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7pPr>
            <a:lvl8pPr lvl="7"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8pPr>
            <a:lvl9pPr lvl="8"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9pPr>
          </a:lstStyle>
          <a:p/>
        </p:txBody>
      </p:sp>
      <p:sp>
        <p:nvSpPr>
          <p:cNvPr id="162" name="Google Shape;162;p13"/>
          <p:cNvSpPr txBox="1"/>
          <p:nvPr>
            <p:ph idx="15" type="subTitle"/>
          </p:nvPr>
        </p:nvSpPr>
        <p:spPr>
          <a:xfrm>
            <a:off x="6118549" y="4119196"/>
            <a:ext cx="2305500" cy="484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Lexend Black"/>
              <a:buNone/>
              <a:defRPr sz="2000">
                <a:solidFill>
                  <a:schemeClr val="dk1"/>
                </a:solidFill>
                <a:latin typeface="Lexend Black"/>
                <a:ea typeface="Lexend Black"/>
                <a:cs typeface="Lexend Black"/>
                <a:sym typeface="Lexend Black"/>
              </a:defRPr>
            </a:lvl1pPr>
            <a:lvl2pPr lvl="1"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2pPr>
            <a:lvl3pPr lvl="2"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3pPr>
            <a:lvl4pPr lvl="3"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4pPr>
            <a:lvl5pPr lvl="4"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5pPr>
            <a:lvl6pPr lvl="5"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6pPr>
            <a:lvl7pPr lvl="6"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7pPr>
            <a:lvl8pPr lvl="7"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8pPr>
            <a:lvl9pPr lvl="8"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9pPr>
          </a:lstStyle>
          <a:p/>
        </p:txBody>
      </p:sp>
      <p:pic>
        <p:nvPicPr>
          <p:cNvPr id="163" name="Google Shape;163;p13"/>
          <p:cNvPicPr preferRelativeResize="0"/>
          <p:nvPr/>
        </p:nvPicPr>
        <p:blipFill rotWithShape="1">
          <a:blip r:embed="rId3">
            <a:alphaModFix/>
          </a:blip>
          <a:srcRect b="0" l="0" r="89" t="0"/>
          <a:stretch/>
        </p:blipFill>
        <p:spPr>
          <a:xfrm rot="-5400000">
            <a:off x="-2429288" y="2425112"/>
            <a:ext cx="5144975" cy="294750"/>
          </a:xfrm>
          <a:prstGeom prst="rect">
            <a:avLst/>
          </a:prstGeom>
          <a:noFill/>
          <a:ln>
            <a:noFill/>
          </a:ln>
        </p:spPr>
      </p:pic>
      <p:sp>
        <p:nvSpPr>
          <p:cNvPr id="164" name="Google Shape;164;p13"/>
          <p:cNvSpPr/>
          <p:nvPr/>
        </p:nvSpPr>
        <p:spPr>
          <a:xfrm>
            <a:off x="8608329" y="106835"/>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165" name="Google Shape;165;p13"/>
          <p:cNvGrpSpPr/>
          <p:nvPr/>
        </p:nvGrpSpPr>
        <p:grpSpPr>
          <a:xfrm>
            <a:off x="142950" y="104695"/>
            <a:ext cx="8856550" cy="4921805"/>
            <a:chOff x="142950" y="104695"/>
            <a:chExt cx="8856550" cy="4921805"/>
          </a:xfrm>
        </p:grpSpPr>
        <p:grpSp>
          <p:nvGrpSpPr>
            <p:cNvPr id="166" name="Google Shape;166;p13"/>
            <p:cNvGrpSpPr/>
            <p:nvPr/>
          </p:nvGrpSpPr>
          <p:grpSpPr>
            <a:xfrm rot="-5400000">
              <a:off x="2184683" y="-1788317"/>
              <a:ext cx="4921768" cy="8707867"/>
              <a:chOff x="142957" y="1835400"/>
              <a:chExt cx="8852100" cy="3193204"/>
            </a:xfrm>
          </p:grpSpPr>
          <p:cxnSp>
            <p:nvCxnSpPr>
              <p:cNvPr id="167" name="Google Shape;167;p13"/>
              <p:cNvCxnSpPr/>
              <p:nvPr/>
            </p:nvCxnSpPr>
            <p:spPr>
              <a:xfrm rot="10800000">
                <a:off x="8990918" y="1835404"/>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168" name="Google Shape;168;p13"/>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169" name="Google Shape;169;p13"/>
              <p:cNvCxnSpPr/>
              <p:nvPr/>
            </p:nvCxnSpPr>
            <p:spPr>
              <a:xfrm>
                <a:off x="142957" y="5026963"/>
                <a:ext cx="8852100" cy="0"/>
              </a:xfrm>
              <a:prstGeom prst="straightConnector1">
                <a:avLst/>
              </a:prstGeom>
              <a:noFill/>
              <a:ln cap="flat" cmpd="sng" w="9525">
                <a:solidFill>
                  <a:schemeClr val="accent1"/>
                </a:solidFill>
                <a:prstDash val="solid"/>
                <a:round/>
                <a:headEnd len="med" w="med" type="none"/>
                <a:tailEnd len="med" w="med" type="none"/>
              </a:ln>
            </p:spPr>
          </p:cxnSp>
        </p:grpSp>
        <p:grpSp>
          <p:nvGrpSpPr>
            <p:cNvPr id="170" name="Google Shape;170;p13"/>
            <p:cNvGrpSpPr/>
            <p:nvPr/>
          </p:nvGrpSpPr>
          <p:grpSpPr>
            <a:xfrm rot="-5400000">
              <a:off x="-2242364" y="2490009"/>
              <a:ext cx="4919099" cy="148470"/>
              <a:chOff x="147825" y="9188"/>
              <a:chExt cx="8847300" cy="1837500"/>
            </a:xfrm>
          </p:grpSpPr>
          <p:cxnSp>
            <p:nvCxnSpPr>
              <p:cNvPr id="171" name="Google Shape;171;p13"/>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172" name="Google Shape;172;p13"/>
              <p:cNvCxnSpPr/>
              <p:nvPr/>
            </p:nvCxnSpPr>
            <p:spPr>
              <a:xfrm>
                <a:off x="8991273"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173" name="Google Shape;173;p13"/>
              <p:cNvCxnSpPr/>
              <p:nvPr/>
            </p:nvCxnSpPr>
            <p:spPr>
              <a:xfrm rot="10800000">
                <a:off x="147825" y="70655"/>
                <a:ext cx="8847300" cy="0"/>
              </a:xfrm>
              <a:prstGeom prst="straightConnector1">
                <a:avLst/>
              </a:prstGeom>
              <a:noFill/>
              <a:ln cap="flat" cmpd="sng" w="9525">
                <a:solidFill>
                  <a:schemeClr val="dk2"/>
                </a:solidFill>
                <a:prstDash val="solid"/>
                <a:round/>
                <a:headEnd len="med" w="med" type="none"/>
                <a:tailEnd len="med" w="med" type="none"/>
              </a:ln>
            </p:spPr>
          </p:cxnSp>
        </p:gr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174" name="Shape 174"/>
        <p:cNvGrpSpPr/>
        <p:nvPr/>
      </p:nvGrpSpPr>
      <p:grpSpPr>
        <a:xfrm>
          <a:off x="0" y="0"/>
          <a:ext cx="0" cy="0"/>
          <a:chOff x="0" y="0"/>
          <a:chExt cx="0" cy="0"/>
        </a:xfrm>
      </p:grpSpPr>
      <p:pic>
        <p:nvPicPr>
          <p:cNvPr id="175" name="Google Shape;175;p14"/>
          <p:cNvPicPr preferRelativeResize="0"/>
          <p:nvPr/>
        </p:nvPicPr>
        <p:blipFill rotWithShape="1">
          <a:blip r:embed="rId2">
            <a:alphaModFix/>
          </a:blip>
          <a:srcRect b="0" l="139" r="0" t="0"/>
          <a:stretch/>
        </p:blipFill>
        <p:spPr>
          <a:xfrm>
            <a:off x="0" y="2225"/>
            <a:ext cx="9144003" cy="5143500"/>
          </a:xfrm>
          <a:prstGeom prst="rect">
            <a:avLst/>
          </a:prstGeom>
          <a:noFill/>
          <a:ln>
            <a:noFill/>
          </a:ln>
        </p:spPr>
      </p:pic>
      <p:sp>
        <p:nvSpPr>
          <p:cNvPr id="176" name="Google Shape;176;p14"/>
          <p:cNvSpPr txBox="1"/>
          <p:nvPr>
            <p:ph type="title"/>
          </p:nvPr>
        </p:nvSpPr>
        <p:spPr>
          <a:xfrm>
            <a:off x="3273939" y="3575338"/>
            <a:ext cx="4595100" cy="661800"/>
          </a:xfrm>
          <a:prstGeom prst="rect">
            <a:avLst/>
          </a:prstGeom>
        </p:spPr>
        <p:txBody>
          <a:bodyPr anchorCtr="0" anchor="t" bIns="91425" lIns="91425" spcFirstLastPara="1" rIns="91425" wrap="square" tIns="91425">
            <a:noAutofit/>
          </a:bodyPr>
          <a:lstStyle>
            <a:lvl1pPr lvl="0" rtl="0" algn="r">
              <a:spcBef>
                <a:spcPts val="0"/>
              </a:spcBef>
              <a:spcAft>
                <a:spcPts val="0"/>
              </a:spcAft>
              <a:buSzPts val="3000"/>
              <a:buNone/>
              <a:defRPr/>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177" name="Google Shape;177;p14"/>
          <p:cNvSpPr txBox="1"/>
          <p:nvPr>
            <p:ph idx="1" type="subTitle"/>
          </p:nvPr>
        </p:nvSpPr>
        <p:spPr>
          <a:xfrm>
            <a:off x="3273875" y="811613"/>
            <a:ext cx="4595100" cy="2409600"/>
          </a:xfrm>
          <a:prstGeom prst="rect">
            <a:avLst/>
          </a:prstGeom>
        </p:spPr>
        <p:txBody>
          <a:bodyPr anchorCtr="0" anchor="b" bIns="91425" lIns="91425" spcFirstLastPara="1" rIns="91425" wrap="square" tIns="91425">
            <a:noAutofit/>
          </a:bodyPr>
          <a:lstStyle>
            <a:lvl1pPr lvl="0" rtl="0" algn="r">
              <a:spcBef>
                <a:spcPts val="0"/>
              </a:spcBef>
              <a:spcAft>
                <a:spcPts val="0"/>
              </a:spcAft>
              <a:buSzPts val="3000"/>
              <a:buNone/>
              <a:defRPr sz="3000"/>
            </a:lvl1pPr>
            <a:lvl2pPr lvl="1" rtl="0" algn="ctr">
              <a:lnSpc>
                <a:spcPct val="100000"/>
              </a:lnSpc>
              <a:spcBef>
                <a:spcPts val="0"/>
              </a:spcBef>
              <a:spcAft>
                <a:spcPts val="0"/>
              </a:spcAft>
              <a:buSzPts val="3000"/>
              <a:buNone/>
              <a:defRPr sz="3000"/>
            </a:lvl2pPr>
            <a:lvl3pPr lvl="2" rtl="0" algn="ctr">
              <a:lnSpc>
                <a:spcPct val="100000"/>
              </a:lnSpc>
              <a:spcBef>
                <a:spcPts val="0"/>
              </a:spcBef>
              <a:spcAft>
                <a:spcPts val="0"/>
              </a:spcAft>
              <a:buSzPts val="3000"/>
              <a:buNone/>
              <a:defRPr sz="3000"/>
            </a:lvl3pPr>
            <a:lvl4pPr lvl="3" rtl="0" algn="ctr">
              <a:lnSpc>
                <a:spcPct val="100000"/>
              </a:lnSpc>
              <a:spcBef>
                <a:spcPts val="0"/>
              </a:spcBef>
              <a:spcAft>
                <a:spcPts val="0"/>
              </a:spcAft>
              <a:buSzPts val="3000"/>
              <a:buNone/>
              <a:defRPr sz="3000"/>
            </a:lvl4pPr>
            <a:lvl5pPr lvl="4" rtl="0" algn="ctr">
              <a:lnSpc>
                <a:spcPct val="100000"/>
              </a:lnSpc>
              <a:spcBef>
                <a:spcPts val="0"/>
              </a:spcBef>
              <a:spcAft>
                <a:spcPts val="0"/>
              </a:spcAft>
              <a:buSzPts val="3000"/>
              <a:buNone/>
              <a:defRPr sz="3000"/>
            </a:lvl5pPr>
            <a:lvl6pPr lvl="5" rtl="0" algn="ctr">
              <a:lnSpc>
                <a:spcPct val="100000"/>
              </a:lnSpc>
              <a:spcBef>
                <a:spcPts val="0"/>
              </a:spcBef>
              <a:spcAft>
                <a:spcPts val="0"/>
              </a:spcAft>
              <a:buSzPts val="3000"/>
              <a:buNone/>
              <a:defRPr sz="3000"/>
            </a:lvl6pPr>
            <a:lvl7pPr lvl="6" rtl="0" algn="ctr">
              <a:lnSpc>
                <a:spcPct val="100000"/>
              </a:lnSpc>
              <a:spcBef>
                <a:spcPts val="0"/>
              </a:spcBef>
              <a:spcAft>
                <a:spcPts val="0"/>
              </a:spcAft>
              <a:buSzPts val="3000"/>
              <a:buNone/>
              <a:defRPr sz="3000"/>
            </a:lvl7pPr>
            <a:lvl8pPr lvl="7" rtl="0" algn="ctr">
              <a:lnSpc>
                <a:spcPct val="100000"/>
              </a:lnSpc>
              <a:spcBef>
                <a:spcPts val="0"/>
              </a:spcBef>
              <a:spcAft>
                <a:spcPts val="0"/>
              </a:spcAft>
              <a:buSzPts val="3000"/>
              <a:buNone/>
              <a:defRPr sz="3000"/>
            </a:lvl8pPr>
            <a:lvl9pPr lvl="8" rtl="0" algn="ctr">
              <a:lnSpc>
                <a:spcPct val="100000"/>
              </a:lnSpc>
              <a:spcBef>
                <a:spcPts val="0"/>
              </a:spcBef>
              <a:spcAft>
                <a:spcPts val="0"/>
              </a:spcAft>
              <a:buSzPts val="3000"/>
              <a:buNone/>
              <a:defRPr sz="3000"/>
            </a:lvl9pPr>
          </a:lstStyle>
          <a:p/>
        </p:txBody>
      </p:sp>
      <p:pic>
        <p:nvPicPr>
          <p:cNvPr id="178" name="Google Shape;178;p14"/>
          <p:cNvPicPr preferRelativeResize="0"/>
          <p:nvPr/>
        </p:nvPicPr>
        <p:blipFill rotWithShape="1">
          <a:blip r:embed="rId3">
            <a:alphaModFix/>
          </a:blip>
          <a:srcRect b="0" l="0" r="89" t="0"/>
          <a:stretch/>
        </p:blipFill>
        <p:spPr>
          <a:xfrm rot="-5400000">
            <a:off x="-1897725" y="1894150"/>
            <a:ext cx="5144975" cy="1356675"/>
          </a:xfrm>
          <a:prstGeom prst="rect">
            <a:avLst/>
          </a:prstGeom>
          <a:noFill/>
          <a:ln>
            <a:noFill/>
          </a:ln>
        </p:spPr>
      </p:pic>
      <p:sp>
        <p:nvSpPr>
          <p:cNvPr id="179" name="Google Shape;179;p14"/>
          <p:cNvSpPr/>
          <p:nvPr/>
        </p:nvSpPr>
        <p:spPr>
          <a:xfrm>
            <a:off x="8608329" y="109810"/>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180" name="Google Shape;180;p14"/>
          <p:cNvGrpSpPr/>
          <p:nvPr/>
        </p:nvGrpSpPr>
        <p:grpSpPr>
          <a:xfrm>
            <a:off x="142950" y="104701"/>
            <a:ext cx="8856358" cy="4921799"/>
            <a:chOff x="142950" y="104701"/>
            <a:chExt cx="8856358" cy="4921799"/>
          </a:xfrm>
        </p:grpSpPr>
        <p:grpSp>
          <p:nvGrpSpPr>
            <p:cNvPr id="181" name="Google Shape;181;p14"/>
            <p:cNvGrpSpPr/>
            <p:nvPr/>
          </p:nvGrpSpPr>
          <p:grpSpPr>
            <a:xfrm rot="-5400000">
              <a:off x="2715571" y="-1257237"/>
              <a:ext cx="4919112" cy="7648362"/>
              <a:chOff x="142957" y="1835400"/>
              <a:chExt cx="8852100" cy="3193204"/>
            </a:xfrm>
          </p:grpSpPr>
          <p:cxnSp>
            <p:nvCxnSpPr>
              <p:cNvPr id="182" name="Google Shape;182;p14"/>
              <p:cNvCxnSpPr/>
              <p:nvPr/>
            </p:nvCxnSpPr>
            <p:spPr>
              <a:xfrm rot="10800000">
                <a:off x="8990896" y="1835404"/>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183" name="Google Shape;183;p14"/>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184" name="Google Shape;184;p14"/>
              <p:cNvCxnSpPr/>
              <p:nvPr/>
            </p:nvCxnSpPr>
            <p:spPr>
              <a:xfrm>
                <a:off x="142957" y="5026963"/>
                <a:ext cx="8852100" cy="0"/>
              </a:xfrm>
              <a:prstGeom prst="straightConnector1">
                <a:avLst/>
              </a:prstGeom>
              <a:noFill/>
              <a:ln cap="flat" cmpd="sng" w="9525">
                <a:solidFill>
                  <a:schemeClr val="accent1"/>
                </a:solidFill>
                <a:prstDash val="solid"/>
                <a:round/>
                <a:headEnd len="med" w="med" type="none"/>
                <a:tailEnd len="med" w="med" type="none"/>
              </a:ln>
            </p:spPr>
          </p:cxnSp>
        </p:grpSp>
        <p:grpSp>
          <p:nvGrpSpPr>
            <p:cNvPr id="185" name="Google Shape;185;p14"/>
            <p:cNvGrpSpPr/>
            <p:nvPr/>
          </p:nvGrpSpPr>
          <p:grpSpPr>
            <a:xfrm rot="-5400000">
              <a:off x="-1711419" y="1959070"/>
              <a:ext cx="4919099" cy="1210361"/>
              <a:chOff x="147825" y="9188"/>
              <a:chExt cx="8847300" cy="1837500"/>
            </a:xfrm>
          </p:grpSpPr>
          <p:cxnSp>
            <p:nvCxnSpPr>
              <p:cNvPr id="186" name="Google Shape;186;p14"/>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187" name="Google Shape;187;p14"/>
              <p:cNvCxnSpPr/>
              <p:nvPr/>
            </p:nvCxnSpPr>
            <p:spPr>
              <a:xfrm>
                <a:off x="8986484"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188" name="Google Shape;188;p14"/>
              <p:cNvCxnSpPr/>
              <p:nvPr/>
            </p:nvCxnSpPr>
            <p:spPr>
              <a:xfrm rot="10800000">
                <a:off x="147825" y="17337"/>
                <a:ext cx="8847300" cy="0"/>
              </a:xfrm>
              <a:prstGeom prst="straightConnector1">
                <a:avLst/>
              </a:prstGeom>
              <a:noFill/>
              <a:ln cap="flat" cmpd="sng" w="9525">
                <a:solidFill>
                  <a:schemeClr val="dk2"/>
                </a:solidFill>
                <a:prstDash val="solid"/>
                <a:round/>
                <a:headEnd len="med" w="med" type="none"/>
                <a:tailEnd len="med" w="med" type="none"/>
              </a:ln>
            </p:spPr>
          </p:cxnSp>
        </p:gr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SECTION_HEADER_1">
    <p:spTree>
      <p:nvGrpSpPr>
        <p:cNvPr id="189" name="Shape 189"/>
        <p:cNvGrpSpPr/>
        <p:nvPr/>
      </p:nvGrpSpPr>
      <p:grpSpPr>
        <a:xfrm>
          <a:off x="0" y="0"/>
          <a:ext cx="0" cy="0"/>
          <a:chOff x="0" y="0"/>
          <a:chExt cx="0" cy="0"/>
        </a:xfrm>
      </p:grpSpPr>
      <p:pic>
        <p:nvPicPr>
          <p:cNvPr id="190" name="Google Shape;190;p15"/>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191" name="Google Shape;191;p15"/>
          <p:cNvPicPr preferRelativeResize="0"/>
          <p:nvPr/>
        </p:nvPicPr>
        <p:blipFill rotWithShape="1">
          <a:blip r:embed="rId3">
            <a:alphaModFix/>
          </a:blip>
          <a:srcRect b="0" l="0" r="89" t="0"/>
          <a:stretch/>
        </p:blipFill>
        <p:spPr>
          <a:xfrm flipH="1" rot="5400000">
            <a:off x="5894787" y="1894362"/>
            <a:ext cx="5144975" cy="1356250"/>
          </a:xfrm>
          <a:prstGeom prst="rect">
            <a:avLst/>
          </a:prstGeom>
          <a:noFill/>
          <a:ln>
            <a:noFill/>
          </a:ln>
        </p:spPr>
      </p:pic>
      <p:sp>
        <p:nvSpPr>
          <p:cNvPr id="192" name="Google Shape;192;p15"/>
          <p:cNvSpPr/>
          <p:nvPr/>
        </p:nvSpPr>
        <p:spPr>
          <a:xfrm flipH="1">
            <a:off x="147229" y="109810"/>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193" name="Google Shape;193;p15"/>
          <p:cNvGrpSpPr/>
          <p:nvPr/>
        </p:nvGrpSpPr>
        <p:grpSpPr>
          <a:xfrm>
            <a:off x="142950" y="104701"/>
            <a:ext cx="8856358" cy="4921799"/>
            <a:chOff x="142950" y="104701"/>
            <a:chExt cx="8856358" cy="4921799"/>
          </a:xfrm>
        </p:grpSpPr>
        <p:grpSp>
          <p:nvGrpSpPr>
            <p:cNvPr id="194" name="Google Shape;194;p15"/>
            <p:cNvGrpSpPr/>
            <p:nvPr/>
          </p:nvGrpSpPr>
          <p:grpSpPr>
            <a:xfrm flipH="1" rot="5400000">
              <a:off x="1507575" y="-1257237"/>
              <a:ext cx="4919112" cy="7648362"/>
              <a:chOff x="142957" y="1835400"/>
              <a:chExt cx="8852100" cy="3193204"/>
            </a:xfrm>
          </p:grpSpPr>
          <p:cxnSp>
            <p:nvCxnSpPr>
              <p:cNvPr id="195" name="Google Shape;195;p15"/>
              <p:cNvCxnSpPr/>
              <p:nvPr/>
            </p:nvCxnSpPr>
            <p:spPr>
              <a:xfrm rot="10800000">
                <a:off x="8990896" y="1835404"/>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196" name="Google Shape;196;p15"/>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197" name="Google Shape;197;p15"/>
              <p:cNvCxnSpPr/>
              <p:nvPr/>
            </p:nvCxnSpPr>
            <p:spPr>
              <a:xfrm>
                <a:off x="142957" y="5026963"/>
                <a:ext cx="8852100" cy="0"/>
              </a:xfrm>
              <a:prstGeom prst="straightConnector1">
                <a:avLst/>
              </a:prstGeom>
              <a:noFill/>
              <a:ln cap="flat" cmpd="sng" w="9525">
                <a:solidFill>
                  <a:schemeClr val="accent1"/>
                </a:solidFill>
                <a:prstDash val="solid"/>
                <a:round/>
                <a:headEnd len="med" w="med" type="none"/>
                <a:tailEnd len="med" w="med" type="none"/>
              </a:ln>
            </p:spPr>
          </p:cxnSp>
        </p:grpSp>
        <p:grpSp>
          <p:nvGrpSpPr>
            <p:cNvPr id="198" name="Google Shape;198;p15"/>
            <p:cNvGrpSpPr/>
            <p:nvPr/>
          </p:nvGrpSpPr>
          <p:grpSpPr>
            <a:xfrm flipH="1" rot="5400000">
              <a:off x="5934578" y="1959070"/>
              <a:ext cx="4919099" cy="1210361"/>
              <a:chOff x="147825" y="9188"/>
              <a:chExt cx="8847300" cy="1837500"/>
            </a:xfrm>
          </p:grpSpPr>
          <p:cxnSp>
            <p:nvCxnSpPr>
              <p:cNvPr id="199" name="Google Shape;199;p15"/>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200" name="Google Shape;200;p15"/>
              <p:cNvCxnSpPr/>
              <p:nvPr/>
            </p:nvCxnSpPr>
            <p:spPr>
              <a:xfrm>
                <a:off x="8986484"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201" name="Google Shape;201;p15"/>
              <p:cNvCxnSpPr/>
              <p:nvPr/>
            </p:nvCxnSpPr>
            <p:spPr>
              <a:xfrm rot="10800000">
                <a:off x="147825" y="17337"/>
                <a:ext cx="8847300" cy="0"/>
              </a:xfrm>
              <a:prstGeom prst="straightConnector1">
                <a:avLst/>
              </a:prstGeom>
              <a:noFill/>
              <a:ln cap="flat" cmpd="sng" w="9525">
                <a:solidFill>
                  <a:schemeClr val="dk2"/>
                </a:solidFill>
                <a:prstDash val="solid"/>
                <a:round/>
                <a:headEnd len="med" w="med" type="none"/>
                <a:tailEnd len="med" w="med" type="none"/>
              </a:ln>
            </p:spPr>
          </p:cxnSp>
        </p:grpSp>
      </p:grpSp>
      <p:sp>
        <p:nvSpPr>
          <p:cNvPr id="202" name="Google Shape;202;p15"/>
          <p:cNvSpPr txBox="1"/>
          <p:nvPr>
            <p:ph type="title"/>
          </p:nvPr>
        </p:nvSpPr>
        <p:spPr>
          <a:xfrm>
            <a:off x="1932425" y="2261650"/>
            <a:ext cx="5035800" cy="1511400"/>
          </a:xfrm>
          <a:prstGeom prst="rect">
            <a:avLst/>
          </a:prstGeom>
        </p:spPr>
        <p:txBody>
          <a:bodyPr anchorCtr="0" anchor="t" bIns="91425" lIns="91425" spcFirstLastPara="1" rIns="91425" wrap="square" tIns="91425">
            <a:noAutofit/>
          </a:bodyPr>
          <a:lstStyle>
            <a:lvl1pPr lvl="0" rtl="0" algn="r">
              <a:spcBef>
                <a:spcPts val="0"/>
              </a:spcBef>
              <a:spcAft>
                <a:spcPts val="0"/>
              </a:spcAft>
              <a:buSzPts val="3600"/>
              <a:buNone/>
              <a:defRPr sz="4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203" name="Google Shape;203;p15"/>
          <p:cNvSpPr txBox="1"/>
          <p:nvPr>
            <p:ph hasCustomPrompt="1" idx="2" type="title"/>
          </p:nvPr>
        </p:nvSpPr>
        <p:spPr>
          <a:xfrm>
            <a:off x="5316125" y="1393653"/>
            <a:ext cx="1652100" cy="915900"/>
          </a:xfrm>
          <a:prstGeom prst="rect">
            <a:avLst/>
          </a:prstGeom>
          <a:noFill/>
        </p:spPr>
        <p:txBody>
          <a:bodyPr anchorCtr="0" anchor="b" bIns="91425" lIns="91425" spcFirstLastPara="1" rIns="91425" wrap="square" tIns="91425">
            <a:noAutofit/>
          </a:bodyPr>
          <a:lstStyle>
            <a:lvl1pPr lvl="0" rtl="0" algn="r">
              <a:spcBef>
                <a:spcPts val="0"/>
              </a:spcBef>
              <a:spcAft>
                <a:spcPts val="0"/>
              </a:spcAft>
              <a:buClr>
                <a:schemeClr val="lt1"/>
              </a:buClr>
              <a:buSzPts val="6000"/>
              <a:buNone/>
              <a:defRPr sz="6000">
                <a:solidFill>
                  <a:schemeClr val="accent1"/>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_1">
    <p:spTree>
      <p:nvGrpSpPr>
        <p:cNvPr id="204" name="Shape 204"/>
        <p:cNvGrpSpPr/>
        <p:nvPr/>
      </p:nvGrpSpPr>
      <p:grpSpPr>
        <a:xfrm>
          <a:off x="0" y="0"/>
          <a:ext cx="0" cy="0"/>
          <a:chOff x="0" y="0"/>
          <a:chExt cx="0" cy="0"/>
        </a:xfrm>
      </p:grpSpPr>
      <p:pic>
        <p:nvPicPr>
          <p:cNvPr id="205" name="Google Shape;205;p16"/>
          <p:cNvPicPr preferRelativeResize="0"/>
          <p:nvPr/>
        </p:nvPicPr>
        <p:blipFill rotWithShape="1">
          <a:blip r:embed="rId2">
            <a:alphaModFix/>
          </a:blip>
          <a:srcRect b="0" l="139" r="0" t="0"/>
          <a:stretch/>
        </p:blipFill>
        <p:spPr>
          <a:xfrm>
            <a:off x="0" y="2225"/>
            <a:ext cx="9144003" cy="5143500"/>
          </a:xfrm>
          <a:prstGeom prst="rect">
            <a:avLst/>
          </a:prstGeom>
          <a:noFill/>
          <a:ln>
            <a:noFill/>
          </a:ln>
        </p:spPr>
      </p:pic>
      <p:sp>
        <p:nvSpPr>
          <p:cNvPr id="206" name="Google Shape;206;p1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pic>
        <p:nvPicPr>
          <p:cNvPr id="207" name="Google Shape;207;p16"/>
          <p:cNvPicPr preferRelativeResize="0"/>
          <p:nvPr/>
        </p:nvPicPr>
        <p:blipFill rotWithShape="1">
          <a:blip r:embed="rId3">
            <a:alphaModFix/>
          </a:blip>
          <a:srcRect b="0" l="0" r="89" t="0"/>
          <a:stretch/>
        </p:blipFill>
        <p:spPr>
          <a:xfrm flipH="1" rot="5400000">
            <a:off x="6427713" y="2425713"/>
            <a:ext cx="5144975" cy="293550"/>
          </a:xfrm>
          <a:prstGeom prst="rect">
            <a:avLst/>
          </a:prstGeom>
          <a:noFill/>
          <a:ln>
            <a:noFill/>
          </a:ln>
        </p:spPr>
      </p:pic>
      <p:sp>
        <p:nvSpPr>
          <p:cNvPr id="208" name="Google Shape;208;p16"/>
          <p:cNvSpPr/>
          <p:nvPr/>
        </p:nvSpPr>
        <p:spPr>
          <a:xfrm flipH="1">
            <a:off x="148971" y="106835"/>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209" name="Google Shape;209;p16"/>
          <p:cNvGrpSpPr/>
          <p:nvPr/>
        </p:nvGrpSpPr>
        <p:grpSpPr>
          <a:xfrm>
            <a:off x="144500" y="104695"/>
            <a:ext cx="8856550" cy="4921805"/>
            <a:chOff x="144500" y="104695"/>
            <a:chExt cx="8856550" cy="4921805"/>
          </a:xfrm>
        </p:grpSpPr>
        <p:grpSp>
          <p:nvGrpSpPr>
            <p:cNvPr id="210" name="Google Shape;210;p16"/>
            <p:cNvGrpSpPr/>
            <p:nvPr/>
          </p:nvGrpSpPr>
          <p:grpSpPr>
            <a:xfrm flipH="1" rot="5400000">
              <a:off x="2037550" y="-1788317"/>
              <a:ext cx="4921768" cy="8707867"/>
              <a:chOff x="142957" y="1835400"/>
              <a:chExt cx="8852100" cy="3193204"/>
            </a:xfrm>
          </p:grpSpPr>
          <p:cxnSp>
            <p:nvCxnSpPr>
              <p:cNvPr id="211" name="Google Shape;211;p16"/>
              <p:cNvCxnSpPr/>
              <p:nvPr/>
            </p:nvCxnSpPr>
            <p:spPr>
              <a:xfrm rot="10800000">
                <a:off x="8990918" y="1835404"/>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212" name="Google Shape;212;p16"/>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213" name="Google Shape;213;p16"/>
              <p:cNvCxnSpPr/>
              <p:nvPr/>
            </p:nvCxnSpPr>
            <p:spPr>
              <a:xfrm>
                <a:off x="142957" y="5026963"/>
                <a:ext cx="8852100" cy="0"/>
              </a:xfrm>
              <a:prstGeom prst="straightConnector1">
                <a:avLst/>
              </a:prstGeom>
              <a:noFill/>
              <a:ln cap="flat" cmpd="sng" w="9525">
                <a:solidFill>
                  <a:schemeClr val="accent1"/>
                </a:solidFill>
                <a:prstDash val="solid"/>
                <a:round/>
                <a:headEnd len="med" w="med" type="none"/>
                <a:tailEnd len="med" w="med" type="none"/>
              </a:ln>
            </p:spPr>
          </p:cxnSp>
        </p:grpSp>
        <p:grpSp>
          <p:nvGrpSpPr>
            <p:cNvPr id="214" name="Google Shape;214;p16"/>
            <p:cNvGrpSpPr/>
            <p:nvPr/>
          </p:nvGrpSpPr>
          <p:grpSpPr>
            <a:xfrm flipH="1" rot="5400000">
              <a:off x="6467265" y="2490009"/>
              <a:ext cx="4919099" cy="148470"/>
              <a:chOff x="147825" y="9188"/>
              <a:chExt cx="8847300" cy="1837500"/>
            </a:xfrm>
          </p:grpSpPr>
          <p:cxnSp>
            <p:nvCxnSpPr>
              <p:cNvPr id="215" name="Google Shape;215;p16"/>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216" name="Google Shape;216;p16"/>
              <p:cNvCxnSpPr/>
              <p:nvPr/>
            </p:nvCxnSpPr>
            <p:spPr>
              <a:xfrm>
                <a:off x="8991273"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217" name="Google Shape;217;p16"/>
              <p:cNvCxnSpPr/>
              <p:nvPr/>
            </p:nvCxnSpPr>
            <p:spPr>
              <a:xfrm rot="10800000">
                <a:off x="147825" y="70655"/>
                <a:ext cx="8847300" cy="0"/>
              </a:xfrm>
              <a:prstGeom prst="straightConnector1">
                <a:avLst/>
              </a:prstGeom>
              <a:noFill/>
              <a:ln cap="flat" cmpd="sng" w="9525">
                <a:solidFill>
                  <a:schemeClr val="dk2"/>
                </a:solidFill>
                <a:prstDash val="solid"/>
                <a:round/>
                <a:headEnd len="med" w="med" type="none"/>
                <a:tailEnd len="med" w="med" type="none"/>
              </a:ln>
            </p:spPr>
          </p:cxnSp>
        </p:gr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1_2">
    <p:spTree>
      <p:nvGrpSpPr>
        <p:cNvPr id="218" name="Shape 218"/>
        <p:cNvGrpSpPr/>
        <p:nvPr/>
      </p:nvGrpSpPr>
      <p:grpSpPr>
        <a:xfrm>
          <a:off x="0" y="0"/>
          <a:ext cx="0" cy="0"/>
          <a:chOff x="0" y="0"/>
          <a:chExt cx="0" cy="0"/>
        </a:xfrm>
      </p:grpSpPr>
      <p:pic>
        <p:nvPicPr>
          <p:cNvPr id="219" name="Google Shape;219;p17"/>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220" name="Google Shape;220;p17"/>
          <p:cNvPicPr preferRelativeResize="0"/>
          <p:nvPr/>
        </p:nvPicPr>
        <p:blipFill rotWithShape="1">
          <a:blip r:embed="rId3">
            <a:alphaModFix/>
          </a:blip>
          <a:srcRect b="0" l="0" r="89" t="0"/>
          <a:stretch/>
        </p:blipFill>
        <p:spPr>
          <a:xfrm>
            <a:off x="0" y="-2575"/>
            <a:ext cx="9144003" cy="190275"/>
          </a:xfrm>
          <a:prstGeom prst="rect">
            <a:avLst/>
          </a:prstGeom>
          <a:noFill/>
          <a:ln>
            <a:noFill/>
          </a:ln>
        </p:spPr>
      </p:pic>
      <p:grpSp>
        <p:nvGrpSpPr>
          <p:cNvPr id="221" name="Google Shape;221;p17"/>
          <p:cNvGrpSpPr/>
          <p:nvPr/>
        </p:nvGrpSpPr>
        <p:grpSpPr>
          <a:xfrm>
            <a:off x="142950" y="105163"/>
            <a:ext cx="8856300" cy="4923825"/>
            <a:chOff x="142950" y="105163"/>
            <a:chExt cx="8856300" cy="4923825"/>
          </a:xfrm>
        </p:grpSpPr>
        <p:grpSp>
          <p:nvGrpSpPr>
            <p:cNvPr id="222" name="Google Shape;222;p17"/>
            <p:cNvGrpSpPr/>
            <p:nvPr/>
          </p:nvGrpSpPr>
          <p:grpSpPr>
            <a:xfrm>
              <a:off x="147825" y="105163"/>
              <a:ext cx="8847300" cy="82504"/>
              <a:chOff x="147825" y="9188"/>
              <a:chExt cx="8847300" cy="1837500"/>
            </a:xfrm>
          </p:grpSpPr>
          <p:cxnSp>
            <p:nvCxnSpPr>
              <p:cNvPr id="223" name="Google Shape;223;p17"/>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224" name="Google Shape;224;p17"/>
              <p:cNvCxnSpPr/>
              <p:nvPr/>
            </p:nvCxnSpPr>
            <p:spPr>
              <a:xfrm>
                <a:off x="8995050"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225" name="Google Shape;225;p17"/>
              <p:cNvCxnSpPr/>
              <p:nvPr/>
            </p:nvCxnSpPr>
            <p:spPr>
              <a:xfrm rot="10800000">
                <a:off x="147825" y="114900"/>
                <a:ext cx="8847300" cy="0"/>
              </a:xfrm>
              <a:prstGeom prst="straightConnector1">
                <a:avLst/>
              </a:prstGeom>
              <a:noFill/>
              <a:ln cap="flat" cmpd="sng" w="9525">
                <a:solidFill>
                  <a:schemeClr val="dk2"/>
                </a:solidFill>
                <a:prstDash val="solid"/>
                <a:round/>
                <a:headEnd len="med" w="med" type="none"/>
                <a:tailEnd len="med" w="med" type="none"/>
              </a:ln>
            </p:spPr>
          </p:cxnSp>
        </p:grpSp>
        <p:grpSp>
          <p:nvGrpSpPr>
            <p:cNvPr id="226" name="Google Shape;226;p17"/>
            <p:cNvGrpSpPr/>
            <p:nvPr/>
          </p:nvGrpSpPr>
          <p:grpSpPr>
            <a:xfrm>
              <a:off x="142950" y="187778"/>
              <a:ext cx="8856300" cy="4841211"/>
              <a:chOff x="142950" y="1835400"/>
              <a:chExt cx="8856300" cy="3193200"/>
            </a:xfrm>
          </p:grpSpPr>
          <p:cxnSp>
            <p:nvCxnSpPr>
              <p:cNvPr id="227" name="Google Shape;227;p17"/>
              <p:cNvCxnSpPr/>
              <p:nvPr/>
            </p:nvCxnSpPr>
            <p:spPr>
              <a:xfrm rot="10800000">
                <a:off x="8994900"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228" name="Google Shape;228;p17"/>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229" name="Google Shape;229;p17"/>
              <p:cNvCxnSpPr/>
              <p:nvPr/>
            </p:nvCxnSpPr>
            <p:spPr>
              <a:xfrm>
                <a:off x="142950" y="5025731"/>
                <a:ext cx="8856300" cy="0"/>
              </a:xfrm>
              <a:prstGeom prst="straightConnector1">
                <a:avLst/>
              </a:prstGeom>
              <a:noFill/>
              <a:ln cap="flat" cmpd="sng" w="9525">
                <a:solidFill>
                  <a:schemeClr val="accent1"/>
                </a:solidFill>
                <a:prstDash val="solid"/>
                <a:round/>
                <a:headEnd len="med" w="med" type="none"/>
                <a:tailEnd len="med" w="med" type="none"/>
              </a:ln>
            </p:spPr>
          </p:cxnSp>
        </p:grpSp>
      </p:grpSp>
      <p:sp>
        <p:nvSpPr>
          <p:cNvPr id="230" name="Google Shape;230;p17"/>
          <p:cNvSpPr/>
          <p:nvPr/>
        </p:nvSpPr>
        <p:spPr>
          <a:xfrm>
            <a:off x="8608329" y="4638014"/>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231" name="Google Shape;231;p1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TITLE_ONLY_1_3">
    <p:spTree>
      <p:nvGrpSpPr>
        <p:cNvPr id="232" name="Shape 232"/>
        <p:cNvGrpSpPr/>
        <p:nvPr/>
      </p:nvGrpSpPr>
      <p:grpSpPr>
        <a:xfrm>
          <a:off x="0" y="0"/>
          <a:ext cx="0" cy="0"/>
          <a:chOff x="0" y="0"/>
          <a:chExt cx="0" cy="0"/>
        </a:xfrm>
      </p:grpSpPr>
      <p:pic>
        <p:nvPicPr>
          <p:cNvPr id="233" name="Google Shape;233;p18"/>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234" name="Google Shape;234;p18"/>
          <p:cNvPicPr preferRelativeResize="0"/>
          <p:nvPr/>
        </p:nvPicPr>
        <p:blipFill rotWithShape="1">
          <a:blip r:embed="rId3">
            <a:alphaModFix/>
          </a:blip>
          <a:srcRect b="0" l="0" r="89" t="0"/>
          <a:stretch/>
        </p:blipFill>
        <p:spPr>
          <a:xfrm flipH="1" rot="10800000">
            <a:off x="0" y="4955801"/>
            <a:ext cx="9144003" cy="190199"/>
          </a:xfrm>
          <a:prstGeom prst="rect">
            <a:avLst/>
          </a:prstGeom>
          <a:noFill/>
          <a:ln>
            <a:noFill/>
          </a:ln>
        </p:spPr>
      </p:pic>
      <p:grpSp>
        <p:nvGrpSpPr>
          <p:cNvPr id="235" name="Google Shape;235;p18"/>
          <p:cNvGrpSpPr/>
          <p:nvPr/>
        </p:nvGrpSpPr>
        <p:grpSpPr>
          <a:xfrm>
            <a:off x="142950" y="103825"/>
            <a:ext cx="8856300" cy="4934500"/>
            <a:chOff x="142950" y="103825"/>
            <a:chExt cx="8856300" cy="4934500"/>
          </a:xfrm>
        </p:grpSpPr>
        <p:grpSp>
          <p:nvGrpSpPr>
            <p:cNvPr id="236" name="Google Shape;236;p18"/>
            <p:cNvGrpSpPr/>
            <p:nvPr/>
          </p:nvGrpSpPr>
          <p:grpSpPr>
            <a:xfrm flipH="1" rot="10800000">
              <a:off x="147825" y="4955821"/>
              <a:ext cx="8847300" cy="82504"/>
              <a:chOff x="147825" y="9188"/>
              <a:chExt cx="8847300" cy="1837500"/>
            </a:xfrm>
          </p:grpSpPr>
          <p:cxnSp>
            <p:nvCxnSpPr>
              <p:cNvPr id="237" name="Google Shape;237;p18"/>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238" name="Google Shape;238;p18"/>
              <p:cNvCxnSpPr/>
              <p:nvPr/>
            </p:nvCxnSpPr>
            <p:spPr>
              <a:xfrm>
                <a:off x="8995050"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239" name="Google Shape;239;p18"/>
              <p:cNvCxnSpPr/>
              <p:nvPr/>
            </p:nvCxnSpPr>
            <p:spPr>
              <a:xfrm rot="10800000">
                <a:off x="147825" y="114900"/>
                <a:ext cx="8847300" cy="0"/>
              </a:xfrm>
              <a:prstGeom prst="straightConnector1">
                <a:avLst/>
              </a:prstGeom>
              <a:noFill/>
              <a:ln cap="flat" cmpd="sng" w="9525">
                <a:solidFill>
                  <a:schemeClr val="dk2"/>
                </a:solidFill>
                <a:prstDash val="solid"/>
                <a:round/>
                <a:headEnd len="med" w="med" type="none"/>
                <a:tailEnd len="med" w="med" type="none"/>
              </a:ln>
            </p:spPr>
          </p:cxnSp>
        </p:grpSp>
        <p:grpSp>
          <p:nvGrpSpPr>
            <p:cNvPr id="240" name="Google Shape;240;p18"/>
            <p:cNvGrpSpPr/>
            <p:nvPr/>
          </p:nvGrpSpPr>
          <p:grpSpPr>
            <a:xfrm flipH="1" rot="10800000">
              <a:off x="142950" y="103825"/>
              <a:ext cx="8856300" cy="4852126"/>
              <a:chOff x="142950" y="1835241"/>
              <a:chExt cx="8856300" cy="3200400"/>
            </a:xfrm>
          </p:grpSpPr>
          <p:cxnSp>
            <p:nvCxnSpPr>
              <p:cNvPr id="241" name="Google Shape;241;p18"/>
              <p:cNvCxnSpPr/>
              <p:nvPr/>
            </p:nvCxnSpPr>
            <p:spPr>
              <a:xfrm rot="10800000">
                <a:off x="8994900" y="1835241"/>
                <a:ext cx="0" cy="3200400"/>
              </a:xfrm>
              <a:prstGeom prst="straightConnector1">
                <a:avLst/>
              </a:prstGeom>
              <a:noFill/>
              <a:ln cap="flat" cmpd="sng" w="9525">
                <a:solidFill>
                  <a:schemeClr val="accent1"/>
                </a:solidFill>
                <a:prstDash val="solid"/>
                <a:round/>
                <a:headEnd len="med" w="med" type="none"/>
                <a:tailEnd len="med" w="med" type="none"/>
              </a:ln>
            </p:spPr>
          </p:cxnSp>
          <p:cxnSp>
            <p:nvCxnSpPr>
              <p:cNvPr id="242" name="Google Shape;242;p18"/>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243" name="Google Shape;243;p18"/>
              <p:cNvCxnSpPr/>
              <p:nvPr/>
            </p:nvCxnSpPr>
            <p:spPr>
              <a:xfrm>
                <a:off x="142950" y="5034767"/>
                <a:ext cx="8856300" cy="0"/>
              </a:xfrm>
              <a:prstGeom prst="straightConnector1">
                <a:avLst/>
              </a:prstGeom>
              <a:noFill/>
              <a:ln cap="flat" cmpd="sng" w="9525">
                <a:solidFill>
                  <a:schemeClr val="accent1"/>
                </a:solidFill>
                <a:prstDash val="solid"/>
                <a:round/>
                <a:headEnd len="med" w="med" type="none"/>
                <a:tailEnd len="med" w="med" type="none"/>
              </a:ln>
            </p:spPr>
          </p:cxnSp>
        </p:grpSp>
      </p:grpSp>
      <p:sp>
        <p:nvSpPr>
          <p:cNvPr id="244" name="Google Shape;244;p18"/>
          <p:cNvSpPr/>
          <p:nvPr/>
        </p:nvSpPr>
        <p:spPr>
          <a:xfrm flipH="1" rot="10800000">
            <a:off x="147829" y="105174"/>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245" name="Google Shape;245;p1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
    <p:spTree>
      <p:nvGrpSpPr>
        <p:cNvPr id="246" name="Shape 246"/>
        <p:cNvGrpSpPr/>
        <p:nvPr/>
      </p:nvGrpSpPr>
      <p:grpSpPr>
        <a:xfrm>
          <a:off x="0" y="0"/>
          <a:ext cx="0" cy="0"/>
          <a:chOff x="0" y="0"/>
          <a:chExt cx="0" cy="0"/>
        </a:xfrm>
      </p:grpSpPr>
      <p:pic>
        <p:nvPicPr>
          <p:cNvPr id="247" name="Google Shape;247;p19"/>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248" name="Google Shape;248;p19"/>
          <p:cNvPicPr preferRelativeResize="0"/>
          <p:nvPr/>
        </p:nvPicPr>
        <p:blipFill rotWithShape="1">
          <a:blip r:embed="rId3">
            <a:alphaModFix/>
          </a:blip>
          <a:srcRect b="0" l="0" r="89" t="0"/>
          <a:stretch/>
        </p:blipFill>
        <p:spPr>
          <a:xfrm flipH="1" rot="5400000">
            <a:off x="6427713" y="2425713"/>
            <a:ext cx="5144975" cy="293550"/>
          </a:xfrm>
          <a:prstGeom prst="rect">
            <a:avLst/>
          </a:prstGeom>
          <a:noFill/>
          <a:ln>
            <a:noFill/>
          </a:ln>
        </p:spPr>
      </p:pic>
      <p:sp>
        <p:nvSpPr>
          <p:cNvPr id="249" name="Google Shape;249;p19"/>
          <p:cNvSpPr/>
          <p:nvPr/>
        </p:nvSpPr>
        <p:spPr>
          <a:xfrm flipH="1">
            <a:off x="148971" y="106835"/>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250" name="Google Shape;250;p19"/>
          <p:cNvGrpSpPr/>
          <p:nvPr/>
        </p:nvGrpSpPr>
        <p:grpSpPr>
          <a:xfrm>
            <a:off x="144500" y="104695"/>
            <a:ext cx="8856550" cy="4921805"/>
            <a:chOff x="144500" y="104695"/>
            <a:chExt cx="8856550" cy="4921805"/>
          </a:xfrm>
        </p:grpSpPr>
        <p:grpSp>
          <p:nvGrpSpPr>
            <p:cNvPr id="251" name="Google Shape;251;p19"/>
            <p:cNvGrpSpPr/>
            <p:nvPr/>
          </p:nvGrpSpPr>
          <p:grpSpPr>
            <a:xfrm flipH="1" rot="5400000">
              <a:off x="2037550" y="-1788317"/>
              <a:ext cx="4921768" cy="8707867"/>
              <a:chOff x="142957" y="1835400"/>
              <a:chExt cx="8852100" cy="3193204"/>
            </a:xfrm>
          </p:grpSpPr>
          <p:cxnSp>
            <p:nvCxnSpPr>
              <p:cNvPr id="252" name="Google Shape;252;p19"/>
              <p:cNvCxnSpPr/>
              <p:nvPr/>
            </p:nvCxnSpPr>
            <p:spPr>
              <a:xfrm rot="10800000">
                <a:off x="8990918" y="1835404"/>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253" name="Google Shape;253;p19"/>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254" name="Google Shape;254;p19"/>
              <p:cNvCxnSpPr/>
              <p:nvPr/>
            </p:nvCxnSpPr>
            <p:spPr>
              <a:xfrm>
                <a:off x="142957" y="5026963"/>
                <a:ext cx="8852100" cy="0"/>
              </a:xfrm>
              <a:prstGeom prst="straightConnector1">
                <a:avLst/>
              </a:prstGeom>
              <a:noFill/>
              <a:ln cap="flat" cmpd="sng" w="9525">
                <a:solidFill>
                  <a:schemeClr val="accent1"/>
                </a:solidFill>
                <a:prstDash val="solid"/>
                <a:round/>
                <a:headEnd len="med" w="med" type="none"/>
                <a:tailEnd len="med" w="med" type="none"/>
              </a:ln>
            </p:spPr>
          </p:cxnSp>
        </p:grpSp>
        <p:grpSp>
          <p:nvGrpSpPr>
            <p:cNvPr id="255" name="Google Shape;255;p19"/>
            <p:cNvGrpSpPr/>
            <p:nvPr/>
          </p:nvGrpSpPr>
          <p:grpSpPr>
            <a:xfrm flipH="1" rot="5400000">
              <a:off x="6467265" y="2490009"/>
              <a:ext cx="4919099" cy="148470"/>
              <a:chOff x="147825" y="9188"/>
              <a:chExt cx="8847300" cy="1837500"/>
            </a:xfrm>
          </p:grpSpPr>
          <p:cxnSp>
            <p:nvCxnSpPr>
              <p:cNvPr id="256" name="Google Shape;256;p19"/>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257" name="Google Shape;257;p19"/>
              <p:cNvCxnSpPr/>
              <p:nvPr/>
            </p:nvCxnSpPr>
            <p:spPr>
              <a:xfrm>
                <a:off x="8991273"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258" name="Google Shape;258;p19"/>
              <p:cNvCxnSpPr/>
              <p:nvPr/>
            </p:nvCxnSpPr>
            <p:spPr>
              <a:xfrm rot="10800000">
                <a:off x="147825" y="70655"/>
                <a:ext cx="8847300" cy="0"/>
              </a:xfrm>
              <a:prstGeom prst="straightConnector1">
                <a:avLst/>
              </a:prstGeom>
              <a:noFill/>
              <a:ln cap="flat" cmpd="sng" w="9525">
                <a:solidFill>
                  <a:schemeClr val="dk2"/>
                </a:solidFill>
                <a:prstDash val="solid"/>
                <a:round/>
                <a:headEnd len="med" w="med" type="none"/>
                <a:tailEnd len="med" w="med" type="none"/>
              </a:ln>
            </p:spPr>
          </p:cxnSp>
        </p:grpSp>
      </p:grpSp>
      <p:sp>
        <p:nvSpPr>
          <p:cNvPr id="259" name="Google Shape;259;p19"/>
          <p:cNvSpPr txBox="1"/>
          <p:nvPr>
            <p:ph type="title"/>
          </p:nvPr>
        </p:nvSpPr>
        <p:spPr>
          <a:xfrm>
            <a:off x="720000" y="1471950"/>
            <a:ext cx="4233600" cy="14808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60" name="Google Shape;260;p19"/>
          <p:cNvSpPr txBox="1"/>
          <p:nvPr>
            <p:ph idx="1" type="subTitle"/>
          </p:nvPr>
        </p:nvSpPr>
        <p:spPr>
          <a:xfrm>
            <a:off x="720000" y="3337071"/>
            <a:ext cx="4233600" cy="718800"/>
          </a:xfrm>
          <a:prstGeom prst="rect">
            <a:avLst/>
          </a:prstGeom>
        </p:spPr>
        <p:txBody>
          <a:bodyPr anchorCtr="0" anchor="t" bIns="91425" lIns="91425" spcFirstLastPara="1" rIns="91425" wrap="square" tIns="91425">
            <a:noAutofit/>
          </a:bodyPr>
          <a:lstStyle>
            <a:lvl1pPr lvl="0" rtl="0">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61" name="Google Shape;261;p19"/>
          <p:cNvSpPr/>
          <p:nvPr>
            <p:ph idx="2" type="pic"/>
          </p:nvPr>
        </p:nvSpPr>
        <p:spPr>
          <a:xfrm>
            <a:off x="5273100" y="533863"/>
            <a:ext cx="2910000" cy="4075800"/>
          </a:xfrm>
          <a:prstGeom prst="rect">
            <a:avLst/>
          </a:prstGeom>
          <a:noFill/>
          <a:ln>
            <a:noFill/>
          </a:ln>
        </p:spPr>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
    <p:spTree>
      <p:nvGrpSpPr>
        <p:cNvPr id="262" name="Shape 262"/>
        <p:cNvGrpSpPr/>
        <p:nvPr/>
      </p:nvGrpSpPr>
      <p:grpSpPr>
        <a:xfrm>
          <a:off x="0" y="0"/>
          <a:ext cx="0" cy="0"/>
          <a:chOff x="0" y="0"/>
          <a:chExt cx="0" cy="0"/>
        </a:xfrm>
      </p:grpSpPr>
      <p:pic>
        <p:nvPicPr>
          <p:cNvPr id="263" name="Google Shape;263;p20"/>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264" name="Google Shape;264;p20"/>
          <p:cNvPicPr preferRelativeResize="0"/>
          <p:nvPr/>
        </p:nvPicPr>
        <p:blipFill rotWithShape="1">
          <a:blip r:embed="rId3">
            <a:alphaModFix/>
          </a:blip>
          <a:srcRect b="0" l="0" r="89" t="0"/>
          <a:stretch/>
        </p:blipFill>
        <p:spPr>
          <a:xfrm rot="-5400000">
            <a:off x="-2428988" y="2425413"/>
            <a:ext cx="5144975" cy="294150"/>
          </a:xfrm>
          <a:prstGeom prst="rect">
            <a:avLst/>
          </a:prstGeom>
          <a:noFill/>
          <a:ln>
            <a:noFill/>
          </a:ln>
        </p:spPr>
      </p:pic>
      <p:sp>
        <p:nvSpPr>
          <p:cNvPr id="265" name="Google Shape;265;p20"/>
          <p:cNvSpPr/>
          <p:nvPr/>
        </p:nvSpPr>
        <p:spPr>
          <a:xfrm>
            <a:off x="8608329" y="106835"/>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266" name="Google Shape;266;p20"/>
          <p:cNvGrpSpPr/>
          <p:nvPr/>
        </p:nvGrpSpPr>
        <p:grpSpPr>
          <a:xfrm>
            <a:off x="142950" y="104695"/>
            <a:ext cx="8856550" cy="4921805"/>
            <a:chOff x="142950" y="104695"/>
            <a:chExt cx="8856550" cy="4921805"/>
          </a:xfrm>
        </p:grpSpPr>
        <p:grpSp>
          <p:nvGrpSpPr>
            <p:cNvPr id="267" name="Google Shape;267;p20"/>
            <p:cNvGrpSpPr/>
            <p:nvPr/>
          </p:nvGrpSpPr>
          <p:grpSpPr>
            <a:xfrm rot="-5400000">
              <a:off x="2184683" y="-1788317"/>
              <a:ext cx="4921768" cy="8707867"/>
              <a:chOff x="142957" y="1835400"/>
              <a:chExt cx="8852100" cy="3193204"/>
            </a:xfrm>
          </p:grpSpPr>
          <p:cxnSp>
            <p:nvCxnSpPr>
              <p:cNvPr id="268" name="Google Shape;268;p20"/>
              <p:cNvCxnSpPr/>
              <p:nvPr/>
            </p:nvCxnSpPr>
            <p:spPr>
              <a:xfrm rot="10800000">
                <a:off x="8990918" y="1835404"/>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269" name="Google Shape;269;p20"/>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270" name="Google Shape;270;p20"/>
              <p:cNvCxnSpPr/>
              <p:nvPr/>
            </p:nvCxnSpPr>
            <p:spPr>
              <a:xfrm>
                <a:off x="142957" y="5026963"/>
                <a:ext cx="8852100" cy="0"/>
              </a:xfrm>
              <a:prstGeom prst="straightConnector1">
                <a:avLst/>
              </a:prstGeom>
              <a:noFill/>
              <a:ln cap="flat" cmpd="sng" w="9525">
                <a:solidFill>
                  <a:schemeClr val="accent1"/>
                </a:solidFill>
                <a:prstDash val="solid"/>
                <a:round/>
                <a:headEnd len="med" w="med" type="none"/>
                <a:tailEnd len="med" w="med" type="none"/>
              </a:ln>
            </p:spPr>
          </p:cxnSp>
        </p:grpSp>
        <p:grpSp>
          <p:nvGrpSpPr>
            <p:cNvPr id="271" name="Google Shape;271;p20"/>
            <p:cNvGrpSpPr/>
            <p:nvPr/>
          </p:nvGrpSpPr>
          <p:grpSpPr>
            <a:xfrm rot="-5400000">
              <a:off x="-2242364" y="2490009"/>
              <a:ext cx="4919099" cy="148470"/>
              <a:chOff x="147825" y="9188"/>
              <a:chExt cx="8847300" cy="1837500"/>
            </a:xfrm>
          </p:grpSpPr>
          <p:cxnSp>
            <p:nvCxnSpPr>
              <p:cNvPr id="272" name="Google Shape;272;p20"/>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273" name="Google Shape;273;p20"/>
              <p:cNvCxnSpPr/>
              <p:nvPr/>
            </p:nvCxnSpPr>
            <p:spPr>
              <a:xfrm>
                <a:off x="8991273"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274" name="Google Shape;274;p20"/>
              <p:cNvCxnSpPr/>
              <p:nvPr/>
            </p:nvCxnSpPr>
            <p:spPr>
              <a:xfrm rot="10800000">
                <a:off x="147825" y="70655"/>
                <a:ext cx="8847300" cy="0"/>
              </a:xfrm>
              <a:prstGeom prst="straightConnector1">
                <a:avLst/>
              </a:prstGeom>
              <a:noFill/>
              <a:ln cap="flat" cmpd="sng" w="9525">
                <a:solidFill>
                  <a:schemeClr val="dk2"/>
                </a:solidFill>
                <a:prstDash val="solid"/>
                <a:round/>
                <a:headEnd len="med" w="med" type="none"/>
                <a:tailEnd len="med" w="med" type="none"/>
              </a:ln>
            </p:spPr>
          </p:cxnSp>
        </p:grpSp>
      </p:grpSp>
      <p:sp>
        <p:nvSpPr>
          <p:cNvPr id="275" name="Google Shape;275;p20"/>
          <p:cNvSpPr txBox="1"/>
          <p:nvPr>
            <p:ph type="title"/>
          </p:nvPr>
        </p:nvSpPr>
        <p:spPr>
          <a:xfrm>
            <a:off x="720000" y="1637550"/>
            <a:ext cx="3597900" cy="10632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76" name="Google Shape;276;p20"/>
          <p:cNvSpPr txBox="1"/>
          <p:nvPr>
            <p:ph idx="1" type="subTitle"/>
          </p:nvPr>
        </p:nvSpPr>
        <p:spPr>
          <a:xfrm>
            <a:off x="720000" y="2673678"/>
            <a:ext cx="3597900" cy="805200"/>
          </a:xfrm>
          <a:prstGeom prst="rect">
            <a:avLst/>
          </a:prstGeom>
        </p:spPr>
        <p:txBody>
          <a:bodyPr anchorCtr="0" anchor="t" bIns="91425" lIns="91425" spcFirstLastPara="1" rIns="91425" wrap="square" tIns="91425">
            <a:noAutofit/>
          </a:bodyPr>
          <a:lstStyle>
            <a:lvl1pPr lvl="0" rtl="0">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4_1">
    <p:spTree>
      <p:nvGrpSpPr>
        <p:cNvPr id="277" name="Shape 277"/>
        <p:cNvGrpSpPr/>
        <p:nvPr/>
      </p:nvGrpSpPr>
      <p:grpSpPr>
        <a:xfrm>
          <a:off x="0" y="0"/>
          <a:ext cx="0" cy="0"/>
          <a:chOff x="0" y="0"/>
          <a:chExt cx="0" cy="0"/>
        </a:xfrm>
      </p:grpSpPr>
      <p:pic>
        <p:nvPicPr>
          <p:cNvPr id="278" name="Google Shape;278;p21"/>
          <p:cNvPicPr preferRelativeResize="0"/>
          <p:nvPr/>
        </p:nvPicPr>
        <p:blipFill rotWithShape="1">
          <a:blip r:embed="rId2">
            <a:alphaModFix/>
          </a:blip>
          <a:srcRect b="0" l="139" r="0" t="0"/>
          <a:stretch/>
        </p:blipFill>
        <p:spPr>
          <a:xfrm>
            <a:off x="0" y="2225"/>
            <a:ext cx="9144003" cy="5143500"/>
          </a:xfrm>
          <a:prstGeom prst="rect">
            <a:avLst/>
          </a:prstGeom>
          <a:noFill/>
          <a:ln>
            <a:noFill/>
          </a:ln>
        </p:spPr>
      </p:pic>
      <p:sp>
        <p:nvSpPr>
          <p:cNvPr id="279" name="Google Shape;279;p21"/>
          <p:cNvSpPr txBox="1"/>
          <p:nvPr>
            <p:ph type="title"/>
          </p:nvPr>
        </p:nvSpPr>
        <p:spPr>
          <a:xfrm>
            <a:off x="4571975" y="1845800"/>
            <a:ext cx="3858600" cy="716100"/>
          </a:xfrm>
          <a:prstGeom prst="rect">
            <a:avLst/>
          </a:prstGeom>
        </p:spPr>
        <p:txBody>
          <a:bodyPr anchorCtr="0" anchor="b" bIns="91425" lIns="91425" spcFirstLastPara="1" rIns="91425" wrap="square" tIns="91425">
            <a:noAutofit/>
          </a:bodyPr>
          <a:lstStyle>
            <a:lvl1pPr lvl="0" rtl="0" algn="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80" name="Google Shape;280;p21"/>
          <p:cNvSpPr txBox="1"/>
          <p:nvPr>
            <p:ph idx="1" type="subTitle"/>
          </p:nvPr>
        </p:nvSpPr>
        <p:spPr>
          <a:xfrm>
            <a:off x="4572150" y="2521393"/>
            <a:ext cx="3858600" cy="716100"/>
          </a:xfrm>
          <a:prstGeom prst="rect">
            <a:avLst/>
          </a:prstGeom>
        </p:spPr>
        <p:txBody>
          <a:bodyPr anchorCtr="0" anchor="t" bIns="91425" lIns="91425" spcFirstLastPara="1" rIns="91425" wrap="square" tIns="91425">
            <a:noAutofit/>
          </a:bodyPr>
          <a:lstStyle>
            <a:lvl1pPr lvl="0" rtl="0" algn="r">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pic>
        <p:nvPicPr>
          <p:cNvPr id="281" name="Google Shape;281;p21"/>
          <p:cNvPicPr preferRelativeResize="0"/>
          <p:nvPr/>
        </p:nvPicPr>
        <p:blipFill rotWithShape="1">
          <a:blip r:embed="rId3">
            <a:alphaModFix/>
          </a:blip>
          <a:srcRect b="0" l="0" r="89" t="0"/>
          <a:stretch/>
        </p:blipFill>
        <p:spPr>
          <a:xfrm flipH="1" rot="5400000">
            <a:off x="6427713" y="2425713"/>
            <a:ext cx="5144975" cy="293550"/>
          </a:xfrm>
          <a:prstGeom prst="rect">
            <a:avLst/>
          </a:prstGeom>
          <a:noFill/>
          <a:ln>
            <a:noFill/>
          </a:ln>
        </p:spPr>
      </p:pic>
      <p:sp>
        <p:nvSpPr>
          <p:cNvPr id="282" name="Google Shape;282;p21"/>
          <p:cNvSpPr/>
          <p:nvPr/>
        </p:nvSpPr>
        <p:spPr>
          <a:xfrm flipH="1">
            <a:off x="148971" y="106835"/>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283" name="Google Shape;283;p21"/>
          <p:cNvGrpSpPr/>
          <p:nvPr/>
        </p:nvGrpSpPr>
        <p:grpSpPr>
          <a:xfrm>
            <a:off x="144500" y="104695"/>
            <a:ext cx="8856550" cy="4921805"/>
            <a:chOff x="144500" y="104695"/>
            <a:chExt cx="8856550" cy="4921805"/>
          </a:xfrm>
        </p:grpSpPr>
        <p:grpSp>
          <p:nvGrpSpPr>
            <p:cNvPr id="284" name="Google Shape;284;p21"/>
            <p:cNvGrpSpPr/>
            <p:nvPr/>
          </p:nvGrpSpPr>
          <p:grpSpPr>
            <a:xfrm flipH="1" rot="5400000">
              <a:off x="2037550" y="-1788317"/>
              <a:ext cx="4921768" cy="8707867"/>
              <a:chOff x="142957" y="1835400"/>
              <a:chExt cx="8852100" cy="3193204"/>
            </a:xfrm>
          </p:grpSpPr>
          <p:cxnSp>
            <p:nvCxnSpPr>
              <p:cNvPr id="285" name="Google Shape;285;p21"/>
              <p:cNvCxnSpPr/>
              <p:nvPr/>
            </p:nvCxnSpPr>
            <p:spPr>
              <a:xfrm rot="10800000">
                <a:off x="8990918" y="1835404"/>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286" name="Google Shape;286;p21"/>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287" name="Google Shape;287;p21"/>
              <p:cNvCxnSpPr/>
              <p:nvPr/>
            </p:nvCxnSpPr>
            <p:spPr>
              <a:xfrm>
                <a:off x="142957" y="5026963"/>
                <a:ext cx="8852100" cy="0"/>
              </a:xfrm>
              <a:prstGeom prst="straightConnector1">
                <a:avLst/>
              </a:prstGeom>
              <a:noFill/>
              <a:ln cap="flat" cmpd="sng" w="9525">
                <a:solidFill>
                  <a:schemeClr val="accent1"/>
                </a:solidFill>
                <a:prstDash val="solid"/>
                <a:round/>
                <a:headEnd len="med" w="med" type="none"/>
                <a:tailEnd len="med" w="med" type="none"/>
              </a:ln>
            </p:spPr>
          </p:cxnSp>
        </p:grpSp>
        <p:grpSp>
          <p:nvGrpSpPr>
            <p:cNvPr id="288" name="Google Shape;288;p21"/>
            <p:cNvGrpSpPr/>
            <p:nvPr/>
          </p:nvGrpSpPr>
          <p:grpSpPr>
            <a:xfrm flipH="1" rot="5400000">
              <a:off x="6467265" y="2490009"/>
              <a:ext cx="4919099" cy="148470"/>
              <a:chOff x="147825" y="9188"/>
              <a:chExt cx="8847300" cy="1837500"/>
            </a:xfrm>
          </p:grpSpPr>
          <p:cxnSp>
            <p:nvCxnSpPr>
              <p:cNvPr id="289" name="Google Shape;289;p21"/>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290" name="Google Shape;290;p21"/>
              <p:cNvCxnSpPr/>
              <p:nvPr/>
            </p:nvCxnSpPr>
            <p:spPr>
              <a:xfrm>
                <a:off x="8991273"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291" name="Google Shape;291;p21"/>
              <p:cNvCxnSpPr/>
              <p:nvPr/>
            </p:nvCxnSpPr>
            <p:spPr>
              <a:xfrm rot="10800000">
                <a:off x="147825" y="70655"/>
                <a:ext cx="8847300" cy="0"/>
              </a:xfrm>
              <a:prstGeom prst="straightConnector1">
                <a:avLst/>
              </a:prstGeom>
              <a:noFill/>
              <a:ln cap="flat" cmpd="sng" w="9525">
                <a:solidFill>
                  <a:schemeClr val="dk2"/>
                </a:solidFill>
                <a:prstDash val="solid"/>
                <a:round/>
                <a:headEnd len="med" w="med" type="none"/>
                <a:tailEnd len="med" w="med" type="none"/>
              </a:ln>
            </p:spPr>
          </p:cxnSp>
        </p:gr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4_2_1">
    <p:spTree>
      <p:nvGrpSpPr>
        <p:cNvPr id="292" name="Shape 292"/>
        <p:cNvGrpSpPr/>
        <p:nvPr/>
      </p:nvGrpSpPr>
      <p:grpSpPr>
        <a:xfrm>
          <a:off x="0" y="0"/>
          <a:ext cx="0" cy="0"/>
          <a:chOff x="0" y="0"/>
          <a:chExt cx="0" cy="0"/>
        </a:xfrm>
      </p:grpSpPr>
      <p:pic>
        <p:nvPicPr>
          <p:cNvPr id="293" name="Google Shape;293;p22"/>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294" name="Google Shape;294;p22"/>
          <p:cNvPicPr preferRelativeResize="0"/>
          <p:nvPr/>
        </p:nvPicPr>
        <p:blipFill rotWithShape="1">
          <a:blip r:embed="rId3">
            <a:alphaModFix/>
          </a:blip>
          <a:srcRect b="0" l="0" r="89" t="0"/>
          <a:stretch/>
        </p:blipFill>
        <p:spPr>
          <a:xfrm rot="-5400000">
            <a:off x="-2428688" y="2425713"/>
            <a:ext cx="5144975" cy="293550"/>
          </a:xfrm>
          <a:prstGeom prst="rect">
            <a:avLst/>
          </a:prstGeom>
          <a:noFill/>
          <a:ln>
            <a:noFill/>
          </a:ln>
        </p:spPr>
      </p:pic>
      <p:sp>
        <p:nvSpPr>
          <p:cNvPr id="295" name="Google Shape;295;p22"/>
          <p:cNvSpPr/>
          <p:nvPr/>
        </p:nvSpPr>
        <p:spPr>
          <a:xfrm>
            <a:off x="8608329" y="106835"/>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296" name="Google Shape;296;p22"/>
          <p:cNvGrpSpPr/>
          <p:nvPr/>
        </p:nvGrpSpPr>
        <p:grpSpPr>
          <a:xfrm>
            <a:off x="142950" y="104695"/>
            <a:ext cx="8856550" cy="4921805"/>
            <a:chOff x="142950" y="104695"/>
            <a:chExt cx="8856550" cy="4921805"/>
          </a:xfrm>
        </p:grpSpPr>
        <p:grpSp>
          <p:nvGrpSpPr>
            <p:cNvPr id="297" name="Google Shape;297;p22"/>
            <p:cNvGrpSpPr/>
            <p:nvPr/>
          </p:nvGrpSpPr>
          <p:grpSpPr>
            <a:xfrm rot="-5400000">
              <a:off x="2184683" y="-1788317"/>
              <a:ext cx="4921768" cy="8707867"/>
              <a:chOff x="142957" y="1835400"/>
              <a:chExt cx="8852100" cy="3193204"/>
            </a:xfrm>
          </p:grpSpPr>
          <p:cxnSp>
            <p:nvCxnSpPr>
              <p:cNvPr id="298" name="Google Shape;298;p22"/>
              <p:cNvCxnSpPr/>
              <p:nvPr/>
            </p:nvCxnSpPr>
            <p:spPr>
              <a:xfrm rot="10800000">
                <a:off x="8990918" y="1835404"/>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299" name="Google Shape;299;p22"/>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300" name="Google Shape;300;p22"/>
              <p:cNvCxnSpPr/>
              <p:nvPr/>
            </p:nvCxnSpPr>
            <p:spPr>
              <a:xfrm>
                <a:off x="142957" y="5026963"/>
                <a:ext cx="8852100" cy="0"/>
              </a:xfrm>
              <a:prstGeom prst="straightConnector1">
                <a:avLst/>
              </a:prstGeom>
              <a:noFill/>
              <a:ln cap="flat" cmpd="sng" w="9525">
                <a:solidFill>
                  <a:schemeClr val="accent1"/>
                </a:solidFill>
                <a:prstDash val="solid"/>
                <a:round/>
                <a:headEnd len="med" w="med" type="none"/>
                <a:tailEnd len="med" w="med" type="none"/>
              </a:ln>
            </p:spPr>
          </p:cxnSp>
        </p:grpSp>
        <p:grpSp>
          <p:nvGrpSpPr>
            <p:cNvPr id="301" name="Google Shape;301;p22"/>
            <p:cNvGrpSpPr/>
            <p:nvPr/>
          </p:nvGrpSpPr>
          <p:grpSpPr>
            <a:xfrm rot="-5400000">
              <a:off x="-2242364" y="2490009"/>
              <a:ext cx="4919099" cy="148470"/>
              <a:chOff x="147825" y="9188"/>
              <a:chExt cx="8847300" cy="1837500"/>
            </a:xfrm>
          </p:grpSpPr>
          <p:cxnSp>
            <p:nvCxnSpPr>
              <p:cNvPr id="302" name="Google Shape;302;p22"/>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303" name="Google Shape;303;p22"/>
              <p:cNvCxnSpPr/>
              <p:nvPr/>
            </p:nvCxnSpPr>
            <p:spPr>
              <a:xfrm>
                <a:off x="8991273"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304" name="Google Shape;304;p22"/>
              <p:cNvCxnSpPr/>
              <p:nvPr/>
            </p:nvCxnSpPr>
            <p:spPr>
              <a:xfrm rot="10800000">
                <a:off x="147825" y="70655"/>
                <a:ext cx="8847300" cy="0"/>
              </a:xfrm>
              <a:prstGeom prst="straightConnector1">
                <a:avLst/>
              </a:prstGeom>
              <a:noFill/>
              <a:ln cap="flat" cmpd="sng" w="9525">
                <a:solidFill>
                  <a:schemeClr val="dk2"/>
                </a:solidFill>
                <a:prstDash val="solid"/>
                <a:round/>
                <a:headEnd len="med" w="med" type="none"/>
                <a:tailEnd len="med" w="med" type="none"/>
              </a:ln>
            </p:spPr>
          </p:cxnSp>
        </p:grpSp>
      </p:grpSp>
      <p:sp>
        <p:nvSpPr>
          <p:cNvPr id="305" name="Google Shape;305;p22"/>
          <p:cNvSpPr txBox="1"/>
          <p:nvPr>
            <p:ph type="title"/>
          </p:nvPr>
        </p:nvSpPr>
        <p:spPr>
          <a:xfrm>
            <a:off x="713225" y="1853336"/>
            <a:ext cx="3597900" cy="6588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306" name="Google Shape;306;p22"/>
          <p:cNvSpPr txBox="1"/>
          <p:nvPr>
            <p:ph idx="1" type="subTitle"/>
          </p:nvPr>
        </p:nvSpPr>
        <p:spPr>
          <a:xfrm>
            <a:off x="713225" y="2484963"/>
            <a:ext cx="3597900" cy="805200"/>
          </a:xfrm>
          <a:prstGeom prst="rect">
            <a:avLst/>
          </a:prstGeom>
        </p:spPr>
        <p:txBody>
          <a:bodyPr anchorCtr="0" anchor="t" bIns="91425" lIns="91425" spcFirstLastPara="1" rIns="91425" wrap="square" tIns="91425">
            <a:noAutofit/>
          </a:bodyPr>
          <a:lstStyle>
            <a:lvl1pPr lvl="0" rtl="0">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TITLE_AND_BODY_1">
    <p:spTree>
      <p:nvGrpSpPr>
        <p:cNvPr id="307" name="Shape 307"/>
        <p:cNvGrpSpPr/>
        <p:nvPr/>
      </p:nvGrpSpPr>
      <p:grpSpPr>
        <a:xfrm>
          <a:off x="0" y="0"/>
          <a:ext cx="0" cy="0"/>
          <a:chOff x="0" y="0"/>
          <a:chExt cx="0" cy="0"/>
        </a:xfrm>
      </p:grpSpPr>
      <p:pic>
        <p:nvPicPr>
          <p:cNvPr id="308" name="Google Shape;308;p23"/>
          <p:cNvPicPr preferRelativeResize="0"/>
          <p:nvPr/>
        </p:nvPicPr>
        <p:blipFill rotWithShape="1">
          <a:blip r:embed="rId2">
            <a:alphaModFix/>
          </a:blip>
          <a:srcRect b="0" l="139" r="0" t="0"/>
          <a:stretch/>
        </p:blipFill>
        <p:spPr>
          <a:xfrm>
            <a:off x="0" y="2225"/>
            <a:ext cx="9144003" cy="5143500"/>
          </a:xfrm>
          <a:prstGeom prst="rect">
            <a:avLst/>
          </a:prstGeom>
          <a:noFill/>
          <a:ln>
            <a:noFill/>
          </a:ln>
        </p:spPr>
      </p:pic>
      <p:sp>
        <p:nvSpPr>
          <p:cNvPr id="309" name="Google Shape;309;p2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310" name="Google Shape;310;p23"/>
          <p:cNvSpPr txBox="1"/>
          <p:nvPr>
            <p:ph idx="1" type="body"/>
          </p:nvPr>
        </p:nvSpPr>
        <p:spPr>
          <a:xfrm>
            <a:off x="720000" y="1215752"/>
            <a:ext cx="7704000" cy="3416400"/>
          </a:xfrm>
          <a:prstGeom prst="rect">
            <a:avLst/>
          </a:prstGeom>
        </p:spPr>
        <p:txBody>
          <a:bodyPr anchorCtr="0" anchor="t" bIns="91425" lIns="91425" spcFirstLastPara="1" rIns="91425" wrap="square" tIns="91425">
            <a:noAutofit/>
          </a:bodyPr>
          <a:lstStyle>
            <a:lvl1pPr indent="-304800" lvl="0" marL="457200" rtl="0">
              <a:spcBef>
                <a:spcPts val="0"/>
              </a:spcBef>
              <a:spcAft>
                <a:spcPts val="0"/>
              </a:spcAft>
              <a:buClr>
                <a:schemeClr val="lt2"/>
              </a:buClr>
              <a:buSzPts val="1200"/>
              <a:buFont typeface="Nunito Light"/>
              <a:buChar char="●"/>
              <a:defRPr/>
            </a:lvl1pPr>
            <a:lvl2pPr indent="-304800" lvl="1" marL="914400" rtl="0">
              <a:lnSpc>
                <a:spcPct val="100000"/>
              </a:lnSpc>
              <a:spcBef>
                <a:spcPts val="0"/>
              </a:spcBef>
              <a:spcAft>
                <a:spcPts val="0"/>
              </a:spcAft>
              <a:buSzPts val="1200"/>
              <a:buFont typeface="Nunito Light"/>
              <a:buChar char="○"/>
              <a:defRPr/>
            </a:lvl2pPr>
            <a:lvl3pPr indent="-304800" lvl="2" marL="1371600" rtl="0">
              <a:lnSpc>
                <a:spcPct val="100000"/>
              </a:lnSpc>
              <a:spcBef>
                <a:spcPts val="0"/>
              </a:spcBef>
              <a:spcAft>
                <a:spcPts val="0"/>
              </a:spcAft>
              <a:buSzPts val="1200"/>
              <a:buFont typeface="Nunito Light"/>
              <a:buChar char="■"/>
              <a:defRPr/>
            </a:lvl3pPr>
            <a:lvl4pPr indent="-304800" lvl="3" marL="1828800" rtl="0">
              <a:lnSpc>
                <a:spcPct val="100000"/>
              </a:lnSpc>
              <a:spcBef>
                <a:spcPts val="0"/>
              </a:spcBef>
              <a:spcAft>
                <a:spcPts val="0"/>
              </a:spcAft>
              <a:buSzPts val="1200"/>
              <a:buFont typeface="Nunito Light"/>
              <a:buChar char="●"/>
              <a:defRPr/>
            </a:lvl4pPr>
            <a:lvl5pPr indent="-304800" lvl="4" marL="2286000" rtl="0">
              <a:lnSpc>
                <a:spcPct val="100000"/>
              </a:lnSpc>
              <a:spcBef>
                <a:spcPts val="0"/>
              </a:spcBef>
              <a:spcAft>
                <a:spcPts val="0"/>
              </a:spcAft>
              <a:buSzPts val="1200"/>
              <a:buFont typeface="Nunito Light"/>
              <a:buChar char="○"/>
              <a:defRPr/>
            </a:lvl5pPr>
            <a:lvl6pPr indent="-304800" lvl="5" marL="2743200" rtl="0">
              <a:lnSpc>
                <a:spcPct val="100000"/>
              </a:lnSpc>
              <a:spcBef>
                <a:spcPts val="0"/>
              </a:spcBef>
              <a:spcAft>
                <a:spcPts val="0"/>
              </a:spcAft>
              <a:buSzPts val="1200"/>
              <a:buFont typeface="Nunito Light"/>
              <a:buChar char="■"/>
              <a:defRPr/>
            </a:lvl6pPr>
            <a:lvl7pPr indent="-304800" lvl="6" marL="3200400" rtl="0">
              <a:lnSpc>
                <a:spcPct val="100000"/>
              </a:lnSpc>
              <a:spcBef>
                <a:spcPts val="0"/>
              </a:spcBef>
              <a:spcAft>
                <a:spcPts val="0"/>
              </a:spcAft>
              <a:buSzPts val="1200"/>
              <a:buFont typeface="Nunito Light"/>
              <a:buChar char="●"/>
              <a:defRPr/>
            </a:lvl7pPr>
            <a:lvl8pPr indent="-304800" lvl="7" marL="3657600" rtl="0">
              <a:lnSpc>
                <a:spcPct val="100000"/>
              </a:lnSpc>
              <a:spcBef>
                <a:spcPts val="0"/>
              </a:spcBef>
              <a:spcAft>
                <a:spcPts val="0"/>
              </a:spcAft>
              <a:buSzPts val="1200"/>
              <a:buFont typeface="Nunito Light"/>
              <a:buChar char="○"/>
              <a:defRPr/>
            </a:lvl8pPr>
            <a:lvl9pPr indent="-304800" lvl="8" marL="4114800" rtl="0">
              <a:lnSpc>
                <a:spcPct val="100000"/>
              </a:lnSpc>
              <a:spcBef>
                <a:spcPts val="0"/>
              </a:spcBef>
              <a:spcAft>
                <a:spcPts val="0"/>
              </a:spcAft>
              <a:buSzPts val="1200"/>
              <a:buFont typeface="Nunito Light"/>
              <a:buChar char="■"/>
              <a:defRPr/>
            </a:lvl9pPr>
          </a:lstStyle>
          <a:p/>
        </p:txBody>
      </p:sp>
      <p:pic>
        <p:nvPicPr>
          <p:cNvPr id="311" name="Google Shape;311;p23"/>
          <p:cNvPicPr preferRelativeResize="0"/>
          <p:nvPr/>
        </p:nvPicPr>
        <p:blipFill rotWithShape="1">
          <a:blip r:embed="rId3">
            <a:alphaModFix/>
          </a:blip>
          <a:srcRect b="0" l="0" r="89" t="0"/>
          <a:stretch/>
        </p:blipFill>
        <p:spPr>
          <a:xfrm>
            <a:off x="0" y="-2575"/>
            <a:ext cx="9144003" cy="190275"/>
          </a:xfrm>
          <a:prstGeom prst="rect">
            <a:avLst/>
          </a:prstGeom>
          <a:noFill/>
          <a:ln>
            <a:noFill/>
          </a:ln>
        </p:spPr>
      </p:pic>
      <p:grpSp>
        <p:nvGrpSpPr>
          <p:cNvPr id="312" name="Google Shape;312;p23"/>
          <p:cNvGrpSpPr/>
          <p:nvPr/>
        </p:nvGrpSpPr>
        <p:grpSpPr>
          <a:xfrm>
            <a:off x="142950" y="105163"/>
            <a:ext cx="8856300" cy="4923825"/>
            <a:chOff x="142950" y="105163"/>
            <a:chExt cx="8856300" cy="4923825"/>
          </a:xfrm>
        </p:grpSpPr>
        <p:grpSp>
          <p:nvGrpSpPr>
            <p:cNvPr id="313" name="Google Shape;313;p23"/>
            <p:cNvGrpSpPr/>
            <p:nvPr/>
          </p:nvGrpSpPr>
          <p:grpSpPr>
            <a:xfrm>
              <a:off x="147825" y="105163"/>
              <a:ext cx="8847300" cy="82504"/>
              <a:chOff x="147825" y="9188"/>
              <a:chExt cx="8847300" cy="1837500"/>
            </a:xfrm>
          </p:grpSpPr>
          <p:cxnSp>
            <p:nvCxnSpPr>
              <p:cNvPr id="314" name="Google Shape;314;p23"/>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315" name="Google Shape;315;p23"/>
              <p:cNvCxnSpPr/>
              <p:nvPr/>
            </p:nvCxnSpPr>
            <p:spPr>
              <a:xfrm>
                <a:off x="8995050"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316" name="Google Shape;316;p23"/>
              <p:cNvCxnSpPr/>
              <p:nvPr/>
            </p:nvCxnSpPr>
            <p:spPr>
              <a:xfrm rot="10800000">
                <a:off x="147825" y="114900"/>
                <a:ext cx="8847300" cy="0"/>
              </a:xfrm>
              <a:prstGeom prst="straightConnector1">
                <a:avLst/>
              </a:prstGeom>
              <a:noFill/>
              <a:ln cap="flat" cmpd="sng" w="9525">
                <a:solidFill>
                  <a:schemeClr val="dk2"/>
                </a:solidFill>
                <a:prstDash val="solid"/>
                <a:round/>
                <a:headEnd len="med" w="med" type="none"/>
                <a:tailEnd len="med" w="med" type="none"/>
              </a:ln>
            </p:spPr>
          </p:cxnSp>
        </p:grpSp>
        <p:grpSp>
          <p:nvGrpSpPr>
            <p:cNvPr id="317" name="Google Shape;317;p23"/>
            <p:cNvGrpSpPr/>
            <p:nvPr/>
          </p:nvGrpSpPr>
          <p:grpSpPr>
            <a:xfrm>
              <a:off x="142950" y="187778"/>
              <a:ext cx="8856300" cy="4841211"/>
              <a:chOff x="142950" y="1835400"/>
              <a:chExt cx="8856300" cy="3193200"/>
            </a:xfrm>
          </p:grpSpPr>
          <p:cxnSp>
            <p:nvCxnSpPr>
              <p:cNvPr id="318" name="Google Shape;318;p23"/>
              <p:cNvCxnSpPr/>
              <p:nvPr/>
            </p:nvCxnSpPr>
            <p:spPr>
              <a:xfrm rot="10800000">
                <a:off x="8994900"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319" name="Google Shape;319;p23"/>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320" name="Google Shape;320;p23"/>
              <p:cNvCxnSpPr/>
              <p:nvPr/>
            </p:nvCxnSpPr>
            <p:spPr>
              <a:xfrm>
                <a:off x="142950" y="5025731"/>
                <a:ext cx="8856300" cy="0"/>
              </a:xfrm>
              <a:prstGeom prst="straightConnector1">
                <a:avLst/>
              </a:prstGeom>
              <a:noFill/>
              <a:ln cap="flat" cmpd="sng" w="9525">
                <a:solidFill>
                  <a:schemeClr val="accent1"/>
                </a:solidFill>
                <a:prstDash val="solid"/>
                <a:round/>
                <a:headEnd len="med" w="med" type="none"/>
                <a:tailEnd len="med" w="med" type="none"/>
              </a:ln>
            </p:spPr>
          </p:cxnSp>
        </p:grpSp>
      </p:grpSp>
      <p:sp>
        <p:nvSpPr>
          <p:cNvPr id="321" name="Google Shape;321;p23"/>
          <p:cNvSpPr/>
          <p:nvPr/>
        </p:nvSpPr>
        <p:spPr>
          <a:xfrm>
            <a:off x="8608329" y="4638014"/>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
    <p:spTree>
      <p:nvGrpSpPr>
        <p:cNvPr id="322" name="Shape 322"/>
        <p:cNvGrpSpPr/>
        <p:nvPr/>
      </p:nvGrpSpPr>
      <p:grpSpPr>
        <a:xfrm>
          <a:off x="0" y="0"/>
          <a:ext cx="0" cy="0"/>
          <a:chOff x="0" y="0"/>
          <a:chExt cx="0" cy="0"/>
        </a:xfrm>
      </p:grpSpPr>
      <p:pic>
        <p:nvPicPr>
          <p:cNvPr id="323" name="Google Shape;323;p24"/>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324" name="Google Shape;324;p24"/>
          <p:cNvPicPr preferRelativeResize="0"/>
          <p:nvPr/>
        </p:nvPicPr>
        <p:blipFill rotWithShape="1">
          <a:blip r:embed="rId3">
            <a:alphaModFix/>
          </a:blip>
          <a:srcRect b="0" l="0" r="89" t="0"/>
          <a:stretch/>
        </p:blipFill>
        <p:spPr>
          <a:xfrm rot="-5400000">
            <a:off x="-2428688" y="2425713"/>
            <a:ext cx="5144975" cy="293550"/>
          </a:xfrm>
          <a:prstGeom prst="rect">
            <a:avLst/>
          </a:prstGeom>
          <a:noFill/>
          <a:ln>
            <a:noFill/>
          </a:ln>
        </p:spPr>
      </p:pic>
      <p:sp>
        <p:nvSpPr>
          <p:cNvPr id="325" name="Google Shape;325;p24"/>
          <p:cNvSpPr/>
          <p:nvPr/>
        </p:nvSpPr>
        <p:spPr>
          <a:xfrm>
            <a:off x="8608329" y="106835"/>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326" name="Google Shape;326;p24"/>
          <p:cNvGrpSpPr/>
          <p:nvPr/>
        </p:nvGrpSpPr>
        <p:grpSpPr>
          <a:xfrm>
            <a:off x="142950" y="104695"/>
            <a:ext cx="8856550" cy="4921805"/>
            <a:chOff x="142950" y="104695"/>
            <a:chExt cx="8856550" cy="4921805"/>
          </a:xfrm>
        </p:grpSpPr>
        <p:grpSp>
          <p:nvGrpSpPr>
            <p:cNvPr id="327" name="Google Shape;327;p24"/>
            <p:cNvGrpSpPr/>
            <p:nvPr/>
          </p:nvGrpSpPr>
          <p:grpSpPr>
            <a:xfrm rot="-5400000">
              <a:off x="2184683" y="-1788317"/>
              <a:ext cx="4921768" cy="8707867"/>
              <a:chOff x="142957" y="1835400"/>
              <a:chExt cx="8852100" cy="3193204"/>
            </a:xfrm>
          </p:grpSpPr>
          <p:cxnSp>
            <p:nvCxnSpPr>
              <p:cNvPr id="328" name="Google Shape;328;p24"/>
              <p:cNvCxnSpPr/>
              <p:nvPr/>
            </p:nvCxnSpPr>
            <p:spPr>
              <a:xfrm rot="10800000">
                <a:off x="8990918" y="1835404"/>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329" name="Google Shape;329;p24"/>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330" name="Google Shape;330;p24"/>
              <p:cNvCxnSpPr/>
              <p:nvPr/>
            </p:nvCxnSpPr>
            <p:spPr>
              <a:xfrm>
                <a:off x="142957" y="5026963"/>
                <a:ext cx="8852100" cy="0"/>
              </a:xfrm>
              <a:prstGeom prst="straightConnector1">
                <a:avLst/>
              </a:prstGeom>
              <a:noFill/>
              <a:ln cap="flat" cmpd="sng" w="9525">
                <a:solidFill>
                  <a:schemeClr val="accent1"/>
                </a:solidFill>
                <a:prstDash val="solid"/>
                <a:round/>
                <a:headEnd len="med" w="med" type="none"/>
                <a:tailEnd len="med" w="med" type="none"/>
              </a:ln>
            </p:spPr>
          </p:cxnSp>
        </p:grpSp>
        <p:grpSp>
          <p:nvGrpSpPr>
            <p:cNvPr id="331" name="Google Shape;331;p24"/>
            <p:cNvGrpSpPr/>
            <p:nvPr/>
          </p:nvGrpSpPr>
          <p:grpSpPr>
            <a:xfrm rot="-5400000">
              <a:off x="-2242364" y="2490009"/>
              <a:ext cx="4919099" cy="148470"/>
              <a:chOff x="147825" y="9188"/>
              <a:chExt cx="8847300" cy="1837500"/>
            </a:xfrm>
          </p:grpSpPr>
          <p:cxnSp>
            <p:nvCxnSpPr>
              <p:cNvPr id="332" name="Google Shape;332;p24"/>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333" name="Google Shape;333;p24"/>
              <p:cNvCxnSpPr/>
              <p:nvPr/>
            </p:nvCxnSpPr>
            <p:spPr>
              <a:xfrm>
                <a:off x="8991273"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334" name="Google Shape;334;p24"/>
              <p:cNvCxnSpPr/>
              <p:nvPr/>
            </p:nvCxnSpPr>
            <p:spPr>
              <a:xfrm rot="10800000">
                <a:off x="147825" y="70655"/>
                <a:ext cx="8847300" cy="0"/>
              </a:xfrm>
              <a:prstGeom prst="straightConnector1">
                <a:avLst/>
              </a:prstGeom>
              <a:noFill/>
              <a:ln cap="flat" cmpd="sng" w="9525">
                <a:solidFill>
                  <a:schemeClr val="dk2"/>
                </a:solidFill>
                <a:prstDash val="solid"/>
                <a:round/>
                <a:headEnd len="med" w="med" type="none"/>
                <a:tailEnd len="med" w="med" type="none"/>
              </a:ln>
            </p:spPr>
          </p:cxnSp>
        </p:grpSp>
      </p:grpSp>
      <p:sp>
        <p:nvSpPr>
          <p:cNvPr id="335" name="Google Shape;335;p2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336" name="Google Shape;336;p24"/>
          <p:cNvSpPr txBox="1"/>
          <p:nvPr>
            <p:ph idx="1" type="subTitle"/>
          </p:nvPr>
        </p:nvSpPr>
        <p:spPr>
          <a:xfrm>
            <a:off x="5028530" y="2367525"/>
            <a:ext cx="2549400" cy="1800300"/>
          </a:xfrm>
          <a:prstGeom prst="rect">
            <a:avLst/>
          </a:prstGeom>
        </p:spPr>
        <p:txBody>
          <a:bodyPr anchorCtr="0" anchor="t" bIns="91425" lIns="91425" spcFirstLastPara="1" rIns="91425" wrap="square" tIns="91425">
            <a:noAutofit/>
          </a:bodyPr>
          <a:lstStyle>
            <a:lvl1pPr lvl="0" rtl="0">
              <a:spcBef>
                <a:spcPts val="0"/>
              </a:spcBef>
              <a:spcAft>
                <a:spcPts val="0"/>
              </a:spcAft>
              <a:buSzPts val="1200"/>
              <a:buNone/>
              <a:defRPr b="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337" name="Google Shape;337;p24"/>
          <p:cNvSpPr txBox="1"/>
          <p:nvPr>
            <p:ph idx="2" type="subTitle"/>
          </p:nvPr>
        </p:nvSpPr>
        <p:spPr>
          <a:xfrm>
            <a:off x="1566000" y="2367525"/>
            <a:ext cx="2549400" cy="1800300"/>
          </a:xfrm>
          <a:prstGeom prst="rect">
            <a:avLst/>
          </a:prstGeom>
        </p:spPr>
        <p:txBody>
          <a:bodyPr anchorCtr="0" anchor="t" bIns="91425" lIns="91425" spcFirstLastPara="1" rIns="91425" wrap="square" tIns="91425">
            <a:noAutofit/>
          </a:bodyPr>
          <a:lstStyle>
            <a:lvl1pPr lvl="0" rtl="0">
              <a:spcBef>
                <a:spcPts val="0"/>
              </a:spcBef>
              <a:spcAft>
                <a:spcPts val="0"/>
              </a:spcAft>
              <a:buSzPts val="1200"/>
              <a:buNone/>
              <a:defRPr b="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338" name="Google Shape;338;p24"/>
          <p:cNvSpPr txBox="1"/>
          <p:nvPr>
            <p:ph idx="3" type="subTitle"/>
          </p:nvPr>
        </p:nvSpPr>
        <p:spPr>
          <a:xfrm>
            <a:off x="1566001" y="1808625"/>
            <a:ext cx="2549400" cy="5589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Lexend Black"/>
              <a:buNone/>
              <a:defRPr sz="2000">
                <a:solidFill>
                  <a:schemeClr val="dk1"/>
                </a:solidFill>
                <a:latin typeface="Lexend Black"/>
                <a:ea typeface="Lexend Black"/>
                <a:cs typeface="Lexend Black"/>
                <a:sym typeface="Lexend Black"/>
              </a:defRPr>
            </a:lvl1pPr>
            <a:lvl2pPr lvl="1"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2pPr>
            <a:lvl3pPr lvl="2"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3pPr>
            <a:lvl4pPr lvl="3"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4pPr>
            <a:lvl5pPr lvl="4"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5pPr>
            <a:lvl6pPr lvl="5"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6pPr>
            <a:lvl7pPr lvl="6"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7pPr>
            <a:lvl8pPr lvl="7"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8pPr>
            <a:lvl9pPr lvl="8"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9pPr>
          </a:lstStyle>
          <a:p/>
        </p:txBody>
      </p:sp>
      <p:sp>
        <p:nvSpPr>
          <p:cNvPr id="339" name="Google Shape;339;p24"/>
          <p:cNvSpPr txBox="1"/>
          <p:nvPr>
            <p:ph idx="4" type="subTitle"/>
          </p:nvPr>
        </p:nvSpPr>
        <p:spPr>
          <a:xfrm>
            <a:off x="5028555" y="1808625"/>
            <a:ext cx="2549400" cy="5589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Lexend Black"/>
              <a:buNone/>
              <a:defRPr sz="2000">
                <a:solidFill>
                  <a:schemeClr val="dk1"/>
                </a:solidFill>
                <a:latin typeface="Lexend Black"/>
                <a:ea typeface="Lexend Black"/>
                <a:cs typeface="Lexend Black"/>
                <a:sym typeface="Lexend Black"/>
              </a:defRPr>
            </a:lvl1pPr>
            <a:lvl2pPr lvl="1"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2pPr>
            <a:lvl3pPr lvl="2"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3pPr>
            <a:lvl4pPr lvl="3"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4pPr>
            <a:lvl5pPr lvl="4"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5pPr>
            <a:lvl6pPr lvl="5"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6pPr>
            <a:lvl7pPr lvl="6"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7pPr>
            <a:lvl8pPr lvl="7"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8pPr>
            <a:lvl9pPr lvl="8"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9pPr>
          </a:lstStyle>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TITLE_AND_TWO_COLUMNS_1_1">
    <p:spTree>
      <p:nvGrpSpPr>
        <p:cNvPr id="340" name="Shape 340"/>
        <p:cNvGrpSpPr/>
        <p:nvPr/>
      </p:nvGrpSpPr>
      <p:grpSpPr>
        <a:xfrm>
          <a:off x="0" y="0"/>
          <a:ext cx="0" cy="0"/>
          <a:chOff x="0" y="0"/>
          <a:chExt cx="0" cy="0"/>
        </a:xfrm>
      </p:grpSpPr>
      <p:pic>
        <p:nvPicPr>
          <p:cNvPr id="341" name="Google Shape;341;p25"/>
          <p:cNvPicPr preferRelativeResize="0"/>
          <p:nvPr/>
        </p:nvPicPr>
        <p:blipFill rotWithShape="1">
          <a:blip r:embed="rId2">
            <a:alphaModFix/>
          </a:blip>
          <a:srcRect b="0" l="139" r="0" t="0"/>
          <a:stretch/>
        </p:blipFill>
        <p:spPr>
          <a:xfrm>
            <a:off x="0" y="2225"/>
            <a:ext cx="9144003" cy="5143500"/>
          </a:xfrm>
          <a:prstGeom prst="rect">
            <a:avLst/>
          </a:prstGeom>
          <a:noFill/>
          <a:ln>
            <a:noFill/>
          </a:ln>
        </p:spPr>
      </p:pic>
      <p:sp>
        <p:nvSpPr>
          <p:cNvPr id="342" name="Google Shape;342;p2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343" name="Google Shape;343;p25"/>
          <p:cNvSpPr txBox="1"/>
          <p:nvPr>
            <p:ph idx="1" type="subTitle"/>
          </p:nvPr>
        </p:nvSpPr>
        <p:spPr>
          <a:xfrm>
            <a:off x="4959625" y="1534475"/>
            <a:ext cx="3135600" cy="2209200"/>
          </a:xfrm>
          <a:prstGeom prst="rect">
            <a:avLst/>
          </a:prstGeom>
          <a:noFill/>
        </p:spPr>
        <p:txBody>
          <a:bodyPr anchorCtr="0" anchor="t" bIns="91425" lIns="91425" spcFirstLastPara="1" rIns="91425" wrap="square" tIns="91425">
            <a:noAutofit/>
          </a:bodyPr>
          <a:lstStyle>
            <a:lvl1pPr lvl="0" rtl="0">
              <a:spcBef>
                <a:spcPts val="0"/>
              </a:spcBef>
              <a:spcAft>
                <a:spcPts val="0"/>
              </a:spcAft>
              <a:buSzPts val="1200"/>
              <a:buNone/>
              <a:defRPr b="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344" name="Google Shape;344;p25"/>
          <p:cNvSpPr txBox="1"/>
          <p:nvPr>
            <p:ph idx="2" type="subTitle"/>
          </p:nvPr>
        </p:nvSpPr>
        <p:spPr>
          <a:xfrm>
            <a:off x="1048750" y="1534475"/>
            <a:ext cx="3135600" cy="2209200"/>
          </a:xfrm>
          <a:prstGeom prst="rect">
            <a:avLst/>
          </a:prstGeom>
          <a:noFill/>
        </p:spPr>
        <p:txBody>
          <a:bodyPr anchorCtr="0" anchor="t" bIns="91425" lIns="91425" spcFirstLastPara="1" rIns="91425" wrap="square" tIns="91425">
            <a:noAutofit/>
          </a:bodyPr>
          <a:lstStyle>
            <a:lvl1pPr lvl="0" rtl="0">
              <a:spcBef>
                <a:spcPts val="0"/>
              </a:spcBef>
              <a:spcAft>
                <a:spcPts val="0"/>
              </a:spcAft>
              <a:buSzPts val="1200"/>
              <a:buNone/>
              <a:defRPr b="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pic>
        <p:nvPicPr>
          <p:cNvPr id="345" name="Google Shape;345;p25"/>
          <p:cNvPicPr preferRelativeResize="0"/>
          <p:nvPr/>
        </p:nvPicPr>
        <p:blipFill rotWithShape="1">
          <a:blip r:embed="rId3">
            <a:alphaModFix/>
          </a:blip>
          <a:srcRect b="0" l="0" r="89" t="0"/>
          <a:stretch/>
        </p:blipFill>
        <p:spPr>
          <a:xfrm flipH="1" rot="10800000">
            <a:off x="0" y="4955801"/>
            <a:ext cx="9144003" cy="190800"/>
          </a:xfrm>
          <a:prstGeom prst="rect">
            <a:avLst/>
          </a:prstGeom>
          <a:noFill/>
          <a:ln>
            <a:noFill/>
          </a:ln>
        </p:spPr>
      </p:pic>
      <p:grpSp>
        <p:nvGrpSpPr>
          <p:cNvPr id="346" name="Google Shape;346;p25"/>
          <p:cNvGrpSpPr/>
          <p:nvPr/>
        </p:nvGrpSpPr>
        <p:grpSpPr>
          <a:xfrm>
            <a:off x="142950" y="103825"/>
            <a:ext cx="8856300" cy="4934500"/>
            <a:chOff x="142950" y="103825"/>
            <a:chExt cx="8856300" cy="4934500"/>
          </a:xfrm>
        </p:grpSpPr>
        <p:grpSp>
          <p:nvGrpSpPr>
            <p:cNvPr id="347" name="Google Shape;347;p25"/>
            <p:cNvGrpSpPr/>
            <p:nvPr/>
          </p:nvGrpSpPr>
          <p:grpSpPr>
            <a:xfrm flipH="1" rot="10800000">
              <a:off x="147825" y="4955821"/>
              <a:ext cx="8847300" cy="82504"/>
              <a:chOff x="147825" y="9188"/>
              <a:chExt cx="8847300" cy="1837500"/>
            </a:xfrm>
          </p:grpSpPr>
          <p:cxnSp>
            <p:nvCxnSpPr>
              <p:cNvPr id="348" name="Google Shape;348;p25"/>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349" name="Google Shape;349;p25"/>
              <p:cNvCxnSpPr/>
              <p:nvPr/>
            </p:nvCxnSpPr>
            <p:spPr>
              <a:xfrm>
                <a:off x="8995050"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350" name="Google Shape;350;p25"/>
              <p:cNvCxnSpPr/>
              <p:nvPr/>
            </p:nvCxnSpPr>
            <p:spPr>
              <a:xfrm rot="10800000">
                <a:off x="147825" y="114900"/>
                <a:ext cx="8847300" cy="0"/>
              </a:xfrm>
              <a:prstGeom prst="straightConnector1">
                <a:avLst/>
              </a:prstGeom>
              <a:noFill/>
              <a:ln cap="flat" cmpd="sng" w="9525">
                <a:solidFill>
                  <a:schemeClr val="dk2"/>
                </a:solidFill>
                <a:prstDash val="solid"/>
                <a:round/>
                <a:headEnd len="med" w="med" type="none"/>
                <a:tailEnd len="med" w="med" type="none"/>
              </a:ln>
            </p:spPr>
          </p:cxnSp>
        </p:grpSp>
        <p:grpSp>
          <p:nvGrpSpPr>
            <p:cNvPr id="351" name="Google Shape;351;p25"/>
            <p:cNvGrpSpPr/>
            <p:nvPr/>
          </p:nvGrpSpPr>
          <p:grpSpPr>
            <a:xfrm flipH="1" rot="10800000">
              <a:off x="142950" y="103825"/>
              <a:ext cx="8856300" cy="4852126"/>
              <a:chOff x="142950" y="1835241"/>
              <a:chExt cx="8856300" cy="3200400"/>
            </a:xfrm>
          </p:grpSpPr>
          <p:cxnSp>
            <p:nvCxnSpPr>
              <p:cNvPr id="352" name="Google Shape;352;p25"/>
              <p:cNvCxnSpPr/>
              <p:nvPr/>
            </p:nvCxnSpPr>
            <p:spPr>
              <a:xfrm rot="10800000">
                <a:off x="8994900" y="1835241"/>
                <a:ext cx="0" cy="3200400"/>
              </a:xfrm>
              <a:prstGeom prst="straightConnector1">
                <a:avLst/>
              </a:prstGeom>
              <a:noFill/>
              <a:ln cap="flat" cmpd="sng" w="9525">
                <a:solidFill>
                  <a:schemeClr val="accent1"/>
                </a:solidFill>
                <a:prstDash val="solid"/>
                <a:round/>
                <a:headEnd len="med" w="med" type="none"/>
                <a:tailEnd len="med" w="med" type="none"/>
              </a:ln>
            </p:spPr>
          </p:cxnSp>
          <p:cxnSp>
            <p:nvCxnSpPr>
              <p:cNvPr id="353" name="Google Shape;353;p25"/>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354" name="Google Shape;354;p25"/>
              <p:cNvCxnSpPr/>
              <p:nvPr/>
            </p:nvCxnSpPr>
            <p:spPr>
              <a:xfrm>
                <a:off x="142950" y="5034767"/>
                <a:ext cx="8856300" cy="0"/>
              </a:xfrm>
              <a:prstGeom prst="straightConnector1">
                <a:avLst/>
              </a:prstGeom>
              <a:noFill/>
              <a:ln cap="flat" cmpd="sng" w="9525">
                <a:solidFill>
                  <a:schemeClr val="accent1"/>
                </a:solidFill>
                <a:prstDash val="solid"/>
                <a:round/>
                <a:headEnd len="med" w="med" type="none"/>
                <a:tailEnd len="med" w="med" type="none"/>
              </a:ln>
            </p:spPr>
          </p:cxnSp>
        </p:grpSp>
      </p:grpSp>
      <p:sp>
        <p:nvSpPr>
          <p:cNvPr id="355" name="Google Shape;355;p25"/>
          <p:cNvSpPr/>
          <p:nvPr/>
        </p:nvSpPr>
        <p:spPr>
          <a:xfrm flipH="1" rot="10800000">
            <a:off x="147829" y="105174"/>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356" name="Shape 356"/>
        <p:cNvGrpSpPr/>
        <p:nvPr/>
      </p:nvGrpSpPr>
      <p:grpSpPr>
        <a:xfrm>
          <a:off x="0" y="0"/>
          <a:ext cx="0" cy="0"/>
          <a:chOff x="0" y="0"/>
          <a:chExt cx="0" cy="0"/>
        </a:xfrm>
      </p:grpSpPr>
      <p:pic>
        <p:nvPicPr>
          <p:cNvPr id="357" name="Google Shape;357;p26"/>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358" name="Google Shape;358;p26"/>
          <p:cNvPicPr preferRelativeResize="0"/>
          <p:nvPr/>
        </p:nvPicPr>
        <p:blipFill rotWithShape="1">
          <a:blip r:embed="rId3">
            <a:alphaModFix/>
          </a:blip>
          <a:srcRect b="0" l="0" r="89" t="0"/>
          <a:stretch/>
        </p:blipFill>
        <p:spPr>
          <a:xfrm flipH="1" rot="5400000">
            <a:off x="6427713" y="2425713"/>
            <a:ext cx="5144975" cy="293550"/>
          </a:xfrm>
          <a:prstGeom prst="rect">
            <a:avLst/>
          </a:prstGeom>
          <a:noFill/>
          <a:ln>
            <a:noFill/>
          </a:ln>
        </p:spPr>
      </p:pic>
      <p:sp>
        <p:nvSpPr>
          <p:cNvPr id="359" name="Google Shape;359;p26"/>
          <p:cNvSpPr/>
          <p:nvPr/>
        </p:nvSpPr>
        <p:spPr>
          <a:xfrm flipH="1">
            <a:off x="148971" y="106835"/>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360" name="Google Shape;360;p26"/>
          <p:cNvGrpSpPr/>
          <p:nvPr/>
        </p:nvGrpSpPr>
        <p:grpSpPr>
          <a:xfrm>
            <a:off x="144500" y="104695"/>
            <a:ext cx="8856550" cy="4921805"/>
            <a:chOff x="144500" y="104695"/>
            <a:chExt cx="8856550" cy="4921805"/>
          </a:xfrm>
        </p:grpSpPr>
        <p:grpSp>
          <p:nvGrpSpPr>
            <p:cNvPr id="361" name="Google Shape;361;p26"/>
            <p:cNvGrpSpPr/>
            <p:nvPr/>
          </p:nvGrpSpPr>
          <p:grpSpPr>
            <a:xfrm flipH="1" rot="5400000">
              <a:off x="2037550" y="-1788317"/>
              <a:ext cx="4921768" cy="8707867"/>
              <a:chOff x="142957" y="1835400"/>
              <a:chExt cx="8852100" cy="3193204"/>
            </a:xfrm>
          </p:grpSpPr>
          <p:cxnSp>
            <p:nvCxnSpPr>
              <p:cNvPr id="362" name="Google Shape;362;p26"/>
              <p:cNvCxnSpPr/>
              <p:nvPr/>
            </p:nvCxnSpPr>
            <p:spPr>
              <a:xfrm rot="10800000">
                <a:off x="8990918" y="1835404"/>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363" name="Google Shape;363;p26"/>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364" name="Google Shape;364;p26"/>
              <p:cNvCxnSpPr/>
              <p:nvPr/>
            </p:nvCxnSpPr>
            <p:spPr>
              <a:xfrm>
                <a:off x="142957" y="5026963"/>
                <a:ext cx="8852100" cy="0"/>
              </a:xfrm>
              <a:prstGeom prst="straightConnector1">
                <a:avLst/>
              </a:prstGeom>
              <a:noFill/>
              <a:ln cap="flat" cmpd="sng" w="9525">
                <a:solidFill>
                  <a:schemeClr val="accent1"/>
                </a:solidFill>
                <a:prstDash val="solid"/>
                <a:round/>
                <a:headEnd len="med" w="med" type="none"/>
                <a:tailEnd len="med" w="med" type="none"/>
              </a:ln>
            </p:spPr>
          </p:cxnSp>
        </p:grpSp>
        <p:grpSp>
          <p:nvGrpSpPr>
            <p:cNvPr id="365" name="Google Shape;365;p26"/>
            <p:cNvGrpSpPr/>
            <p:nvPr/>
          </p:nvGrpSpPr>
          <p:grpSpPr>
            <a:xfrm flipH="1" rot="5400000">
              <a:off x="6467265" y="2490009"/>
              <a:ext cx="4919099" cy="148470"/>
              <a:chOff x="147825" y="9188"/>
              <a:chExt cx="8847300" cy="1837500"/>
            </a:xfrm>
          </p:grpSpPr>
          <p:cxnSp>
            <p:nvCxnSpPr>
              <p:cNvPr id="366" name="Google Shape;366;p26"/>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367" name="Google Shape;367;p26"/>
              <p:cNvCxnSpPr/>
              <p:nvPr/>
            </p:nvCxnSpPr>
            <p:spPr>
              <a:xfrm>
                <a:off x="8991273"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368" name="Google Shape;368;p26"/>
              <p:cNvCxnSpPr/>
              <p:nvPr/>
            </p:nvCxnSpPr>
            <p:spPr>
              <a:xfrm rot="10800000">
                <a:off x="147825" y="70655"/>
                <a:ext cx="8847300" cy="0"/>
              </a:xfrm>
              <a:prstGeom prst="straightConnector1">
                <a:avLst/>
              </a:prstGeom>
              <a:noFill/>
              <a:ln cap="flat" cmpd="sng" w="9525">
                <a:solidFill>
                  <a:schemeClr val="dk2"/>
                </a:solidFill>
                <a:prstDash val="solid"/>
                <a:round/>
                <a:headEnd len="med" w="med" type="none"/>
                <a:tailEnd len="med" w="med" type="none"/>
              </a:ln>
            </p:spPr>
          </p:cxnSp>
        </p:grpSp>
      </p:grpSp>
      <p:sp>
        <p:nvSpPr>
          <p:cNvPr id="369" name="Google Shape;369;p2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370" name="Google Shape;370;p26"/>
          <p:cNvSpPr txBox="1"/>
          <p:nvPr>
            <p:ph idx="1" type="subTitle"/>
          </p:nvPr>
        </p:nvSpPr>
        <p:spPr>
          <a:xfrm>
            <a:off x="937625" y="2360152"/>
            <a:ext cx="2175300" cy="15132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371" name="Google Shape;371;p26"/>
          <p:cNvSpPr txBox="1"/>
          <p:nvPr>
            <p:ph idx="2" type="subTitle"/>
          </p:nvPr>
        </p:nvSpPr>
        <p:spPr>
          <a:xfrm>
            <a:off x="3484347" y="2360152"/>
            <a:ext cx="2175300" cy="15132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372" name="Google Shape;372;p26"/>
          <p:cNvSpPr txBox="1"/>
          <p:nvPr>
            <p:ph idx="3" type="subTitle"/>
          </p:nvPr>
        </p:nvSpPr>
        <p:spPr>
          <a:xfrm>
            <a:off x="6031075" y="2360152"/>
            <a:ext cx="2175300" cy="15132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373" name="Google Shape;373;p26"/>
          <p:cNvSpPr txBox="1"/>
          <p:nvPr>
            <p:ph idx="4" type="subTitle"/>
          </p:nvPr>
        </p:nvSpPr>
        <p:spPr>
          <a:xfrm>
            <a:off x="937625" y="1933772"/>
            <a:ext cx="2175300" cy="4263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Lexend Black"/>
              <a:buNone/>
              <a:defRPr sz="2000">
                <a:solidFill>
                  <a:schemeClr val="dk1"/>
                </a:solidFill>
                <a:latin typeface="Lexend Black"/>
                <a:ea typeface="Lexend Black"/>
                <a:cs typeface="Lexend Black"/>
                <a:sym typeface="Lexend Black"/>
              </a:defRPr>
            </a:lvl1pPr>
            <a:lvl2pPr lvl="1"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2pPr>
            <a:lvl3pPr lvl="2"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3pPr>
            <a:lvl4pPr lvl="3"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4pPr>
            <a:lvl5pPr lvl="4"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5pPr>
            <a:lvl6pPr lvl="5"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6pPr>
            <a:lvl7pPr lvl="6"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7pPr>
            <a:lvl8pPr lvl="7"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8pPr>
            <a:lvl9pPr lvl="8"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9pPr>
          </a:lstStyle>
          <a:p/>
        </p:txBody>
      </p:sp>
      <p:sp>
        <p:nvSpPr>
          <p:cNvPr id="374" name="Google Shape;374;p26"/>
          <p:cNvSpPr txBox="1"/>
          <p:nvPr>
            <p:ph idx="5" type="subTitle"/>
          </p:nvPr>
        </p:nvSpPr>
        <p:spPr>
          <a:xfrm>
            <a:off x="3484350" y="1933772"/>
            <a:ext cx="2175300" cy="4263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Lexend Black"/>
              <a:buNone/>
              <a:defRPr sz="2000">
                <a:solidFill>
                  <a:schemeClr val="dk1"/>
                </a:solidFill>
                <a:latin typeface="Lexend Black"/>
                <a:ea typeface="Lexend Black"/>
                <a:cs typeface="Lexend Black"/>
                <a:sym typeface="Lexend Black"/>
              </a:defRPr>
            </a:lvl1pPr>
            <a:lvl2pPr lvl="1"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2pPr>
            <a:lvl3pPr lvl="2"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3pPr>
            <a:lvl4pPr lvl="3"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4pPr>
            <a:lvl5pPr lvl="4"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5pPr>
            <a:lvl6pPr lvl="5"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6pPr>
            <a:lvl7pPr lvl="6"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7pPr>
            <a:lvl8pPr lvl="7"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8pPr>
            <a:lvl9pPr lvl="8"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9pPr>
          </a:lstStyle>
          <a:p/>
        </p:txBody>
      </p:sp>
      <p:sp>
        <p:nvSpPr>
          <p:cNvPr id="375" name="Google Shape;375;p26"/>
          <p:cNvSpPr txBox="1"/>
          <p:nvPr>
            <p:ph idx="6" type="subTitle"/>
          </p:nvPr>
        </p:nvSpPr>
        <p:spPr>
          <a:xfrm>
            <a:off x="6031075" y="1933772"/>
            <a:ext cx="2175300" cy="4263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Lexend Black"/>
              <a:buNone/>
              <a:defRPr sz="2000">
                <a:solidFill>
                  <a:schemeClr val="dk1"/>
                </a:solidFill>
                <a:latin typeface="Lexend Black"/>
                <a:ea typeface="Lexend Black"/>
                <a:cs typeface="Lexend Black"/>
                <a:sym typeface="Lexend Black"/>
              </a:defRPr>
            </a:lvl1pPr>
            <a:lvl2pPr lvl="1"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2pPr>
            <a:lvl3pPr lvl="2"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3pPr>
            <a:lvl4pPr lvl="3"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4pPr>
            <a:lvl5pPr lvl="4"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5pPr>
            <a:lvl6pPr lvl="5"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6pPr>
            <a:lvl7pPr lvl="6"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7pPr>
            <a:lvl8pPr lvl="7"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8pPr>
            <a:lvl9pPr lvl="8"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9pPr>
          </a:lstStyle>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376" name="Shape 376"/>
        <p:cNvGrpSpPr/>
        <p:nvPr/>
      </p:nvGrpSpPr>
      <p:grpSpPr>
        <a:xfrm>
          <a:off x="0" y="0"/>
          <a:ext cx="0" cy="0"/>
          <a:chOff x="0" y="0"/>
          <a:chExt cx="0" cy="0"/>
        </a:xfrm>
      </p:grpSpPr>
      <p:pic>
        <p:nvPicPr>
          <p:cNvPr id="377" name="Google Shape;377;p27"/>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378" name="Google Shape;378;p27"/>
          <p:cNvPicPr preferRelativeResize="0"/>
          <p:nvPr/>
        </p:nvPicPr>
        <p:blipFill rotWithShape="1">
          <a:blip r:embed="rId3">
            <a:alphaModFix/>
          </a:blip>
          <a:srcRect b="0" l="0" r="89" t="0"/>
          <a:stretch/>
        </p:blipFill>
        <p:spPr>
          <a:xfrm flipH="1" rot="10800000">
            <a:off x="0" y="4955801"/>
            <a:ext cx="9144003" cy="191400"/>
          </a:xfrm>
          <a:prstGeom prst="rect">
            <a:avLst/>
          </a:prstGeom>
          <a:noFill/>
          <a:ln>
            <a:noFill/>
          </a:ln>
        </p:spPr>
      </p:pic>
      <p:grpSp>
        <p:nvGrpSpPr>
          <p:cNvPr id="379" name="Google Shape;379;p27"/>
          <p:cNvGrpSpPr/>
          <p:nvPr/>
        </p:nvGrpSpPr>
        <p:grpSpPr>
          <a:xfrm>
            <a:off x="142950" y="103825"/>
            <a:ext cx="8856300" cy="4934500"/>
            <a:chOff x="142950" y="103825"/>
            <a:chExt cx="8856300" cy="4934500"/>
          </a:xfrm>
        </p:grpSpPr>
        <p:grpSp>
          <p:nvGrpSpPr>
            <p:cNvPr id="380" name="Google Shape;380;p27"/>
            <p:cNvGrpSpPr/>
            <p:nvPr/>
          </p:nvGrpSpPr>
          <p:grpSpPr>
            <a:xfrm flipH="1" rot="10800000">
              <a:off x="147825" y="4955821"/>
              <a:ext cx="8847300" cy="82504"/>
              <a:chOff x="147825" y="9188"/>
              <a:chExt cx="8847300" cy="1837500"/>
            </a:xfrm>
          </p:grpSpPr>
          <p:cxnSp>
            <p:nvCxnSpPr>
              <p:cNvPr id="381" name="Google Shape;381;p27"/>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382" name="Google Shape;382;p27"/>
              <p:cNvCxnSpPr/>
              <p:nvPr/>
            </p:nvCxnSpPr>
            <p:spPr>
              <a:xfrm>
                <a:off x="8995050"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383" name="Google Shape;383;p27"/>
              <p:cNvCxnSpPr/>
              <p:nvPr/>
            </p:nvCxnSpPr>
            <p:spPr>
              <a:xfrm rot="10800000">
                <a:off x="147825" y="114900"/>
                <a:ext cx="8847300" cy="0"/>
              </a:xfrm>
              <a:prstGeom prst="straightConnector1">
                <a:avLst/>
              </a:prstGeom>
              <a:noFill/>
              <a:ln cap="flat" cmpd="sng" w="9525">
                <a:solidFill>
                  <a:schemeClr val="dk2"/>
                </a:solidFill>
                <a:prstDash val="solid"/>
                <a:round/>
                <a:headEnd len="med" w="med" type="none"/>
                <a:tailEnd len="med" w="med" type="none"/>
              </a:ln>
            </p:spPr>
          </p:cxnSp>
        </p:grpSp>
        <p:grpSp>
          <p:nvGrpSpPr>
            <p:cNvPr id="384" name="Google Shape;384;p27"/>
            <p:cNvGrpSpPr/>
            <p:nvPr/>
          </p:nvGrpSpPr>
          <p:grpSpPr>
            <a:xfrm flipH="1" rot="10800000">
              <a:off x="142950" y="103825"/>
              <a:ext cx="8856300" cy="4852126"/>
              <a:chOff x="142950" y="1835241"/>
              <a:chExt cx="8856300" cy="3200400"/>
            </a:xfrm>
          </p:grpSpPr>
          <p:cxnSp>
            <p:nvCxnSpPr>
              <p:cNvPr id="385" name="Google Shape;385;p27"/>
              <p:cNvCxnSpPr/>
              <p:nvPr/>
            </p:nvCxnSpPr>
            <p:spPr>
              <a:xfrm rot="10800000">
                <a:off x="8994900" y="1835241"/>
                <a:ext cx="0" cy="3200400"/>
              </a:xfrm>
              <a:prstGeom prst="straightConnector1">
                <a:avLst/>
              </a:prstGeom>
              <a:noFill/>
              <a:ln cap="flat" cmpd="sng" w="9525">
                <a:solidFill>
                  <a:schemeClr val="accent1"/>
                </a:solidFill>
                <a:prstDash val="solid"/>
                <a:round/>
                <a:headEnd len="med" w="med" type="none"/>
                <a:tailEnd len="med" w="med" type="none"/>
              </a:ln>
            </p:spPr>
          </p:cxnSp>
          <p:cxnSp>
            <p:nvCxnSpPr>
              <p:cNvPr id="386" name="Google Shape;386;p27"/>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387" name="Google Shape;387;p27"/>
              <p:cNvCxnSpPr/>
              <p:nvPr/>
            </p:nvCxnSpPr>
            <p:spPr>
              <a:xfrm>
                <a:off x="142950" y="5034767"/>
                <a:ext cx="8856300" cy="0"/>
              </a:xfrm>
              <a:prstGeom prst="straightConnector1">
                <a:avLst/>
              </a:prstGeom>
              <a:noFill/>
              <a:ln cap="flat" cmpd="sng" w="9525">
                <a:solidFill>
                  <a:schemeClr val="accent1"/>
                </a:solidFill>
                <a:prstDash val="solid"/>
                <a:round/>
                <a:headEnd len="med" w="med" type="none"/>
                <a:tailEnd len="med" w="med" type="none"/>
              </a:ln>
            </p:spPr>
          </p:cxnSp>
        </p:grpSp>
      </p:grpSp>
      <p:sp>
        <p:nvSpPr>
          <p:cNvPr id="388" name="Google Shape;388;p27"/>
          <p:cNvSpPr/>
          <p:nvPr/>
        </p:nvSpPr>
        <p:spPr>
          <a:xfrm flipH="1" rot="10800000">
            <a:off x="147829" y="105174"/>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389" name="Google Shape;389;p2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390" name="Google Shape;390;p27"/>
          <p:cNvSpPr txBox="1"/>
          <p:nvPr>
            <p:ph idx="1" type="subTitle"/>
          </p:nvPr>
        </p:nvSpPr>
        <p:spPr>
          <a:xfrm>
            <a:off x="1169713" y="1838636"/>
            <a:ext cx="3120300" cy="954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391" name="Google Shape;391;p27"/>
          <p:cNvSpPr txBox="1"/>
          <p:nvPr>
            <p:ph idx="2" type="subTitle"/>
          </p:nvPr>
        </p:nvSpPr>
        <p:spPr>
          <a:xfrm>
            <a:off x="4853963" y="1838636"/>
            <a:ext cx="3120300" cy="954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392" name="Google Shape;392;p27"/>
          <p:cNvSpPr txBox="1"/>
          <p:nvPr>
            <p:ph idx="3" type="subTitle"/>
          </p:nvPr>
        </p:nvSpPr>
        <p:spPr>
          <a:xfrm>
            <a:off x="1169713" y="3499211"/>
            <a:ext cx="3120300" cy="954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393" name="Google Shape;393;p27"/>
          <p:cNvSpPr txBox="1"/>
          <p:nvPr>
            <p:ph idx="4" type="subTitle"/>
          </p:nvPr>
        </p:nvSpPr>
        <p:spPr>
          <a:xfrm>
            <a:off x="4853963" y="3499211"/>
            <a:ext cx="3120300" cy="954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394" name="Google Shape;394;p27"/>
          <p:cNvSpPr txBox="1"/>
          <p:nvPr>
            <p:ph idx="5" type="subTitle"/>
          </p:nvPr>
        </p:nvSpPr>
        <p:spPr>
          <a:xfrm>
            <a:off x="1169713" y="1455550"/>
            <a:ext cx="31203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000"/>
              <a:buFont typeface="Lexend Black"/>
              <a:buNone/>
              <a:defRPr sz="2000">
                <a:solidFill>
                  <a:schemeClr val="dk1"/>
                </a:solidFill>
                <a:latin typeface="Lexend Black"/>
                <a:ea typeface="Lexend Black"/>
                <a:cs typeface="Lexend Black"/>
                <a:sym typeface="Lexend Black"/>
              </a:defRPr>
            </a:lvl1pPr>
            <a:lvl2pPr lvl="1"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2pPr>
            <a:lvl3pPr lvl="2"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3pPr>
            <a:lvl4pPr lvl="3"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4pPr>
            <a:lvl5pPr lvl="4"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5pPr>
            <a:lvl6pPr lvl="5"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6pPr>
            <a:lvl7pPr lvl="6"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7pPr>
            <a:lvl8pPr lvl="7"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8pPr>
            <a:lvl9pPr lvl="8"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9pPr>
          </a:lstStyle>
          <a:p/>
        </p:txBody>
      </p:sp>
      <p:sp>
        <p:nvSpPr>
          <p:cNvPr id="395" name="Google Shape;395;p27"/>
          <p:cNvSpPr txBox="1"/>
          <p:nvPr>
            <p:ph idx="6" type="subTitle"/>
          </p:nvPr>
        </p:nvSpPr>
        <p:spPr>
          <a:xfrm>
            <a:off x="1169713" y="3116200"/>
            <a:ext cx="31203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000"/>
              <a:buFont typeface="Lexend Black"/>
              <a:buNone/>
              <a:defRPr sz="2000">
                <a:solidFill>
                  <a:schemeClr val="dk1"/>
                </a:solidFill>
                <a:latin typeface="Lexend Black"/>
                <a:ea typeface="Lexend Black"/>
                <a:cs typeface="Lexend Black"/>
                <a:sym typeface="Lexend Black"/>
              </a:defRPr>
            </a:lvl1pPr>
            <a:lvl2pPr lvl="1"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2pPr>
            <a:lvl3pPr lvl="2"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3pPr>
            <a:lvl4pPr lvl="3"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4pPr>
            <a:lvl5pPr lvl="4"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5pPr>
            <a:lvl6pPr lvl="5"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6pPr>
            <a:lvl7pPr lvl="6"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7pPr>
            <a:lvl8pPr lvl="7"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8pPr>
            <a:lvl9pPr lvl="8"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9pPr>
          </a:lstStyle>
          <a:p/>
        </p:txBody>
      </p:sp>
      <p:sp>
        <p:nvSpPr>
          <p:cNvPr id="396" name="Google Shape;396;p27"/>
          <p:cNvSpPr txBox="1"/>
          <p:nvPr>
            <p:ph idx="7" type="subTitle"/>
          </p:nvPr>
        </p:nvSpPr>
        <p:spPr>
          <a:xfrm>
            <a:off x="4853933" y="1455550"/>
            <a:ext cx="31203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000"/>
              <a:buFont typeface="Lexend Black"/>
              <a:buNone/>
              <a:defRPr sz="2000">
                <a:solidFill>
                  <a:schemeClr val="dk1"/>
                </a:solidFill>
                <a:latin typeface="Lexend Black"/>
                <a:ea typeface="Lexend Black"/>
                <a:cs typeface="Lexend Black"/>
                <a:sym typeface="Lexend Black"/>
              </a:defRPr>
            </a:lvl1pPr>
            <a:lvl2pPr lvl="1"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2pPr>
            <a:lvl3pPr lvl="2"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3pPr>
            <a:lvl4pPr lvl="3"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4pPr>
            <a:lvl5pPr lvl="4"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5pPr>
            <a:lvl6pPr lvl="5"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6pPr>
            <a:lvl7pPr lvl="6"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7pPr>
            <a:lvl8pPr lvl="7"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8pPr>
            <a:lvl9pPr lvl="8"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9pPr>
          </a:lstStyle>
          <a:p/>
        </p:txBody>
      </p:sp>
      <p:sp>
        <p:nvSpPr>
          <p:cNvPr id="397" name="Google Shape;397;p27"/>
          <p:cNvSpPr txBox="1"/>
          <p:nvPr>
            <p:ph idx="8" type="subTitle"/>
          </p:nvPr>
        </p:nvSpPr>
        <p:spPr>
          <a:xfrm>
            <a:off x="4853933" y="3116200"/>
            <a:ext cx="31203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000"/>
              <a:buFont typeface="Lexend Black"/>
              <a:buNone/>
              <a:defRPr sz="2000">
                <a:solidFill>
                  <a:schemeClr val="dk1"/>
                </a:solidFill>
                <a:latin typeface="Lexend Black"/>
                <a:ea typeface="Lexend Black"/>
                <a:cs typeface="Lexend Black"/>
                <a:sym typeface="Lexend Black"/>
              </a:defRPr>
            </a:lvl1pPr>
            <a:lvl2pPr lvl="1"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2pPr>
            <a:lvl3pPr lvl="2"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3pPr>
            <a:lvl4pPr lvl="3"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4pPr>
            <a:lvl5pPr lvl="4"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5pPr>
            <a:lvl6pPr lvl="5"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6pPr>
            <a:lvl7pPr lvl="6"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7pPr>
            <a:lvl8pPr lvl="7"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8pPr>
            <a:lvl9pPr lvl="8"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9pPr>
          </a:lstStyle>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398" name="Shape 398"/>
        <p:cNvGrpSpPr/>
        <p:nvPr/>
      </p:nvGrpSpPr>
      <p:grpSpPr>
        <a:xfrm>
          <a:off x="0" y="0"/>
          <a:ext cx="0" cy="0"/>
          <a:chOff x="0" y="0"/>
          <a:chExt cx="0" cy="0"/>
        </a:xfrm>
      </p:grpSpPr>
      <p:pic>
        <p:nvPicPr>
          <p:cNvPr id="399" name="Google Shape;399;p28"/>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400" name="Google Shape;400;p28"/>
          <p:cNvPicPr preferRelativeResize="0"/>
          <p:nvPr/>
        </p:nvPicPr>
        <p:blipFill rotWithShape="1">
          <a:blip r:embed="rId3">
            <a:alphaModFix/>
          </a:blip>
          <a:srcRect b="0" l="0" r="89" t="0"/>
          <a:stretch/>
        </p:blipFill>
        <p:spPr>
          <a:xfrm>
            <a:off x="0" y="-3175"/>
            <a:ext cx="9144003" cy="190875"/>
          </a:xfrm>
          <a:prstGeom prst="rect">
            <a:avLst/>
          </a:prstGeom>
          <a:noFill/>
          <a:ln>
            <a:noFill/>
          </a:ln>
        </p:spPr>
      </p:pic>
      <p:grpSp>
        <p:nvGrpSpPr>
          <p:cNvPr id="401" name="Google Shape;401;p28"/>
          <p:cNvGrpSpPr/>
          <p:nvPr/>
        </p:nvGrpSpPr>
        <p:grpSpPr>
          <a:xfrm>
            <a:off x="142950" y="105163"/>
            <a:ext cx="8856300" cy="4923825"/>
            <a:chOff x="142950" y="105163"/>
            <a:chExt cx="8856300" cy="4923825"/>
          </a:xfrm>
        </p:grpSpPr>
        <p:grpSp>
          <p:nvGrpSpPr>
            <p:cNvPr id="402" name="Google Shape;402;p28"/>
            <p:cNvGrpSpPr/>
            <p:nvPr/>
          </p:nvGrpSpPr>
          <p:grpSpPr>
            <a:xfrm>
              <a:off x="147825" y="105163"/>
              <a:ext cx="8847300" cy="82504"/>
              <a:chOff x="147825" y="9188"/>
              <a:chExt cx="8847300" cy="1837500"/>
            </a:xfrm>
          </p:grpSpPr>
          <p:cxnSp>
            <p:nvCxnSpPr>
              <p:cNvPr id="403" name="Google Shape;403;p28"/>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404" name="Google Shape;404;p28"/>
              <p:cNvCxnSpPr/>
              <p:nvPr/>
            </p:nvCxnSpPr>
            <p:spPr>
              <a:xfrm>
                <a:off x="8995050"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405" name="Google Shape;405;p28"/>
              <p:cNvCxnSpPr/>
              <p:nvPr/>
            </p:nvCxnSpPr>
            <p:spPr>
              <a:xfrm rot="10800000">
                <a:off x="147825" y="114900"/>
                <a:ext cx="8847300" cy="0"/>
              </a:xfrm>
              <a:prstGeom prst="straightConnector1">
                <a:avLst/>
              </a:prstGeom>
              <a:noFill/>
              <a:ln cap="flat" cmpd="sng" w="9525">
                <a:solidFill>
                  <a:schemeClr val="dk2"/>
                </a:solidFill>
                <a:prstDash val="solid"/>
                <a:round/>
                <a:headEnd len="med" w="med" type="none"/>
                <a:tailEnd len="med" w="med" type="none"/>
              </a:ln>
            </p:spPr>
          </p:cxnSp>
        </p:grpSp>
        <p:grpSp>
          <p:nvGrpSpPr>
            <p:cNvPr id="406" name="Google Shape;406;p28"/>
            <p:cNvGrpSpPr/>
            <p:nvPr/>
          </p:nvGrpSpPr>
          <p:grpSpPr>
            <a:xfrm>
              <a:off x="142950" y="187778"/>
              <a:ext cx="8856300" cy="4841211"/>
              <a:chOff x="142950" y="1835400"/>
              <a:chExt cx="8856300" cy="3193200"/>
            </a:xfrm>
          </p:grpSpPr>
          <p:cxnSp>
            <p:nvCxnSpPr>
              <p:cNvPr id="407" name="Google Shape;407;p28"/>
              <p:cNvCxnSpPr/>
              <p:nvPr/>
            </p:nvCxnSpPr>
            <p:spPr>
              <a:xfrm rot="10800000">
                <a:off x="8994900"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408" name="Google Shape;408;p28"/>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409" name="Google Shape;409;p28"/>
              <p:cNvCxnSpPr/>
              <p:nvPr/>
            </p:nvCxnSpPr>
            <p:spPr>
              <a:xfrm>
                <a:off x="142950" y="5025731"/>
                <a:ext cx="8856300" cy="0"/>
              </a:xfrm>
              <a:prstGeom prst="straightConnector1">
                <a:avLst/>
              </a:prstGeom>
              <a:noFill/>
              <a:ln cap="flat" cmpd="sng" w="9525">
                <a:solidFill>
                  <a:schemeClr val="accent1"/>
                </a:solidFill>
                <a:prstDash val="solid"/>
                <a:round/>
                <a:headEnd len="med" w="med" type="none"/>
                <a:tailEnd len="med" w="med" type="none"/>
              </a:ln>
            </p:spPr>
          </p:cxnSp>
        </p:grpSp>
      </p:grpSp>
      <p:sp>
        <p:nvSpPr>
          <p:cNvPr id="410" name="Google Shape;410;p28"/>
          <p:cNvSpPr/>
          <p:nvPr/>
        </p:nvSpPr>
        <p:spPr>
          <a:xfrm>
            <a:off x="8608329" y="4638014"/>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411" name="Google Shape;411;p2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412" name="Google Shape;412;p28"/>
          <p:cNvSpPr txBox="1"/>
          <p:nvPr>
            <p:ph idx="1" type="subTitle"/>
          </p:nvPr>
        </p:nvSpPr>
        <p:spPr>
          <a:xfrm>
            <a:off x="720000" y="1710161"/>
            <a:ext cx="1986000" cy="1105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413" name="Google Shape;413;p28"/>
          <p:cNvSpPr txBox="1"/>
          <p:nvPr>
            <p:ph idx="2" type="subTitle"/>
          </p:nvPr>
        </p:nvSpPr>
        <p:spPr>
          <a:xfrm>
            <a:off x="3579000" y="1710161"/>
            <a:ext cx="1986000" cy="1105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414" name="Google Shape;414;p28"/>
          <p:cNvSpPr txBox="1"/>
          <p:nvPr>
            <p:ph idx="3" type="subTitle"/>
          </p:nvPr>
        </p:nvSpPr>
        <p:spPr>
          <a:xfrm>
            <a:off x="720000" y="3440450"/>
            <a:ext cx="1986000" cy="1105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415" name="Google Shape;415;p28"/>
          <p:cNvSpPr txBox="1"/>
          <p:nvPr>
            <p:ph idx="4" type="subTitle"/>
          </p:nvPr>
        </p:nvSpPr>
        <p:spPr>
          <a:xfrm>
            <a:off x="3579000" y="3440450"/>
            <a:ext cx="1986000" cy="1105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416" name="Google Shape;416;p28"/>
          <p:cNvSpPr txBox="1"/>
          <p:nvPr>
            <p:ph idx="5" type="subTitle"/>
          </p:nvPr>
        </p:nvSpPr>
        <p:spPr>
          <a:xfrm>
            <a:off x="6437997" y="1710161"/>
            <a:ext cx="1986000" cy="1105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417" name="Google Shape;417;p28"/>
          <p:cNvSpPr txBox="1"/>
          <p:nvPr>
            <p:ph idx="6" type="subTitle"/>
          </p:nvPr>
        </p:nvSpPr>
        <p:spPr>
          <a:xfrm>
            <a:off x="6437997" y="3440450"/>
            <a:ext cx="1986000" cy="1105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418" name="Google Shape;418;p28"/>
          <p:cNvSpPr txBox="1"/>
          <p:nvPr>
            <p:ph idx="7" type="subTitle"/>
          </p:nvPr>
        </p:nvSpPr>
        <p:spPr>
          <a:xfrm>
            <a:off x="723905" y="1336263"/>
            <a:ext cx="19782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000"/>
              <a:buFont typeface="Lexend Black"/>
              <a:buNone/>
              <a:defRPr sz="2000">
                <a:solidFill>
                  <a:schemeClr val="dk1"/>
                </a:solidFill>
                <a:latin typeface="Lexend Black"/>
                <a:ea typeface="Lexend Black"/>
                <a:cs typeface="Lexend Black"/>
                <a:sym typeface="Lexend Black"/>
              </a:defRPr>
            </a:lvl1pPr>
            <a:lvl2pPr lvl="1"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2pPr>
            <a:lvl3pPr lvl="2"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3pPr>
            <a:lvl4pPr lvl="3"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4pPr>
            <a:lvl5pPr lvl="4"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5pPr>
            <a:lvl6pPr lvl="5"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6pPr>
            <a:lvl7pPr lvl="6"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7pPr>
            <a:lvl8pPr lvl="7"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8pPr>
            <a:lvl9pPr lvl="8"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9pPr>
          </a:lstStyle>
          <a:p/>
        </p:txBody>
      </p:sp>
      <p:sp>
        <p:nvSpPr>
          <p:cNvPr id="419" name="Google Shape;419;p28"/>
          <p:cNvSpPr txBox="1"/>
          <p:nvPr>
            <p:ph idx="8" type="subTitle"/>
          </p:nvPr>
        </p:nvSpPr>
        <p:spPr>
          <a:xfrm>
            <a:off x="3582902" y="1336263"/>
            <a:ext cx="19782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000"/>
              <a:buFont typeface="Lexend Black"/>
              <a:buNone/>
              <a:defRPr sz="2000">
                <a:solidFill>
                  <a:schemeClr val="dk1"/>
                </a:solidFill>
                <a:latin typeface="Lexend Black"/>
                <a:ea typeface="Lexend Black"/>
                <a:cs typeface="Lexend Black"/>
                <a:sym typeface="Lexend Black"/>
              </a:defRPr>
            </a:lvl1pPr>
            <a:lvl2pPr lvl="1"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2pPr>
            <a:lvl3pPr lvl="2"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3pPr>
            <a:lvl4pPr lvl="3"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4pPr>
            <a:lvl5pPr lvl="4"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5pPr>
            <a:lvl6pPr lvl="5"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6pPr>
            <a:lvl7pPr lvl="6"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7pPr>
            <a:lvl8pPr lvl="7"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8pPr>
            <a:lvl9pPr lvl="8"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9pPr>
          </a:lstStyle>
          <a:p/>
        </p:txBody>
      </p:sp>
      <p:sp>
        <p:nvSpPr>
          <p:cNvPr id="420" name="Google Shape;420;p28"/>
          <p:cNvSpPr txBox="1"/>
          <p:nvPr>
            <p:ph idx="9" type="subTitle"/>
          </p:nvPr>
        </p:nvSpPr>
        <p:spPr>
          <a:xfrm>
            <a:off x="6441895" y="1336263"/>
            <a:ext cx="19782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000"/>
              <a:buFont typeface="Lexend Black"/>
              <a:buNone/>
              <a:defRPr sz="2000">
                <a:solidFill>
                  <a:schemeClr val="dk1"/>
                </a:solidFill>
                <a:latin typeface="Lexend Black"/>
                <a:ea typeface="Lexend Black"/>
                <a:cs typeface="Lexend Black"/>
                <a:sym typeface="Lexend Black"/>
              </a:defRPr>
            </a:lvl1pPr>
            <a:lvl2pPr lvl="1"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2pPr>
            <a:lvl3pPr lvl="2"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3pPr>
            <a:lvl4pPr lvl="3"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4pPr>
            <a:lvl5pPr lvl="4"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5pPr>
            <a:lvl6pPr lvl="5"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6pPr>
            <a:lvl7pPr lvl="6"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7pPr>
            <a:lvl8pPr lvl="7"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8pPr>
            <a:lvl9pPr lvl="8"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9pPr>
          </a:lstStyle>
          <a:p/>
        </p:txBody>
      </p:sp>
      <p:sp>
        <p:nvSpPr>
          <p:cNvPr id="421" name="Google Shape;421;p28"/>
          <p:cNvSpPr txBox="1"/>
          <p:nvPr>
            <p:ph idx="13" type="subTitle"/>
          </p:nvPr>
        </p:nvSpPr>
        <p:spPr>
          <a:xfrm>
            <a:off x="723905" y="3063350"/>
            <a:ext cx="19782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000"/>
              <a:buFont typeface="Lexend Black"/>
              <a:buNone/>
              <a:defRPr sz="2000">
                <a:solidFill>
                  <a:schemeClr val="dk1"/>
                </a:solidFill>
                <a:latin typeface="Lexend Black"/>
                <a:ea typeface="Lexend Black"/>
                <a:cs typeface="Lexend Black"/>
                <a:sym typeface="Lexend Black"/>
              </a:defRPr>
            </a:lvl1pPr>
            <a:lvl2pPr lvl="1"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2pPr>
            <a:lvl3pPr lvl="2"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3pPr>
            <a:lvl4pPr lvl="3"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4pPr>
            <a:lvl5pPr lvl="4"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5pPr>
            <a:lvl6pPr lvl="5"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6pPr>
            <a:lvl7pPr lvl="6"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7pPr>
            <a:lvl8pPr lvl="7"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8pPr>
            <a:lvl9pPr lvl="8"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9pPr>
          </a:lstStyle>
          <a:p/>
        </p:txBody>
      </p:sp>
      <p:sp>
        <p:nvSpPr>
          <p:cNvPr id="422" name="Google Shape;422;p28"/>
          <p:cNvSpPr txBox="1"/>
          <p:nvPr>
            <p:ph idx="14" type="subTitle"/>
          </p:nvPr>
        </p:nvSpPr>
        <p:spPr>
          <a:xfrm>
            <a:off x="3582902" y="3063350"/>
            <a:ext cx="19782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000"/>
              <a:buFont typeface="Lexend Black"/>
              <a:buNone/>
              <a:defRPr sz="2000">
                <a:solidFill>
                  <a:schemeClr val="dk1"/>
                </a:solidFill>
                <a:latin typeface="Lexend Black"/>
                <a:ea typeface="Lexend Black"/>
                <a:cs typeface="Lexend Black"/>
                <a:sym typeface="Lexend Black"/>
              </a:defRPr>
            </a:lvl1pPr>
            <a:lvl2pPr lvl="1"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2pPr>
            <a:lvl3pPr lvl="2"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3pPr>
            <a:lvl4pPr lvl="3"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4pPr>
            <a:lvl5pPr lvl="4"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5pPr>
            <a:lvl6pPr lvl="5"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6pPr>
            <a:lvl7pPr lvl="6"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7pPr>
            <a:lvl8pPr lvl="7"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8pPr>
            <a:lvl9pPr lvl="8"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9pPr>
          </a:lstStyle>
          <a:p/>
        </p:txBody>
      </p:sp>
      <p:sp>
        <p:nvSpPr>
          <p:cNvPr id="423" name="Google Shape;423;p28"/>
          <p:cNvSpPr txBox="1"/>
          <p:nvPr>
            <p:ph idx="15" type="subTitle"/>
          </p:nvPr>
        </p:nvSpPr>
        <p:spPr>
          <a:xfrm>
            <a:off x="6441895" y="3063350"/>
            <a:ext cx="19782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000"/>
              <a:buFont typeface="Lexend Black"/>
              <a:buNone/>
              <a:defRPr sz="2000">
                <a:solidFill>
                  <a:schemeClr val="dk1"/>
                </a:solidFill>
                <a:latin typeface="Lexend Black"/>
                <a:ea typeface="Lexend Black"/>
                <a:cs typeface="Lexend Black"/>
                <a:sym typeface="Lexend Black"/>
              </a:defRPr>
            </a:lvl1pPr>
            <a:lvl2pPr lvl="1"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2pPr>
            <a:lvl3pPr lvl="2"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3pPr>
            <a:lvl4pPr lvl="3"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4pPr>
            <a:lvl5pPr lvl="4"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5pPr>
            <a:lvl6pPr lvl="5"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6pPr>
            <a:lvl7pPr lvl="6"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7pPr>
            <a:lvl8pPr lvl="7"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8pPr>
            <a:lvl9pPr lvl="8"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9pPr>
          </a:lstStyle>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
    <p:spTree>
      <p:nvGrpSpPr>
        <p:cNvPr id="424" name="Shape 424"/>
        <p:cNvGrpSpPr/>
        <p:nvPr/>
      </p:nvGrpSpPr>
      <p:grpSpPr>
        <a:xfrm>
          <a:off x="0" y="0"/>
          <a:ext cx="0" cy="0"/>
          <a:chOff x="0" y="0"/>
          <a:chExt cx="0" cy="0"/>
        </a:xfrm>
      </p:grpSpPr>
      <p:pic>
        <p:nvPicPr>
          <p:cNvPr id="425" name="Google Shape;425;p29"/>
          <p:cNvPicPr preferRelativeResize="0"/>
          <p:nvPr/>
        </p:nvPicPr>
        <p:blipFill rotWithShape="1">
          <a:blip r:embed="rId2">
            <a:alphaModFix/>
          </a:blip>
          <a:srcRect b="0" l="139" r="0" t="0"/>
          <a:stretch/>
        </p:blipFill>
        <p:spPr>
          <a:xfrm>
            <a:off x="0" y="2225"/>
            <a:ext cx="9144003" cy="5143500"/>
          </a:xfrm>
          <a:prstGeom prst="rect">
            <a:avLst/>
          </a:prstGeom>
          <a:noFill/>
          <a:ln>
            <a:noFill/>
          </a:ln>
        </p:spPr>
      </p:pic>
      <p:sp>
        <p:nvSpPr>
          <p:cNvPr id="426" name="Google Shape;426;p29"/>
          <p:cNvSpPr txBox="1"/>
          <p:nvPr>
            <p:ph hasCustomPrompt="1" type="title"/>
          </p:nvPr>
        </p:nvSpPr>
        <p:spPr>
          <a:xfrm>
            <a:off x="2582625" y="539499"/>
            <a:ext cx="4696800" cy="768900"/>
          </a:xfrm>
          <a:prstGeom prst="rect">
            <a:avLst/>
          </a:prstGeom>
          <a:noFill/>
        </p:spPr>
        <p:txBody>
          <a:bodyPr anchorCtr="0" anchor="b" bIns="91425" lIns="91425" spcFirstLastPara="1" rIns="91425" wrap="square" tIns="91425">
            <a:noAutofit/>
          </a:bodyPr>
          <a:lstStyle>
            <a:lvl1pPr lvl="0" rtl="0">
              <a:spcBef>
                <a:spcPts val="0"/>
              </a:spcBef>
              <a:spcAft>
                <a:spcPts val="0"/>
              </a:spcAft>
              <a:buClr>
                <a:schemeClr val="lt1"/>
              </a:buClr>
              <a:buSzPts val="6000"/>
              <a:buNone/>
              <a:defRPr sz="4500">
                <a:solidFill>
                  <a:schemeClr val="accent1"/>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427" name="Google Shape;427;p29"/>
          <p:cNvSpPr txBox="1"/>
          <p:nvPr>
            <p:ph idx="1" type="subTitle"/>
          </p:nvPr>
        </p:nvSpPr>
        <p:spPr>
          <a:xfrm>
            <a:off x="2582625" y="1365198"/>
            <a:ext cx="4696800" cy="4155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dk1"/>
              </a:buClr>
              <a:buSzPts val="2400"/>
              <a:buNone/>
              <a:defRPr sz="1600">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None/>
              <a:defRPr sz="2100">
                <a:solidFill>
                  <a:schemeClr val="dk1"/>
                </a:solidFill>
              </a:defRPr>
            </a:lvl4pPr>
            <a:lvl5pPr lvl="4" rtl="0" algn="ctr">
              <a:lnSpc>
                <a:spcPct val="100000"/>
              </a:lnSpc>
              <a:spcBef>
                <a:spcPts val="0"/>
              </a:spcBef>
              <a:spcAft>
                <a:spcPts val="0"/>
              </a:spcAft>
              <a:buClr>
                <a:schemeClr val="dk1"/>
              </a:buClr>
              <a:buSzPts val="2100"/>
              <a:buNone/>
              <a:defRPr sz="2100">
                <a:solidFill>
                  <a:schemeClr val="dk1"/>
                </a:solidFill>
              </a:defRPr>
            </a:lvl5pPr>
            <a:lvl6pPr lvl="5" rtl="0" algn="ctr">
              <a:lnSpc>
                <a:spcPct val="100000"/>
              </a:lnSpc>
              <a:spcBef>
                <a:spcPts val="0"/>
              </a:spcBef>
              <a:spcAft>
                <a:spcPts val="0"/>
              </a:spcAft>
              <a:buClr>
                <a:schemeClr val="dk1"/>
              </a:buClr>
              <a:buSzPts val="2100"/>
              <a:buNone/>
              <a:defRPr sz="2100">
                <a:solidFill>
                  <a:schemeClr val="dk1"/>
                </a:solidFill>
              </a:defRPr>
            </a:lvl6pPr>
            <a:lvl7pPr lvl="6" rtl="0" algn="ctr">
              <a:lnSpc>
                <a:spcPct val="100000"/>
              </a:lnSpc>
              <a:spcBef>
                <a:spcPts val="0"/>
              </a:spcBef>
              <a:spcAft>
                <a:spcPts val="0"/>
              </a:spcAft>
              <a:buClr>
                <a:schemeClr val="dk1"/>
              </a:buClr>
              <a:buSzPts val="2100"/>
              <a:buNone/>
              <a:defRPr sz="2100">
                <a:solidFill>
                  <a:schemeClr val="dk1"/>
                </a:solidFill>
              </a:defRPr>
            </a:lvl7pPr>
            <a:lvl8pPr lvl="7" rtl="0" algn="ctr">
              <a:lnSpc>
                <a:spcPct val="100000"/>
              </a:lnSpc>
              <a:spcBef>
                <a:spcPts val="0"/>
              </a:spcBef>
              <a:spcAft>
                <a:spcPts val="0"/>
              </a:spcAft>
              <a:buClr>
                <a:schemeClr val="dk1"/>
              </a:buClr>
              <a:buSzPts val="2100"/>
              <a:buNone/>
              <a:defRPr sz="2100">
                <a:solidFill>
                  <a:schemeClr val="dk1"/>
                </a:solidFill>
              </a:defRPr>
            </a:lvl8pPr>
            <a:lvl9pPr lvl="8" rtl="0" algn="ctr">
              <a:lnSpc>
                <a:spcPct val="100000"/>
              </a:lnSpc>
              <a:spcBef>
                <a:spcPts val="0"/>
              </a:spcBef>
              <a:spcAft>
                <a:spcPts val="0"/>
              </a:spcAft>
              <a:buClr>
                <a:schemeClr val="dk1"/>
              </a:buClr>
              <a:buSzPts val="2100"/>
              <a:buNone/>
              <a:defRPr sz="2100">
                <a:solidFill>
                  <a:schemeClr val="dk1"/>
                </a:solidFill>
              </a:defRPr>
            </a:lvl9pPr>
          </a:lstStyle>
          <a:p/>
        </p:txBody>
      </p:sp>
      <p:sp>
        <p:nvSpPr>
          <p:cNvPr id="428" name="Google Shape;428;p29"/>
          <p:cNvSpPr txBox="1"/>
          <p:nvPr>
            <p:ph hasCustomPrompt="1" idx="2" type="title"/>
          </p:nvPr>
        </p:nvSpPr>
        <p:spPr>
          <a:xfrm>
            <a:off x="2582625" y="1951143"/>
            <a:ext cx="4696800" cy="768900"/>
          </a:xfrm>
          <a:prstGeom prst="rect">
            <a:avLst/>
          </a:prstGeom>
          <a:noFill/>
        </p:spPr>
        <p:txBody>
          <a:bodyPr anchorCtr="0" anchor="b" bIns="91425" lIns="91425" spcFirstLastPara="1" rIns="91425" wrap="square" tIns="91425">
            <a:noAutofit/>
          </a:bodyPr>
          <a:lstStyle>
            <a:lvl1pPr lvl="0" rtl="0">
              <a:spcBef>
                <a:spcPts val="0"/>
              </a:spcBef>
              <a:spcAft>
                <a:spcPts val="0"/>
              </a:spcAft>
              <a:buClr>
                <a:schemeClr val="lt1"/>
              </a:buClr>
              <a:buSzPts val="6000"/>
              <a:buNone/>
              <a:defRPr sz="4500">
                <a:solidFill>
                  <a:schemeClr val="accent1"/>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429" name="Google Shape;429;p29"/>
          <p:cNvSpPr txBox="1"/>
          <p:nvPr>
            <p:ph idx="3" type="subTitle"/>
          </p:nvPr>
        </p:nvSpPr>
        <p:spPr>
          <a:xfrm>
            <a:off x="2582625" y="2776847"/>
            <a:ext cx="4696800" cy="4155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dk1"/>
              </a:buClr>
              <a:buSzPts val="2400"/>
              <a:buNone/>
              <a:defRPr sz="1600">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None/>
              <a:defRPr sz="2100">
                <a:solidFill>
                  <a:schemeClr val="dk1"/>
                </a:solidFill>
              </a:defRPr>
            </a:lvl4pPr>
            <a:lvl5pPr lvl="4" rtl="0" algn="ctr">
              <a:lnSpc>
                <a:spcPct val="100000"/>
              </a:lnSpc>
              <a:spcBef>
                <a:spcPts val="0"/>
              </a:spcBef>
              <a:spcAft>
                <a:spcPts val="0"/>
              </a:spcAft>
              <a:buClr>
                <a:schemeClr val="dk1"/>
              </a:buClr>
              <a:buSzPts val="2100"/>
              <a:buNone/>
              <a:defRPr sz="2100">
                <a:solidFill>
                  <a:schemeClr val="dk1"/>
                </a:solidFill>
              </a:defRPr>
            </a:lvl5pPr>
            <a:lvl6pPr lvl="5" rtl="0" algn="ctr">
              <a:lnSpc>
                <a:spcPct val="100000"/>
              </a:lnSpc>
              <a:spcBef>
                <a:spcPts val="0"/>
              </a:spcBef>
              <a:spcAft>
                <a:spcPts val="0"/>
              </a:spcAft>
              <a:buClr>
                <a:schemeClr val="dk1"/>
              </a:buClr>
              <a:buSzPts val="2100"/>
              <a:buNone/>
              <a:defRPr sz="2100">
                <a:solidFill>
                  <a:schemeClr val="dk1"/>
                </a:solidFill>
              </a:defRPr>
            </a:lvl6pPr>
            <a:lvl7pPr lvl="6" rtl="0" algn="ctr">
              <a:lnSpc>
                <a:spcPct val="100000"/>
              </a:lnSpc>
              <a:spcBef>
                <a:spcPts val="0"/>
              </a:spcBef>
              <a:spcAft>
                <a:spcPts val="0"/>
              </a:spcAft>
              <a:buClr>
                <a:schemeClr val="dk1"/>
              </a:buClr>
              <a:buSzPts val="2100"/>
              <a:buNone/>
              <a:defRPr sz="2100">
                <a:solidFill>
                  <a:schemeClr val="dk1"/>
                </a:solidFill>
              </a:defRPr>
            </a:lvl7pPr>
            <a:lvl8pPr lvl="7" rtl="0" algn="ctr">
              <a:lnSpc>
                <a:spcPct val="100000"/>
              </a:lnSpc>
              <a:spcBef>
                <a:spcPts val="0"/>
              </a:spcBef>
              <a:spcAft>
                <a:spcPts val="0"/>
              </a:spcAft>
              <a:buClr>
                <a:schemeClr val="dk1"/>
              </a:buClr>
              <a:buSzPts val="2100"/>
              <a:buNone/>
              <a:defRPr sz="2100">
                <a:solidFill>
                  <a:schemeClr val="dk1"/>
                </a:solidFill>
              </a:defRPr>
            </a:lvl8pPr>
            <a:lvl9pPr lvl="8" rtl="0" algn="ctr">
              <a:lnSpc>
                <a:spcPct val="100000"/>
              </a:lnSpc>
              <a:spcBef>
                <a:spcPts val="0"/>
              </a:spcBef>
              <a:spcAft>
                <a:spcPts val="0"/>
              </a:spcAft>
              <a:buClr>
                <a:schemeClr val="dk1"/>
              </a:buClr>
              <a:buSzPts val="2100"/>
              <a:buNone/>
              <a:defRPr sz="2100">
                <a:solidFill>
                  <a:schemeClr val="dk1"/>
                </a:solidFill>
              </a:defRPr>
            </a:lvl9pPr>
          </a:lstStyle>
          <a:p/>
        </p:txBody>
      </p:sp>
      <p:sp>
        <p:nvSpPr>
          <p:cNvPr id="430" name="Google Shape;430;p29"/>
          <p:cNvSpPr txBox="1"/>
          <p:nvPr>
            <p:ph hasCustomPrompt="1" idx="4" type="title"/>
          </p:nvPr>
        </p:nvSpPr>
        <p:spPr>
          <a:xfrm>
            <a:off x="2582625" y="3362786"/>
            <a:ext cx="4696800" cy="768900"/>
          </a:xfrm>
          <a:prstGeom prst="rect">
            <a:avLst/>
          </a:prstGeom>
          <a:noFill/>
        </p:spPr>
        <p:txBody>
          <a:bodyPr anchorCtr="0" anchor="b" bIns="91425" lIns="91425" spcFirstLastPara="1" rIns="91425" wrap="square" tIns="91425">
            <a:noAutofit/>
          </a:bodyPr>
          <a:lstStyle>
            <a:lvl1pPr lvl="0" rtl="0">
              <a:spcBef>
                <a:spcPts val="0"/>
              </a:spcBef>
              <a:spcAft>
                <a:spcPts val="0"/>
              </a:spcAft>
              <a:buClr>
                <a:schemeClr val="lt1"/>
              </a:buClr>
              <a:buSzPts val="6000"/>
              <a:buNone/>
              <a:defRPr sz="4500">
                <a:solidFill>
                  <a:schemeClr val="accent1"/>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431" name="Google Shape;431;p29"/>
          <p:cNvSpPr txBox="1"/>
          <p:nvPr>
            <p:ph idx="5" type="subTitle"/>
          </p:nvPr>
        </p:nvSpPr>
        <p:spPr>
          <a:xfrm>
            <a:off x="2582625" y="4188495"/>
            <a:ext cx="4696800" cy="4155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dk1"/>
              </a:buClr>
              <a:buSzPts val="2400"/>
              <a:buNone/>
              <a:defRPr sz="1600">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None/>
              <a:defRPr sz="2100">
                <a:solidFill>
                  <a:schemeClr val="dk1"/>
                </a:solidFill>
              </a:defRPr>
            </a:lvl4pPr>
            <a:lvl5pPr lvl="4" rtl="0" algn="ctr">
              <a:lnSpc>
                <a:spcPct val="100000"/>
              </a:lnSpc>
              <a:spcBef>
                <a:spcPts val="0"/>
              </a:spcBef>
              <a:spcAft>
                <a:spcPts val="0"/>
              </a:spcAft>
              <a:buClr>
                <a:schemeClr val="dk1"/>
              </a:buClr>
              <a:buSzPts val="2100"/>
              <a:buNone/>
              <a:defRPr sz="2100">
                <a:solidFill>
                  <a:schemeClr val="dk1"/>
                </a:solidFill>
              </a:defRPr>
            </a:lvl5pPr>
            <a:lvl6pPr lvl="5" rtl="0" algn="ctr">
              <a:lnSpc>
                <a:spcPct val="100000"/>
              </a:lnSpc>
              <a:spcBef>
                <a:spcPts val="0"/>
              </a:spcBef>
              <a:spcAft>
                <a:spcPts val="0"/>
              </a:spcAft>
              <a:buClr>
                <a:schemeClr val="dk1"/>
              </a:buClr>
              <a:buSzPts val="2100"/>
              <a:buNone/>
              <a:defRPr sz="2100">
                <a:solidFill>
                  <a:schemeClr val="dk1"/>
                </a:solidFill>
              </a:defRPr>
            </a:lvl6pPr>
            <a:lvl7pPr lvl="6" rtl="0" algn="ctr">
              <a:lnSpc>
                <a:spcPct val="100000"/>
              </a:lnSpc>
              <a:spcBef>
                <a:spcPts val="0"/>
              </a:spcBef>
              <a:spcAft>
                <a:spcPts val="0"/>
              </a:spcAft>
              <a:buClr>
                <a:schemeClr val="dk1"/>
              </a:buClr>
              <a:buSzPts val="2100"/>
              <a:buNone/>
              <a:defRPr sz="2100">
                <a:solidFill>
                  <a:schemeClr val="dk1"/>
                </a:solidFill>
              </a:defRPr>
            </a:lvl7pPr>
            <a:lvl8pPr lvl="7" rtl="0" algn="ctr">
              <a:lnSpc>
                <a:spcPct val="100000"/>
              </a:lnSpc>
              <a:spcBef>
                <a:spcPts val="0"/>
              </a:spcBef>
              <a:spcAft>
                <a:spcPts val="0"/>
              </a:spcAft>
              <a:buClr>
                <a:schemeClr val="dk1"/>
              </a:buClr>
              <a:buSzPts val="2100"/>
              <a:buNone/>
              <a:defRPr sz="2100">
                <a:solidFill>
                  <a:schemeClr val="dk1"/>
                </a:solidFill>
              </a:defRPr>
            </a:lvl8pPr>
            <a:lvl9pPr lvl="8" rtl="0" algn="ctr">
              <a:lnSpc>
                <a:spcPct val="100000"/>
              </a:lnSpc>
              <a:spcBef>
                <a:spcPts val="0"/>
              </a:spcBef>
              <a:spcAft>
                <a:spcPts val="0"/>
              </a:spcAft>
              <a:buClr>
                <a:schemeClr val="dk1"/>
              </a:buClr>
              <a:buSzPts val="2100"/>
              <a:buNone/>
              <a:defRPr sz="2100">
                <a:solidFill>
                  <a:schemeClr val="dk1"/>
                </a:solidFill>
              </a:defRPr>
            </a:lvl9pPr>
          </a:lstStyle>
          <a:p/>
        </p:txBody>
      </p:sp>
      <p:pic>
        <p:nvPicPr>
          <p:cNvPr id="432" name="Google Shape;432;p29"/>
          <p:cNvPicPr preferRelativeResize="0"/>
          <p:nvPr/>
        </p:nvPicPr>
        <p:blipFill rotWithShape="1">
          <a:blip r:embed="rId3">
            <a:alphaModFix/>
          </a:blip>
          <a:srcRect b="0" l="0" r="89" t="0"/>
          <a:stretch/>
        </p:blipFill>
        <p:spPr>
          <a:xfrm rot="-5400000">
            <a:off x="-1897425" y="1894450"/>
            <a:ext cx="5144975" cy="1356075"/>
          </a:xfrm>
          <a:prstGeom prst="rect">
            <a:avLst/>
          </a:prstGeom>
          <a:noFill/>
          <a:ln>
            <a:noFill/>
          </a:ln>
        </p:spPr>
      </p:pic>
      <p:sp>
        <p:nvSpPr>
          <p:cNvPr id="433" name="Google Shape;433;p29"/>
          <p:cNvSpPr/>
          <p:nvPr/>
        </p:nvSpPr>
        <p:spPr>
          <a:xfrm>
            <a:off x="8608329" y="109810"/>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434" name="Google Shape;434;p29"/>
          <p:cNvGrpSpPr/>
          <p:nvPr/>
        </p:nvGrpSpPr>
        <p:grpSpPr>
          <a:xfrm>
            <a:off x="142950" y="104701"/>
            <a:ext cx="8856358" cy="4921799"/>
            <a:chOff x="142950" y="104701"/>
            <a:chExt cx="8856358" cy="4921799"/>
          </a:xfrm>
        </p:grpSpPr>
        <p:grpSp>
          <p:nvGrpSpPr>
            <p:cNvPr id="435" name="Google Shape;435;p29"/>
            <p:cNvGrpSpPr/>
            <p:nvPr/>
          </p:nvGrpSpPr>
          <p:grpSpPr>
            <a:xfrm rot="-5400000">
              <a:off x="2715571" y="-1257237"/>
              <a:ext cx="4919112" cy="7648362"/>
              <a:chOff x="142957" y="1835400"/>
              <a:chExt cx="8852100" cy="3193204"/>
            </a:xfrm>
          </p:grpSpPr>
          <p:cxnSp>
            <p:nvCxnSpPr>
              <p:cNvPr id="436" name="Google Shape;436;p29"/>
              <p:cNvCxnSpPr/>
              <p:nvPr/>
            </p:nvCxnSpPr>
            <p:spPr>
              <a:xfrm rot="10800000">
                <a:off x="8990896" y="1835404"/>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437" name="Google Shape;437;p29"/>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438" name="Google Shape;438;p29"/>
              <p:cNvCxnSpPr/>
              <p:nvPr/>
            </p:nvCxnSpPr>
            <p:spPr>
              <a:xfrm>
                <a:off x="142957" y="5026963"/>
                <a:ext cx="8852100" cy="0"/>
              </a:xfrm>
              <a:prstGeom prst="straightConnector1">
                <a:avLst/>
              </a:prstGeom>
              <a:noFill/>
              <a:ln cap="flat" cmpd="sng" w="9525">
                <a:solidFill>
                  <a:schemeClr val="accent1"/>
                </a:solidFill>
                <a:prstDash val="solid"/>
                <a:round/>
                <a:headEnd len="med" w="med" type="none"/>
                <a:tailEnd len="med" w="med" type="none"/>
              </a:ln>
            </p:spPr>
          </p:cxnSp>
        </p:grpSp>
        <p:grpSp>
          <p:nvGrpSpPr>
            <p:cNvPr id="439" name="Google Shape;439;p29"/>
            <p:cNvGrpSpPr/>
            <p:nvPr/>
          </p:nvGrpSpPr>
          <p:grpSpPr>
            <a:xfrm rot="-5400000">
              <a:off x="-1711419" y="1959070"/>
              <a:ext cx="4919099" cy="1210361"/>
              <a:chOff x="147825" y="9188"/>
              <a:chExt cx="8847300" cy="1837500"/>
            </a:xfrm>
          </p:grpSpPr>
          <p:cxnSp>
            <p:nvCxnSpPr>
              <p:cNvPr id="440" name="Google Shape;440;p29"/>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441" name="Google Shape;441;p29"/>
              <p:cNvCxnSpPr/>
              <p:nvPr/>
            </p:nvCxnSpPr>
            <p:spPr>
              <a:xfrm>
                <a:off x="8986484"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442" name="Google Shape;442;p29"/>
              <p:cNvCxnSpPr/>
              <p:nvPr/>
            </p:nvCxnSpPr>
            <p:spPr>
              <a:xfrm rot="10800000">
                <a:off x="147825" y="17337"/>
                <a:ext cx="8847300" cy="0"/>
              </a:xfrm>
              <a:prstGeom prst="straightConnector1">
                <a:avLst/>
              </a:prstGeom>
              <a:noFill/>
              <a:ln cap="flat" cmpd="sng" w="9525">
                <a:solidFill>
                  <a:schemeClr val="dk2"/>
                </a:solidFill>
                <a:prstDash val="solid"/>
                <a:round/>
                <a:headEnd len="med" w="med" type="none"/>
                <a:tailEnd len="med" w="med" type="none"/>
              </a:ln>
            </p:spPr>
          </p:cxnSp>
        </p:grpSp>
      </p:gr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443" name="Shape 443"/>
        <p:cNvGrpSpPr/>
        <p:nvPr/>
      </p:nvGrpSpPr>
      <p:grpSpPr>
        <a:xfrm>
          <a:off x="0" y="0"/>
          <a:ext cx="0" cy="0"/>
          <a:chOff x="0" y="0"/>
          <a:chExt cx="0" cy="0"/>
        </a:xfrm>
      </p:grpSpPr>
      <p:pic>
        <p:nvPicPr>
          <p:cNvPr id="444" name="Google Shape;444;p30"/>
          <p:cNvPicPr preferRelativeResize="0"/>
          <p:nvPr/>
        </p:nvPicPr>
        <p:blipFill rotWithShape="1">
          <a:blip r:embed="rId2">
            <a:alphaModFix/>
          </a:blip>
          <a:srcRect b="0" l="139" r="0" t="0"/>
          <a:stretch/>
        </p:blipFill>
        <p:spPr>
          <a:xfrm>
            <a:off x="0" y="2225"/>
            <a:ext cx="9144003" cy="5143500"/>
          </a:xfrm>
          <a:prstGeom prst="rect">
            <a:avLst/>
          </a:prstGeom>
          <a:noFill/>
          <a:ln>
            <a:noFill/>
          </a:ln>
        </p:spPr>
      </p:pic>
      <p:sp>
        <p:nvSpPr>
          <p:cNvPr id="445" name="Google Shape;445;p30"/>
          <p:cNvSpPr txBox="1"/>
          <p:nvPr>
            <p:ph type="title"/>
          </p:nvPr>
        </p:nvSpPr>
        <p:spPr>
          <a:xfrm>
            <a:off x="2347925" y="1088526"/>
            <a:ext cx="4448100" cy="1058700"/>
          </a:xfrm>
          <a:prstGeom prst="rect">
            <a:avLst/>
          </a:prstGeom>
          <a:noFill/>
        </p:spPr>
        <p:txBody>
          <a:bodyPr anchorCtr="0" anchor="t" bIns="91425" lIns="91425" spcFirstLastPara="1" rIns="91425" wrap="square" tIns="91425">
            <a:noAutofit/>
          </a:bodyPr>
          <a:lstStyle>
            <a:lvl1pPr lvl="0" rtl="0" algn="ctr">
              <a:spcBef>
                <a:spcPts val="0"/>
              </a:spcBef>
              <a:spcAft>
                <a:spcPts val="0"/>
              </a:spcAft>
              <a:buSzPts val="3000"/>
              <a:buNone/>
              <a:defRPr sz="60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446" name="Google Shape;446;p30"/>
          <p:cNvSpPr txBox="1"/>
          <p:nvPr>
            <p:ph idx="1" type="subTitle"/>
          </p:nvPr>
        </p:nvSpPr>
        <p:spPr>
          <a:xfrm>
            <a:off x="2347900" y="2038925"/>
            <a:ext cx="4448100" cy="105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200"/>
              <a:buNone/>
              <a:defRPr sz="140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447" name="Google Shape;447;p30"/>
          <p:cNvSpPr txBox="1"/>
          <p:nvPr/>
        </p:nvSpPr>
        <p:spPr>
          <a:xfrm>
            <a:off x="2099100" y="3762075"/>
            <a:ext cx="4945800" cy="5562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b="1" lang="en" sz="1000">
                <a:solidFill>
                  <a:schemeClr val="dk1"/>
                </a:solidFill>
                <a:latin typeface="Inter"/>
                <a:ea typeface="Inter"/>
                <a:cs typeface="Inter"/>
                <a:sym typeface="Inter"/>
              </a:rPr>
              <a:t>CREDITS:</a:t>
            </a:r>
            <a:r>
              <a:rPr lang="en" sz="1000">
                <a:solidFill>
                  <a:schemeClr val="dk1"/>
                </a:solidFill>
                <a:latin typeface="Inter"/>
                <a:ea typeface="Inter"/>
                <a:cs typeface="Inter"/>
                <a:sym typeface="Inter"/>
              </a:rPr>
              <a:t> This presentation template was created by </a:t>
            </a:r>
            <a:r>
              <a:rPr b="1" lang="en" sz="1000" u="sng">
                <a:solidFill>
                  <a:schemeClr val="dk1"/>
                </a:solidFill>
                <a:latin typeface="Inter"/>
                <a:ea typeface="Inter"/>
                <a:cs typeface="Inter"/>
                <a:sym typeface="Inter"/>
                <a:hlinkClick r:id="rId3">
                  <a:extLst>
                    <a:ext uri="{A12FA001-AC4F-418D-AE19-62706E023703}">
                      <ahyp:hlinkClr val="tx"/>
                    </a:ext>
                  </a:extLst>
                </a:hlinkClick>
              </a:rPr>
              <a:t>Slidesgo</a:t>
            </a:r>
            <a:r>
              <a:rPr lang="en" sz="1000">
                <a:solidFill>
                  <a:schemeClr val="dk1"/>
                </a:solidFill>
                <a:latin typeface="Inter"/>
                <a:ea typeface="Inter"/>
                <a:cs typeface="Inter"/>
                <a:sym typeface="Inter"/>
              </a:rPr>
              <a:t>, and includes icons by </a:t>
            </a:r>
            <a:r>
              <a:rPr b="1" lang="en" sz="1000" u="sng">
                <a:solidFill>
                  <a:schemeClr val="dk1"/>
                </a:solidFill>
                <a:latin typeface="Inter"/>
                <a:ea typeface="Inter"/>
                <a:cs typeface="Inter"/>
                <a:sym typeface="Inter"/>
                <a:hlinkClick r:id="rId4">
                  <a:extLst>
                    <a:ext uri="{A12FA001-AC4F-418D-AE19-62706E023703}">
                      <ahyp:hlinkClr val="tx"/>
                    </a:ext>
                  </a:extLst>
                </a:hlinkClick>
              </a:rPr>
              <a:t>Flaticon</a:t>
            </a:r>
            <a:r>
              <a:rPr lang="en" sz="1000">
                <a:solidFill>
                  <a:schemeClr val="dk1"/>
                </a:solidFill>
                <a:latin typeface="Inter"/>
                <a:ea typeface="Inter"/>
                <a:cs typeface="Inter"/>
                <a:sym typeface="Inter"/>
              </a:rPr>
              <a:t>, and infographics &amp; images by </a:t>
            </a:r>
            <a:r>
              <a:rPr b="1" lang="en" sz="1000" u="sng">
                <a:solidFill>
                  <a:schemeClr val="dk1"/>
                </a:solidFill>
                <a:latin typeface="Inter"/>
                <a:ea typeface="Inter"/>
                <a:cs typeface="Inter"/>
                <a:sym typeface="Inter"/>
                <a:hlinkClick r:id="rId5">
                  <a:extLst>
                    <a:ext uri="{A12FA001-AC4F-418D-AE19-62706E023703}">
                      <ahyp:hlinkClr val="tx"/>
                    </a:ext>
                  </a:extLst>
                </a:hlinkClick>
              </a:rPr>
              <a:t>Freepik</a:t>
            </a:r>
            <a:r>
              <a:rPr lang="en" sz="1000" u="sng">
                <a:solidFill>
                  <a:schemeClr val="dk1"/>
                </a:solidFill>
                <a:latin typeface="Inter"/>
                <a:ea typeface="Inter"/>
                <a:cs typeface="Inter"/>
                <a:sym typeface="Inter"/>
              </a:rPr>
              <a:t> </a:t>
            </a:r>
            <a:endParaRPr b="1" sz="1000" u="sng">
              <a:solidFill>
                <a:schemeClr val="dk1"/>
              </a:solidFill>
              <a:latin typeface="Inter"/>
              <a:ea typeface="Inter"/>
              <a:cs typeface="Inter"/>
              <a:sym typeface="Inter"/>
            </a:endParaRPr>
          </a:p>
        </p:txBody>
      </p:sp>
      <p:pic>
        <p:nvPicPr>
          <p:cNvPr id="448" name="Google Shape;448;p30"/>
          <p:cNvPicPr preferRelativeResize="0"/>
          <p:nvPr/>
        </p:nvPicPr>
        <p:blipFill rotWithShape="1">
          <a:blip r:embed="rId6">
            <a:alphaModFix/>
          </a:blip>
          <a:srcRect b="0" l="0" r="79" t="0"/>
          <a:stretch/>
        </p:blipFill>
        <p:spPr>
          <a:xfrm>
            <a:off x="0" y="-2575"/>
            <a:ext cx="9144003" cy="1110750"/>
          </a:xfrm>
          <a:prstGeom prst="rect">
            <a:avLst/>
          </a:prstGeom>
          <a:noFill/>
          <a:ln>
            <a:noFill/>
          </a:ln>
        </p:spPr>
      </p:pic>
      <p:grpSp>
        <p:nvGrpSpPr>
          <p:cNvPr id="449" name="Google Shape;449;p30"/>
          <p:cNvGrpSpPr/>
          <p:nvPr/>
        </p:nvGrpSpPr>
        <p:grpSpPr>
          <a:xfrm>
            <a:off x="144750" y="109675"/>
            <a:ext cx="8850375" cy="4919100"/>
            <a:chOff x="144750" y="109675"/>
            <a:chExt cx="8850375" cy="4919100"/>
          </a:xfrm>
        </p:grpSpPr>
        <p:grpSp>
          <p:nvGrpSpPr>
            <p:cNvPr id="450" name="Google Shape;450;p30"/>
            <p:cNvGrpSpPr/>
            <p:nvPr/>
          </p:nvGrpSpPr>
          <p:grpSpPr>
            <a:xfrm>
              <a:off x="147825" y="109675"/>
              <a:ext cx="8847300" cy="998424"/>
              <a:chOff x="147825" y="109675"/>
              <a:chExt cx="8847300" cy="1737900"/>
            </a:xfrm>
          </p:grpSpPr>
          <p:cxnSp>
            <p:nvCxnSpPr>
              <p:cNvPr id="451" name="Google Shape;451;p30"/>
              <p:cNvCxnSpPr/>
              <p:nvPr/>
            </p:nvCxnSpPr>
            <p:spPr>
              <a:xfrm>
                <a:off x="148025" y="109675"/>
                <a:ext cx="0" cy="1737900"/>
              </a:xfrm>
              <a:prstGeom prst="straightConnector1">
                <a:avLst/>
              </a:prstGeom>
              <a:noFill/>
              <a:ln cap="flat" cmpd="sng" w="9525">
                <a:solidFill>
                  <a:schemeClr val="dk2"/>
                </a:solidFill>
                <a:prstDash val="solid"/>
                <a:round/>
                <a:headEnd len="med" w="med" type="none"/>
                <a:tailEnd len="med" w="med" type="none"/>
              </a:ln>
            </p:spPr>
          </p:cxnSp>
          <p:cxnSp>
            <p:nvCxnSpPr>
              <p:cNvPr id="452" name="Google Shape;452;p30"/>
              <p:cNvCxnSpPr/>
              <p:nvPr/>
            </p:nvCxnSpPr>
            <p:spPr>
              <a:xfrm>
                <a:off x="8995050" y="109675"/>
                <a:ext cx="0" cy="1737900"/>
              </a:xfrm>
              <a:prstGeom prst="straightConnector1">
                <a:avLst/>
              </a:prstGeom>
              <a:noFill/>
              <a:ln cap="flat" cmpd="sng" w="9525">
                <a:solidFill>
                  <a:schemeClr val="dk2"/>
                </a:solidFill>
                <a:prstDash val="solid"/>
                <a:round/>
                <a:headEnd len="med" w="med" type="none"/>
                <a:tailEnd len="med" w="med" type="none"/>
              </a:ln>
            </p:spPr>
          </p:cxnSp>
          <p:cxnSp>
            <p:nvCxnSpPr>
              <p:cNvPr id="453" name="Google Shape;453;p30"/>
              <p:cNvCxnSpPr/>
              <p:nvPr/>
            </p:nvCxnSpPr>
            <p:spPr>
              <a:xfrm rot="10800000">
                <a:off x="147825" y="117987"/>
                <a:ext cx="8847300" cy="0"/>
              </a:xfrm>
              <a:prstGeom prst="straightConnector1">
                <a:avLst/>
              </a:prstGeom>
              <a:noFill/>
              <a:ln cap="flat" cmpd="sng" w="9525">
                <a:solidFill>
                  <a:schemeClr val="dk2"/>
                </a:solidFill>
                <a:prstDash val="solid"/>
                <a:round/>
                <a:headEnd len="med" w="med" type="none"/>
                <a:tailEnd len="med" w="med" type="none"/>
              </a:ln>
            </p:spPr>
          </p:cxnSp>
        </p:grpSp>
        <p:grpSp>
          <p:nvGrpSpPr>
            <p:cNvPr id="454" name="Google Shape;454;p30"/>
            <p:cNvGrpSpPr/>
            <p:nvPr/>
          </p:nvGrpSpPr>
          <p:grpSpPr>
            <a:xfrm>
              <a:off x="144750" y="1108164"/>
              <a:ext cx="8850300" cy="3920611"/>
              <a:chOff x="144750" y="1835400"/>
              <a:chExt cx="8850300" cy="3193200"/>
            </a:xfrm>
          </p:grpSpPr>
          <p:cxnSp>
            <p:nvCxnSpPr>
              <p:cNvPr id="455" name="Google Shape;455;p30"/>
              <p:cNvCxnSpPr/>
              <p:nvPr/>
            </p:nvCxnSpPr>
            <p:spPr>
              <a:xfrm rot="10800000">
                <a:off x="8994900"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456" name="Google Shape;456;p30"/>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457" name="Google Shape;457;p30"/>
              <p:cNvCxnSpPr/>
              <p:nvPr/>
            </p:nvCxnSpPr>
            <p:spPr>
              <a:xfrm>
                <a:off x="144750" y="5024830"/>
                <a:ext cx="8850300" cy="0"/>
              </a:xfrm>
              <a:prstGeom prst="straightConnector1">
                <a:avLst/>
              </a:prstGeom>
              <a:noFill/>
              <a:ln cap="flat" cmpd="sng" w="9525">
                <a:solidFill>
                  <a:schemeClr val="accent1"/>
                </a:solidFill>
                <a:prstDash val="solid"/>
                <a:round/>
                <a:headEnd len="med" w="med" type="none"/>
                <a:tailEnd len="med" w="med" type="none"/>
              </a:ln>
            </p:spPr>
          </p:cxnSp>
        </p:grpSp>
      </p:grpSp>
      <p:sp>
        <p:nvSpPr>
          <p:cNvPr id="458" name="Google Shape;458;p30"/>
          <p:cNvSpPr/>
          <p:nvPr/>
        </p:nvSpPr>
        <p:spPr>
          <a:xfrm>
            <a:off x="8608329" y="4635625"/>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459" name="Shape 459"/>
        <p:cNvGrpSpPr/>
        <p:nvPr/>
      </p:nvGrpSpPr>
      <p:grpSpPr>
        <a:xfrm>
          <a:off x="0" y="0"/>
          <a:ext cx="0" cy="0"/>
          <a:chOff x="0" y="0"/>
          <a:chExt cx="0" cy="0"/>
        </a:xfrm>
      </p:grpSpPr>
      <p:pic>
        <p:nvPicPr>
          <p:cNvPr id="460" name="Google Shape;460;p31"/>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461" name="Google Shape;461;p31"/>
          <p:cNvPicPr preferRelativeResize="0"/>
          <p:nvPr/>
        </p:nvPicPr>
        <p:blipFill rotWithShape="1">
          <a:blip r:embed="rId3">
            <a:alphaModFix/>
          </a:blip>
          <a:srcRect b="0" l="0" r="89" t="0"/>
          <a:stretch/>
        </p:blipFill>
        <p:spPr>
          <a:xfrm flipH="1" rot="5400000">
            <a:off x="5441862" y="1440962"/>
            <a:ext cx="5144975" cy="2263050"/>
          </a:xfrm>
          <a:prstGeom prst="rect">
            <a:avLst/>
          </a:prstGeom>
          <a:noFill/>
          <a:ln>
            <a:noFill/>
          </a:ln>
        </p:spPr>
      </p:pic>
      <p:sp>
        <p:nvSpPr>
          <p:cNvPr id="462" name="Google Shape;462;p31"/>
          <p:cNvSpPr/>
          <p:nvPr/>
        </p:nvSpPr>
        <p:spPr>
          <a:xfrm flipH="1">
            <a:off x="147229" y="4637110"/>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463" name="Google Shape;463;p31"/>
          <p:cNvGrpSpPr/>
          <p:nvPr/>
        </p:nvGrpSpPr>
        <p:grpSpPr>
          <a:xfrm>
            <a:off x="143091" y="104701"/>
            <a:ext cx="8856203" cy="4921799"/>
            <a:chOff x="143091" y="104701"/>
            <a:chExt cx="8856203" cy="4921799"/>
          </a:xfrm>
        </p:grpSpPr>
        <p:grpSp>
          <p:nvGrpSpPr>
            <p:cNvPr id="464" name="Google Shape;464;p31"/>
            <p:cNvGrpSpPr/>
            <p:nvPr/>
          </p:nvGrpSpPr>
          <p:grpSpPr>
            <a:xfrm flipH="1" rot="5400000">
              <a:off x="1053962" y="-803483"/>
              <a:ext cx="4919112" cy="6740853"/>
              <a:chOff x="142957" y="1835400"/>
              <a:chExt cx="8852100" cy="3193204"/>
            </a:xfrm>
          </p:grpSpPr>
          <p:cxnSp>
            <p:nvCxnSpPr>
              <p:cNvPr id="465" name="Google Shape;465;p31"/>
              <p:cNvCxnSpPr/>
              <p:nvPr/>
            </p:nvCxnSpPr>
            <p:spPr>
              <a:xfrm rot="10800000">
                <a:off x="8990896" y="1835404"/>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466" name="Google Shape;466;p31"/>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467" name="Google Shape;467;p31"/>
              <p:cNvCxnSpPr/>
              <p:nvPr/>
            </p:nvCxnSpPr>
            <p:spPr>
              <a:xfrm>
                <a:off x="142957" y="5026963"/>
                <a:ext cx="8852100" cy="0"/>
              </a:xfrm>
              <a:prstGeom prst="straightConnector1">
                <a:avLst/>
              </a:prstGeom>
              <a:noFill/>
              <a:ln cap="flat" cmpd="sng" w="9525">
                <a:solidFill>
                  <a:schemeClr val="accent1"/>
                </a:solidFill>
                <a:prstDash val="solid"/>
                <a:round/>
                <a:headEnd len="med" w="med" type="none"/>
                <a:tailEnd len="med" w="med" type="none"/>
              </a:ln>
            </p:spPr>
          </p:cxnSp>
        </p:grpSp>
        <p:grpSp>
          <p:nvGrpSpPr>
            <p:cNvPr id="468" name="Google Shape;468;p31"/>
            <p:cNvGrpSpPr/>
            <p:nvPr/>
          </p:nvGrpSpPr>
          <p:grpSpPr>
            <a:xfrm flipH="1" rot="5400000">
              <a:off x="5481528" y="1506034"/>
              <a:ext cx="4919099" cy="2116432"/>
              <a:chOff x="147825" y="9188"/>
              <a:chExt cx="8847300" cy="1837500"/>
            </a:xfrm>
          </p:grpSpPr>
          <p:cxnSp>
            <p:nvCxnSpPr>
              <p:cNvPr id="469" name="Google Shape;469;p31"/>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470" name="Google Shape;470;p31"/>
              <p:cNvCxnSpPr/>
              <p:nvPr/>
            </p:nvCxnSpPr>
            <p:spPr>
              <a:xfrm>
                <a:off x="8986484"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471" name="Google Shape;471;p31"/>
              <p:cNvCxnSpPr/>
              <p:nvPr/>
            </p:nvCxnSpPr>
            <p:spPr>
              <a:xfrm rot="10800000">
                <a:off x="147825" y="13213"/>
                <a:ext cx="8847300" cy="0"/>
              </a:xfrm>
              <a:prstGeom prst="straightConnector1">
                <a:avLst/>
              </a:prstGeom>
              <a:noFill/>
              <a:ln cap="flat" cmpd="sng" w="9525">
                <a:solidFill>
                  <a:schemeClr val="dk2"/>
                </a:solidFill>
                <a:prstDash val="solid"/>
                <a:round/>
                <a:headEnd len="med" w="med" type="none"/>
                <a:tailEnd len="med" w="med" type="none"/>
              </a:ln>
            </p:spPr>
          </p:cxnSp>
        </p:grpSp>
      </p:gr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spTree>
      <p:nvGrpSpPr>
        <p:cNvPr id="472" name="Shape 472"/>
        <p:cNvGrpSpPr/>
        <p:nvPr/>
      </p:nvGrpSpPr>
      <p:grpSpPr>
        <a:xfrm>
          <a:off x="0" y="0"/>
          <a:ext cx="0" cy="0"/>
          <a:chOff x="0" y="0"/>
          <a:chExt cx="0" cy="0"/>
        </a:xfrm>
      </p:grpSpPr>
      <p:pic>
        <p:nvPicPr>
          <p:cNvPr id="473" name="Google Shape;473;p32"/>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474" name="Google Shape;474;p32"/>
          <p:cNvPicPr preferRelativeResize="0"/>
          <p:nvPr/>
        </p:nvPicPr>
        <p:blipFill rotWithShape="1">
          <a:blip r:embed="rId3">
            <a:alphaModFix/>
          </a:blip>
          <a:srcRect b="0" l="0" r="89" t="0"/>
          <a:stretch/>
        </p:blipFill>
        <p:spPr>
          <a:xfrm rot="-5400000">
            <a:off x="-1443963" y="1441587"/>
            <a:ext cx="5144975" cy="2261800"/>
          </a:xfrm>
          <a:prstGeom prst="rect">
            <a:avLst/>
          </a:prstGeom>
          <a:noFill/>
          <a:ln>
            <a:noFill/>
          </a:ln>
        </p:spPr>
      </p:pic>
      <p:sp>
        <p:nvSpPr>
          <p:cNvPr id="475" name="Google Shape;475;p32"/>
          <p:cNvSpPr/>
          <p:nvPr/>
        </p:nvSpPr>
        <p:spPr>
          <a:xfrm>
            <a:off x="8608307" y="107410"/>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476" name="Google Shape;476;p32"/>
          <p:cNvGrpSpPr/>
          <p:nvPr/>
        </p:nvGrpSpPr>
        <p:grpSpPr>
          <a:xfrm>
            <a:off x="142942" y="104701"/>
            <a:ext cx="8856203" cy="4921799"/>
            <a:chOff x="142942" y="104701"/>
            <a:chExt cx="8856203" cy="4921799"/>
          </a:xfrm>
        </p:grpSpPr>
        <p:grpSp>
          <p:nvGrpSpPr>
            <p:cNvPr id="477" name="Google Shape;477;p32"/>
            <p:cNvGrpSpPr/>
            <p:nvPr/>
          </p:nvGrpSpPr>
          <p:grpSpPr>
            <a:xfrm rot="-5400000">
              <a:off x="3169162" y="-803483"/>
              <a:ext cx="4919112" cy="6740853"/>
              <a:chOff x="142957" y="1835400"/>
              <a:chExt cx="8852100" cy="3193204"/>
            </a:xfrm>
          </p:grpSpPr>
          <p:cxnSp>
            <p:nvCxnSpPr>
              <p:cNvPr id="478" name="Google Shape;478;p32"/>
              <p:cNvCxnSpPr/>
              <p:nvPr/>
            </p:nvCxnSpPr>
            <p:spPr>
              <a:xfrm rot="10800000">
                <a:off x="8990896" y="1835404"/>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479" name="Google Shape;479;p32"/>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480" name="Google Shape;480;p32"/>
              <p:cNvCxnSpPr/>
              <p:nvPr/>
            </p:nvCxnSpPr>
            <p:spPr>
              <a:xfrm>
                <a:off x="142957" y="5026963"/>
                <a:ext cx="8852100" cy="0"/>
              </a:xfrm>
              <a:prstGeom prst="straightConnector1">
                <a:avLst/>
              </a:prstGeom>
              <a:noFill/>
              <a:ln cap="flat" cmpd="sng" w="9525">
                <a:solidFill>
                  <a:schemeClr val="accent1"/>
                </a:solidFill>
                <a:prstDash val="solid"/>
                <a:round/>
                <a:headEnd len="med" w="med" type="none"/>
                <a:tailEnd len="med" w="med" type="none"/>
              </a:ln>
            </p:spPr>
          </p:cxnSp>
        </p:grpSp>
        <p:grpSp>
          <p:nvGrpSpPr>
            <p:cNvPr id="481" name="Google Shape;481;p32"/>
            <p:cNvGrpSpPr/>
            <p:nvPr/>
          </p:nvGrpSpPr>
          <p:grpSpPr>
            <a:xfrm rot="-5400000">
              <a:off x="-1258391" y="1506034"/>
              <a:ext cx="4919099" cy="2116433"/>
              <a:chOff x="147825" y="9188"/>
              <a:chExt cx="8847300" cy="1837500"/>
            </a:xfrm>
          </p:grpSpPr>
          <p:cxnSp>
            <p:nvCxnSpPr>
              <p:cNvPr id="482" name="Google Shape;482;p32"/>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483" name="Google Shape;483;p32"/>
              <p:cNvCxnSpPr/>
              <p:nvPr/>
            </p:nvCxnSpPr>
            <p:spPr>
              <a:xfrm>
                <a:off x="8986484"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484" name="Google Shape;484;p32"/>
              <p:cNvCxnSpPr/>
              <p:nvPr/>
            </p:nvCxnSpPr>
            <p:spPr>
              <a:xfrm rot="10800000">
                <a:off x="147825" y="12172"/>
                <a:ext cx="8847300" cy="0"/>
              </a:xfrm>
              <a:prstGeom prst="straightConnector1">
                <a:avLst/>
              </a:prstGeom>
              <a:noFill/>
              <a:ln cap="flat" cmpd="sng" w="9525">
                <a:solidFill>
                  <a:schemeClr val="dk2"/>
                </a:solidFill>
                <a:prstDash val="solid"/>
                <a:round/>
                <a:headEnd len="med" w="med" type="none"/>
                <a:tailEnd len="med" w="med" type="none"/>
              </a:ln>
            </p:spPr>
          </p:cxnSp>
        </p:grpSp>
      </p:gr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488" name="Shape 488"/>
        <p:cNvGrpSpPr/>
        <p:nvPr/>
      </p:nvGrpSpPr>
      <p:grpSpPr>
        <a:xfrm>
          <a:off x="0" y="0"/>
          <a:ext cx="0" cy="0"/>
          <a:chOff x="0" y="0"/>
          <a:chExt cx="0" cy="0"/>
        </a:xfrm>
      </p:grpSpPr>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489" name="Shape 489"/>
        <p:cNvGrpSpPr/>
        <p:nvPr/>
      </p:nvGrpSpPr>
      <p:grpSpPr>
        <a:xfrm>
          <a:off x="0" y="0"/>
          <a:ext cx="0" cy="0"/>
          <a:chOff x="0" y="0"/>
          <a:chExt cx="0" cy="0"/>
        </a:xfrm>
      </p:grpSpPr>
      <p:sp>
        <p:nvSpPr>
          <p:cNvPr id="490" name="Google Shape;490;p35"/>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lvl1pPr lvl="0">
              <a:spcBef>
                <a:spcPts val="0"/>
              </a:spcBef>
              <a:spcAft>
                <a:spcPts val="0"/>
              </a:spcAft>
              <a:buSzPts val="2400"/>
              <a:buNone/>
              <a:defRPr>
                <a:solidFill>
                  <a:schemeClr val="lt1"/>
                </a:solidFill>
              </a:defRPr>
            </a:lvl1pPr>
            <a:lvl2pPr lvl="1">
              <a:spcBef>
                <a:spcPts val="0"/>
              </a:spcBef>
              <a:spcAft>
                <a:spcPts val="0"/>
              </a:spcAft>
              <a:buSzPts val="2400"/>
              <a:buNone/>
              <a:defRPr/>
            </a:lvl2pPr>
            <a:lvl3pPr lvl="2">
              <a:spcBef>
                <a:spcPts val="0"/>
              </a:spcBef>
              <a:spcAft>
                <a:spcPts val="0"/>
              </a:spcAft>
              <a:buSzPts val="2400"/>
              <a:buNone/>
              <a:defRPr/>
            </a:lvl3pPr>
            <a:lvl4pPr lvl="3">
              <a:spcBef>
                <a:spcPts val="0"/>
              </a:spcBef>
              <a:spcAft>
                <a:spcPts val="0"/>
              </a:spcAft>
              <a:buSzPts val="2400"/>
              <a:buNone/>
              <a:defRPr/>
            </a:lvl4pPr>
            <a:lvl5pPr lvl="4">
              <a:spcBef>
                <a:spcPts val="0"/>
              </a:spcBef>
              <a:spcAft>
                <a:spcPts val="0"/>
              </a:spcAft>
              <a:buSzPts val="2400"/>
              <a:buNone/>
              <a:defRPr/>
            </a:lvl5pPr>
            <a:lvl6pPr lvl="5">
              <a:spcBef>
                <a:spcPts val="0"/>
              </a:spcBef>
              <a:spcAft>
                <a:spcPts val="0"/>
              </a:spcAft>
              <a:buSzPts val="2400"/>
              <a:buNone/>
              <a:defRPr/>
            </a:lvl6pPr>
            <a:lvl7pPr lvl="6">
              <a:spcBef>
                <a:spcPts val="0"/>
              </a:spcBef>
              <a:spcAft>
                <a:spcPts val="0"/>
              </a:spcAft>
              <a:buSzPts val="2400"/>
              <a:buNone/>
              <a:defRPr/>
            </a:lvl7pPr>
            <a:lvl8pPr lvl="7">
              <a:spcBef>
                <a:spcPts val="0"/>
              </a:spcBef>
              <a:spcAft>
                <a:spcPts val="0"/>
              </a:spcAft>
              <a:buSzPts val="2400"/>
              <a:buNone/>
              <a:defRPr/>
            </a:lvl8pPr>
            <a:lvl9pPr lvl="8">
              <a:spcBef>
                <a:spcPts val="0"/>
              </a:spcBef>
              <a:spcAft>
                <a:spcPts val="0"/>
              </a:spcAft>
              <a:buSzPts val="2400"/>
              <a:buNone/>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slideLayout" Target="../slideLayouts/slideLayout31.xml"/><Relationship Id="rId30" Type="http://schemas.openxmlformats.org/officeDocument/2006/relationships/slideLayout" Target="../slideLayouts/slideLayout30.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32" Type="http://schemas.openxmlformats.org/officeDocument/2006/relationships/theme" Target="../theme/theme1.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slideLayout" Target="../slideLayouts/slideLayout33.xml"/><Relationship Id="rId3"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3000"/>
              <a:buFont typeface="Lexend Black"/>
              <a:buNone/>
              <a:defRPr sz="3000">
                <a:solidFill>
                  <a:schemeClr val="dk1"/>
                </a:solidFill>
                <a:latin typeface="Lexend Black"/>
                <a:ea typeface="Lexend Black"/>
                <a:cs typeface="Lexend Black"/>
                <a:sym typeface="Lexend Black"/>
              </a:defRPr>
            </a:lvl1pPr>
            <a:lvl2pPr lvl="1" rtl="0">
              <a:spcBef>
                <a:spcPts val="0"/>
              </a:spcBef>
              <a:spcAft>
                <a:spcPts val="0"/>
              </a:spcAft>
              <a:buClr>
                <a:schemeClr val="dk1"/>
              </a:buClr>
              <a:buSzPts val="3000"/>
              <a:buFont typeface="Lexend Black"/>
              <a:buNone/>
              <a:defRPr sz="3000">
                <a:solidFill>
                  <a:schemeClr val="dk1"/>
                </a:solidFill>
                <a:latin typeface="Lexend Black"/>
                <a:ea typeface="Lexend Black"/>
                <a:cs typeface="Lexend Black"/>
                <a:sym typeface="Lexend Black"/>
              </a:defRPr>
            </a:lvl2pPr>
            <a:lvl3pPr lvl="2" rtl="0">
              <a:spcBef>
                <a:spcPts val="0"/>
              </a:spcBef>
              <a:spcAft>
                <a:spcPts val="0"/>
              </a:spcAft>
              <a:buClr>
                <a:schemeClr val="dk1"/>
              </a:buClr>
              <a:buSzPts val="3000"/>
              <a:buFont typeface="Lexend Black"/>
              <a:buNone/>
              <a:defRPr sz="3000">
                <a:solidFill>
                  <a:schemeClr val="dk1"/>
                </a:solidFill>
                <a:latin typeface="Lexend Black"/>
                <a:ea typeface="Lexend Black"/>
                <a:cs typeface="Lexend Black"/>
                <a:sym typeface="Lexend Black"/>
              </a:defRPr>
            </a:lvl3pPr>
            <a:lvl4pPr lvl="3" rtl="0">
              <a:spcBef>
                <a:spcPts val="0"/>
              </a:spcBef>
              <a:spcAft>
                <a:spcPts val="0"/>
              </a:spcAft>
              <a:buClr>
                <a:schemeClr val="dk1"/>
              </a:buClr>
              <a:buSzPts val="3000"/>
              <a:buFont typeface="Lexend Black"/>
              <a:buNone/>
              <a:defRPr sz="3000">
                <a:solidFill>
                  <a:schemeClr val="dk1"/>
                </a:solidFill>
                <a:latin typeface="Lexend Black"/>
                <a:ea typeface="Lexend Black"/>
                <a:cs typeface="Lexend Black"/>
                <a:sym typeface="Lexend Black"/>
              </a:defRPr>
            </a:lvl4pPr>
            <a:lvl5pPr lvl="4" rtl="0">
              <a:spcBef>
                <a:spcPts val="0"/>
              </a:spcBef>
              <a:spcAft>
                <a:spcPts val="0"/>
              </a:spcAft>
              <a:buClr>
                <a:schemeClr val="dk1"/>
              </a:buClr>
              <a:buSzPts val="3000"/>
              <a:buFont typeface="Lexend Black"/>
              <a:buNone/>
              <a:defRPr sz="3000">
                <a:solidFill>
                  <a:schemeClr val="dk1"/>
                </a:solidFill>
                <a:latin typeface="Lexend Black"/>
                <a:ea typeface="Lexend Black"/>
                <a:cs typeface="Lexend Black"/>
                <a:sym typeface="Lexend Black"/>
              </a:defRPr>
            </a:lvl5pPr>
            <a:lvl6pPr lvl="5" rtl="0">
              <a:spcBef>
                <a:spcPts val="0"/>
              </a:spcBef>
              <a:spcAft>
                <a:spcPts val="0"/>
              </a:spcAft>
              <a:buClr>
                <a:schemeClr val="dk1"/>
              </a:buClr>
              <a:buSzPts val="3000"/>
              <a:buFont typeface="Lexend Black"/>
              <a:buNone/>
              <a:defRPr sz="3000">
                <a:solidFill>
                  <a:schemeClr val="dk1"/>
                </a:solidFill>
                <a:latin typeface="Lexend Black"/>
                <a:ea typeface="Lexend Black"/>
                <a:cs typeface="Lexend Black"/>
                <a:sym typeface="Lexend Black"/>
              </a:defRPr>
            </a:lvl6pPr>
            <a:lvl7pPr lvl="6" rtl="0">
              <a:spcBef>
                <a:spcPts val="0"/>
              </a:spcBef>
              <a:spcAft>
                <a:spcPts val="0"/>
              </a:spcAft>
              <a:buClr>
                <a:schemeClr val="dk1"/>
              </a:buClr>
              <a:buSzPts val="3000"/>
              <a:buFont typeface="Lexend Black"/>
              <a:buNone/>
              <a:defRPr sz="3000">
                <a:solidFill>
                  <a:schemeClr val="dk1"/>
                </a:solidFill>
                <a:latin typeface="Lexend Black"/>
                <a:ea typeface="Lexend Black"/>
                <a:cs typeface="Lexend Black"/>
                <a:sym typeface="Lexend Black"/>
              </a:defRPr>
            </a:lvl7pPr>
            <a:lvl8pPr lvl="7" rtl="0">
              <a:spcBef>
                <a:spcPts val="0"/>
              </a:spcBef>
              <a:spcAft>
                <a:spcPts val="0"/>
              </a:spcAft>
              <a:buClr>
                <a:schemeClr val="dk1"/>
              </a:buClr>
              <a:buSzPts val="3000"/>
              <a:buFont typeface="Lexend Black"/>
              <a:buNone/>
              <a:defRPr sz="3000">
                <a:solidFill>
                  <a:schemeClr val="dk1"/>
                </a:solidFill>
                <a:latin typeface="Lexend Black"/>
                <a:ea typeface="Lexend Black"/>
                <a:cs typeface="Lexend Black"/>
                <a:sym typeface="Lexend Black"/>
              </a:defRPr>
            </a:lvl8pPr>
            <a:lvl9pPr lvl="8" rtl="0">
              <a:spcBef>
                <a:spcPts val="0"/>
              </a:spcBef>
              <a:spcAft>
                <a:spcPts val="0"/>
              </a:spcAft>
              <a:buClr>
                <a:schemeClr val="dk1"/>
              </a:buClr>
              <a:buSzPts val="3000"/>
              <a:buFont typeface="Lexend Black"/>
              <a:buNone/>
              <a:defRPr sz="3000">
                <a:solidFill>
                  <a:schemeClr val="dk1"/>
                </a:solidFill>
                <a:latin typeface="Lexend Black"/>
                <a:ea typeface="Lexend Black"/>
                <a:cs typeface="Lexend Black"/>
                <a:sym typeface="Lexend Black"/>
              </a:defRPr>
            </a:lvl9pPr>
          </a:lstStyle>
          <a:p/>
        </p:txBody>
      </p:sp>
      <p:sp>
        <p:nvSpPr>
          <p:cNvPr id="7" name="Google Shape;7;p1"/>
          <p:cNvSpPr txBox="1"/>
          <p:nvPr>
            <p:ph idx="1" type="body"/>
          </p:nvPr>
        </p:nvSpPr>
        <p:spPr>
          <a:xfrm>
            <a:off x="713225" y="1152475"/>
            <a:ext cx="7717500" cy="3416400"/>
          </a:xfrm>
          <a:prstGeom prst="rect">
            <a:avLst/>
          </a:prstGeom>
          <a:noFill/>
          <a:ln>
            <a:noFill/>
          </a:ln>
        </p:spPr>
        <p:txBody>
          <a:bodyPr anchorCtr="0" anchor="t" bIns="91425" lIns="91425" spcFirstLastPara="1" rIns="91425" wrap="square" tIns="91425">
            <a:noAutofit/>
          </a:bodyPr>
          <a:lstStyle>
            <a:lvl1pPr indent="-304800" lvl="0" marL="457200">
              <a:lnSpc>
                <a:spcPct val="100000"/>
              </a:lnSpc>
              <a:spcBef>
                <a:spcPts val="0"/>
              </a:spcBef>
              <a:spcAft>
                <a:spcPts val="0"/>
              </a:spcAft>
              <a:buClr>
                <a:schemeClr val="dk1"/>
              </a:buClr>
              <a:buSzPts val="1200"/>
              <a:buFont typeface="Inter"/>
              <a:buChar char="●"/>
              <a:defRPr sz="1200">
                <a:solidFill>
                  <a:schemeClr val="dk1"/>
                </a:solidFill>
                <a:latin typeface="Inter"/>
                <a:ea typeface="Inter"/>
                <a:cs typeface="Inter"/>
                <a:sym typeface="Inter"/>
              </a:defRPr>
            </a:lvl1pPr>
            <a:lvl2pPr indent="-304800" lvl="1" marL="914400">
              <a:lnSpc>
                <a:spcPct val="100000"/>
              </a:lnSpc>
              <a:spcBef>
                <a:spcPts val="0"/>
              </a:spcBef>
              <a:spcAft>
                <a:spcPts val="0"/>
              </a:spcAft>
              <a:buClr>
                <a:schemeClr val="dk1"/>
              </a:buClr>
              <a:buSzPts val="1200"/>
              <a:buFont typeface="Inter"/>
              <a:buChar char="○"/>
              <a:defRPr sz="1200">
                <a:solidFill>
                  <a:schemeClr val="dk1"/>
                </a:solidFill>
                <a:latin typeface="Inter"/>
                <a:ea typeface="Inter"/>
                <a:cs typeface="Inter"/>
                <a:sym typeface="Inter"/>
              </a:defRPr>
            </a:lvl2pPr>
            <a:lvl3pPr indent="-304800" lvl="2" marL="1371600">
              <a:lnSpc>
                <a:spcPct val="100000"/>
              </a:lnSpc>
              <a:spcBef>
                <a:spcPts val="0"/>
              </a:spcBef>
              <a:spcAft>
                <a:spcPts val="0"/>
              </a:spcAft>
              <a:buClr>
                <a:schemeClr val="dk1"/>
              </a:buClr>
              <a:buSzPts val="1200"/>
              <a:buFont typeface="Inter"/>
              <a:buChar char="■"/>
              <a:defRPr sz="1200">
                <a:solidFill>
                  <a:schemeClr val="dk1"/>
                </a:solidFill>
                <a:latin typeface="Inter"/>
                <a:ea typeface="Inter"/>
                <a:cs typeface="Inter"/>
                <a:sym typeface="Inter"/>
              </a:defRPr>
            </a:lvl3pPr>
            <a:lvl4pPr indent="-304800" lvl="3" marL="1828800">
              <a:lnSpc>
                <a:spcPct val="100000"/>
              </a:lnSpc>
              <a:spcBef>
                <a:spcPts val="0"/>
              </a:spcBef>
              <a:spcAft>
                <a:spcPts val="0"/>
              </a:spcAft>
              <a:buClr>
                <a:schemeClr val="dk1"/>
              </a:buClr>
              <a:buSzPts val="1200"/>
              <a:buFont typeface="Inter"/>
              <a:buChar char="●"/>
              <a:defRPr sz="1200">
                <a:solidFill>
                  <a:schemeClr val="dk1"/>
                </a:solidFill>
                <a:latin typeface="Inter"/>
                <a:ea typeface="Inter"/>
                <a:cs typeface="Inter"/>
                <a:sym typeface="Inter"/>
              </a:defRPr>
            </a:lvl4pPr>
            <a:lvl5pPr indent="-304800" lvl="4" marL="2286000">
              <a:lnSpc>
                <a:spcPct val="100000"/>
              </a:lnSpc>
              <a:spcBef>
                <a:spcPts val="0"/>
              </a:spcBef>
              <a:spcAft>
                <a:spcPts val="0"/>
              </a:spcAft>
              <a:buClr>
                <a:schemeClr val="dk1"/>
              </a:buClr>
              <a:buSzPts val="1200"/>
              <a:buFont typeface="Inter"/>
              <a:buChar char="○"/>
              <a:defRPr sz="1200">
                <a:solidFill>
                  <a:schemeClr val="dk1"/>
                </a:solidFill>
                <a:latin typeface="Inter"/>
                <a:ea typeface="Inter"/>
                <a:cs typeface="Inter"/>
                <a:sym typeface="Inter"/>
              </a:defRPr>
            </a:lvl5pPr>
            <a:lvl6pPr indent="-304800" lvl="5" marL="2743200">
              <a:lnSpc>
                <a:spcPct val="100000"/>
              </a:lnSpc>
              <a:spcBef>
                <a:spcPts val="0"/>
              </a:spcBef>
              <a:spcAft>
                <a:spcPts val="0"/>
              </a:spcAft>
              <a:buClr>
                <a:schemeClr val="dk1"/>
              </a:buClr>
              <a:buSzPts val="1200"/>
              <a:buFont typeface="Inter"/>
              <a:buChar char="■"/>
              <a:defRPr sz="1200">
                <a:solidFill>
                  <a:schemeClr val="dk1"/>
                </a:solidFill>
                <a:latin typeface="Inter"/>
                <a:ea typeface="Inter"/>
                <a:cs typeface="Inter"/>
                <a:sym typeface="Inter"/>
              </a:defRPr>
            </a:lvl6pPr>
            <a:lvl7pPr indent="-304800" lvl="6" marL="3200400">
              <a:lnSpc>
                <a:spcPct val="100000"/>
              </a:lnSpc>
              <a:spcBef>
                <a:spcPts val="0"/>
              </a:spcBef>
              <a:spcAft>
                <a:spcPts val="0"/>
              </a:spcAft>
              <a:buClr>
                <a:schemeClr val="dk1"/>
              </a:buClr>
              <a:buSzPts val="1200"/>
              <a:buFont typeface="Inter"/>
              <a:buChar char="●"/>
              <a:defRPr sz="1200">
                <a:solidFill>
                  <a:schemeClr val="dk1"/>
                </a:solidFill>
                <a:latin typeface="Inter"/>
                <a:ea typeface="Inter"/>
                <a:cs typeface="Inter"/>
                <a:sym typeface="Inter"/>
              </a:defRPr>
            </a:lvl7pPr>
            <a:lvl8pPr indent="-304800" lvl="7" marL="3657600">
              <a:lnSpc>
                <a:spcPct val="100000"/>
              </a:lnSpc>
              <a:spcBef>
                <a:spcPts val="0"/>
              </a:spcBef>
              <a:spcAft>
                <a:spcPts val="0"/>
              </a:spcAft>
              <a:buClr>
                <a:schemeClr val="dk1"/>
              </a:buClr>
              <a:buSzPts val="1200"/>
              <a:buFont typeface="Inter"/>
              <a:buChar char="○"/>
              <a:defRPr sz="1200">
                <a:solidFill>
                  <a:schemeClr val="dk1"/>
                </a:solidFill>
                <a:latin typeface="Inter"/>
                <a:ea typeface="Inter"/>
                <a:cs typeface="Inter"/>
                <a:sym typeface="Inter"/>
              </a:defRPr>
            </a:lvl8pPr>
            <a:lvl9pPr indent="-304800" lvl="8" marL="4114800">
              <a:lnSpc>
                <a:spcPct val="100000"/>
              </a:lnSpc>
              <a:spcBef>
                <a:spcPts val="0"/>
              </a:spcBef>
              <a:spcAft>
                <a:spcPts val="0"/>
              </a:spcAft>
              <a:buClr>
                <a:schemeClr val="dk1"/>
              </a:buClr>
              <a:buSzPts val="1200"/>
              <a:buFont typeface="Inter"/>
              <a:buChar char="■"/>
              <a:defRPr sz="1200">
                <a:solidFill>
                  <a:schemeClr val="dk1"/>
                </a:solidFill>
                <a:latin typeface="Inter"/>
                <a:ea typeface="Inter"/>
                <a:cs typeface="Inter"/>
                <a:sym typeface="Inter"/>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485" name="Shape 485"/>
        <p:cNvGrpSpPr/>
        <p:nvPr/>
      </p:nvGrpSpPr>
      <p:grpSpPr>
        <a:xfrm>
          <a:off x="0" y="0"/>
          <a:ext cx="0" cy="0"/>
          <a:chOff x="0" y="0"/>
          <a:chExt cx="0" cy="0"/>
        </a:xfrm>
      </p:grpSpPr>
      <p:sp>
        <p:nvSpPr>
          <p:cNvPr id="486" name="Google Shape;486;p33"/>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487" name="Google Shape;487;p33"/>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9" r:id="rId1"/>
    <p:sldLayoutId id="2147483680"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3.pn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2.xml"/><Relationship Id="rId3" Type="http://schemas.openxmlformats.org/officeDocument/2006/relationships/image" Target="../media/image3.png"/></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4.xml"/><Relationship Id="rId3" Type="http://schemas.openxmlformats.org/officeDocument/2006/relationships/image" Target="../media/image3.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5.xml"/><Relationship Id="rId3" Type="http://schemas.openxmlformats.org/officeDocument/2006/relationships/image" Target="../media/image14.jp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7.xml"/><Relationship Id="rId3" Type="http://schemas.openxmlformats.org/officeDocument/2006/relationships/image" Target="../media/image10.jp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2.xml"/><Relationship Id="rId3" Type="http://schemas.openxmlformats.org/officeDocument/2006/relationships/image" Target="../media/image20.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3.xml"/><Relationship Id="rId3" Type="http://schemas.openxmlformats.org/officeDocument/2006/relationships/image" Target="../media/image3.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4.xml"/><Relationship Id="rId3" Type="http://schemas.openxmlformats.org/officeDocument/2006/relationships/image" Target="../media/image22.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5.xml"/><Relationship Id="rId3" Type="http://schemas.openxmlformats.org/officeDocument/2006/relationships/image" Target="../media/image3.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7.xml"/><Relationship Id="rId3" Type="http://schemas.openxmlformats.org/officeDocument/2006/relationships/image" Target="../media/image3.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19.xml"/><Relationship Id="rId3" Type="http://schemas.openxmlformats.org/officeDocument/2006/relationships/image" Target="../media/image5.pn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6.xml"/><Relationship Id="rId3" Type="http://schemas.openxmlformats.org/officeDocument/2006/relationships/image" Target="../media/image3.pn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7.xml"/><Relationship Id="rId3" Type="http://schemas.openxmlformats.org/officeDocument/2006/relationships/image" Target="../media/image3.png"/></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28.xml"/><Relationship Id="rId3" Type="http://schemas.openxmlformats.org/officeDocument/2006/relationships/image" Target="../media/image15.jp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9.xml"/><Relationship Id="rId3" Type="http://schemas.openxmlformats.org/officeDocument/2006/relationships/image" Target="../media/image16.jpg"/><Relationship Id="rId4" Type="http://schemas.openxmlformats.org/officeDocument/2006/relationships/image" Target="../media/image3.png"/></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0.xml"/><Relationship Id="rId3" Type="http://schemas.openxmlformats.org/officeDocument/2006/relationships/image" Target="../media/image3.pn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1.xml"/><Relationship Id="rId3" Type="http://schemas.openxmlformats.org/officeDocument/2006/relationships/image" Target="../media/image3.png"/></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34.xml"/><Relationship Id="rId3" Type="http://schemas.openxmlformats.org/officeDocument/2006/relationships/image" Target="../media/image6.png"/></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5.xml"/><Relationship Id="rId3" Type="http://schemas.openxmlformats.org/officeDocument/2006/relationships/image" Target="../media/image21.jpg"/></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6.xml"/><Relationship Id="rId3" Type="http://schemas.openxmlformats.org/officeDocument/2006/relationships/image" Target="../media/image19.jpg"/></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8.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1i2ZIq_48EobkTbf4JyaW-ahZq2MQb8eGojvw17_nPg/copy" TargetMode="External"/><Relationship Id="rId5" Type="http://schemas.openxmlformats.org/officeDocument/2006/relationships/image" Target="../media/image8.png"/></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2.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1i2ZIq_48EobkTbf4JyaW-ahZq2MQb8eGojvw17_nPg/copy" TargetMode="External"/><Relationship Id="rId5" Type="http://schemas.openxmlformats.org/officeDocument/2006/relationships/image" Target="../media/image7.png"/></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4.xml"/><Relationship Id="rId3" Type="http://schemas.openxmlformats.org/officeDocument/2006/relationships/image" Target="../media/image17.jpg"/><Relationship Id="rId4" Type="http://schemas.openxmlformats.org/officeDocument/2006/relationships/image" Target="../media/image18.jpg"/></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6.xml"/><Relationship Id="rId3" Type="http://schemas.openxmlformats.org/officeDocument/2006/relationships/image" Target="../media/image3.png"/></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47.xml"/><Relationship Id="rId3" Type="http://schemas.openxmlformats.org/officeDocument/2006/relationships/hyperlink" Target="https://www.freepik.com/free-photo/beautiful-women-working-together-startup-company_18843631.htm/?utm_source=slidesgo_template&amp;utm_medium=referral-link&amp;utm_campaign=sg_resources&amp;utm_content=freepik" TargetMode="External"/><Relationship Id="rId4" Type="http://schemas.openxmlformats.org/officeDocument/2006/relationships/hyperlink" Target="https://www.freepik.com/free-photo/corporate-employee-posing-office_11762370.htm/?utm_source=slidesgo_template&amp;utm_medium=referral-link&amp;utm_campaign=sg_resources&amp;utm_content=freepik" TargetMode="External"/><Relationship Id="rId5" Type="http://schemas.openxmlformats.org/officeDocument/2006/relationships/hyperlink" Target="https://www.freepik.com/free-photo/businessman-looking-tablet_9634650.htm/?utm_source=slidesgo_template&amp;utm_medium=referral-link&amp;utm_campaign=sg_resources&amp;utm_content=freepik" TargetMode="External"/><Relationship Id="rId6" Type="http://schemas.openxmlformats.org/officeDocument/2006/relationships/hyperlink" Target="https://www.freepik.com/free-photo/two-male-colleagues-talking-each-other-during-meeting_12065581.htm/?utm_source=slidesgo_template&amp;utm_medium=referral-link&amp;utm_campaign=sg_resources&amp;utm_content=freepik" TargetMode="External"/><Relationship Id="rId7" Type="http://schemas.openxmlformats.org/officeDocument/2006/relationships/hyperlink" Target="https://www.freepik.com/free-photo/office-workers-using-finance-graphs_42621760.htm/?utm_source=slidesgo_template&amp;utm_medium=referral-link&amp;utm_campaign=sg_resources&amp;utm_content=freepik" TargetMode="External"/><Relationship Id="rId8" Type="http://schemas.openxmlformats.org/officeDocument/2006/relationships/hyperlink" Target="https://www.freepik.com/free-photo/man-showing-something-his-colleagues-laptop-during-meeting_12065572.htm/?utm_source=slidesgo_template&amp;utm_medium=referral-link&amp;utm_campaign=sg_resources&amp;utm_content=freepik" TargetMode="Externa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48.xml"/><Relationship Id="rId3" Type="http://schemas.openxmlformats.org/officeDocument/2006/relationships/hyperlink" Target="http://bit.ly/2PfT4lq" TargetMode="External"/><Relationship Id="rId4" Type="http://schemas.openxmlformats.org/officeDocument/2006/relationships/slide" Target="/ppt/slides/slide45.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49.xml"/><Relationship Id="rId3" Type="http://schemas.openxmlformats.org/officeDocument/2006/relationships/hyperlink" Target="http://bit.ly/2PfT4lq" TargetMode="External"/><Relationship Id="rId4" Type="http://schemas.openxmlformats.org/officeDocument/2006/relationships/slide" Target="/ppt/slides/slide45.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50.xml"/><Relationship Id="rId3" Type="http://schemas.openxmlformats.org/officeDocument/2006/relationships/hyperlink" Target="https://fonts.google.com/specimen/Lexend" TargetMode="External"/><Relationship Id="rId4" Type="http://schemas.openxmlformats.org/officeDocument/2006/relationships/hyperlink" Target="https://fonts.google.com/specimen/Inter" TargetMode="Externa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51.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5" Type="http://schemas.openxmlformats.org/officeDocument/2006/relationships/image" Target="../media/image9.png"/><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13.png"/><Relationship Id="rId14" Type="http://schemas.openxmlformats.org/officeDocument/2006/relationships/image" Target="../media/image11.png"/><Relationship Id="rId17" Type="http://schemas.openxmlformats.org/officeDocument/2006/relationships/image" Target="../media/image5.png"/><Relationship Id="rId16" Type="http://schemas.openxmlformats.org/officeDocument/2006/relationships/image" Target="../media/image12.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52.xml"/><Relationship Id="rId3" Type="http://schemas.openxmlformats.org/officeDocument/2006/relationships/hyperlink" Target="https://bit.ly/2ZjL1pd" TargetMode="Externa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5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54.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55.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56.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57.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58.xml"/><Relationship Id="rId3" Type="http://schemas.openxmlformats.org/officeDocument/2006/relationships/hyperlink" Target="https://workspace.google.com/marketplace/app/icons_for_slides_docs/381578326502" TargetMode="Externa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59.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60.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61.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62.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63.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64.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65.xml"/><Relationship Id="rId3" Type="http://schemas.openxmlformats.org/officeDocument/2006/relationships/hyperlink" Target="http://bit.ly/2PfT4lq" TargetMode="External"/><Relationship Id="rId4" Type="http://schemas.openxmlformats.org/officeDocument/2006/relationships/image" Target="../media/image23.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4" name="Shape 494"/>
        <p:cNvGrpSpPr/>
        <p:nvPr/>
      </p:nvGrpSpPr>
      <p:grpSpPr>
        <a:xfrm>
          <a:off x="0" y="0"/>
          <a:ext cx="0" cy="0"/>
          <a:chOff x="0" y="0"/>
          <a:chExt cx="0" cy="0"/>
        </a:xfrm>
      </p:grpSpPr>
      <p:sp>
        <p:nvSpPr>
          <p:cNvPr id="495" name="Google Shape;495;p36"/>
          <p:cNvSpPr txBox="1"/>
          <p:nvPr/>
        </p:nvSpPr>
        <p:spPr>
          <a:xfrm>
            <a:off x="813750" y="2052500"/>
            <a:ext cx="7998000" cy="6312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800">
                <a:solidFill>
                  <a:srgbClr val="191919"/>
                </a:solidFill>
                <a:latin typeface="Lexend Black"/>
                <a:ea typeface="Lexend Black"/>
                <a:cs typeface="Lexend Black"/>
                <a:sym typeface="Lexend Black"/>
              </a:rPr>
              <a:t>Will Affective Computing Emerge From Foundation Models and General Artificial Intelligence? A First Evaluation of ChatGPT</a:t>
            </a:r>
            <a:endParaRPr sz="1800">
              <a:solidFill>
                <a:srgbClr val="191919"/>
              </a:solidFill>
              <a:latin typeface="Lexend Black"/>
              <a:ea typeface="Lexend Black"/>
              <a:cs typeface="Lexend Black"/>
              <a:sym typeface="Lexend Black"/>
            </a:endParaRPr>
          </a:p>
        </p:txBody>
      </p:sp>
      <p:sp>
        <p:nvSpPr>
          <p:cNvPr id="496" name="Google Shape;496;p36"/>
          <p:cNvSpPr txBox="1"/>
          <p:nvPr/>
        </p:nvSpPr>
        <p:spPr>
          <a:xfrm>
            <a:off x="813750" y="2553700"/>
            <a:ext cx="7820700" cy="1541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rgbClr val="191919"/>
                </a:solidFill>
                <a:latin typeface="Inter"/>
                <a:ea typeface="Inter"/>
                <a:cs typeface="Inter"/>
                <a:sym typeface="Inter"/>
              </a:rPr>
              <a:t>Mostafa M. Amin, University of Augsburg, Augsburg, Germany  </a:t>
            </a:r>
            <a:endParaRPr sz="1200">
              <a:solidFill>
                <a:srgbClr val="191919"/>
              </a:solidFill>
              <a:latin typeface="Inter"/>
              <a:ea typeface="Inter"/>
              <a:cs typeface="Inter"/>
              <a:sym typeface="Inter"/>
            </a:endParaRPr>
          </a:p>
          <a:p>
            <a:pPr indent="0" lvl="0" marL="0" rtl="0" algn="l">
              <a:spcBef>
                <a:spcPts val="0"/>
              </a:spcBef>
              <a:spcAft>
                <a:spcPts val="0"/>
              </a:spcAft>
              <a:buNone/>
            </a:pPr>
            <a:r>
              <a:rPr lang="en" sz="1200">
                <a:solidFill>
                  <a:srgbClr val="191919"/>
                </a:solidFill>
                <a:latin typeface="Inter"/>
                <a:ea typeface="Inter"/>
                <a:cs typeface="Inter"/>
                <a:sym typeface="Inter"/>
              </a:rPr>
              <a:t>Erik Cambria, Nanyang Technological University, Singapore  </a:t>
            </a:r>
            <a:endParaRPr sz="1200">
              <a:solidFill>
                <a:srgbClr val="191919"/>
              </a:solidFill>
              <a:latin typeface="Inter"/>
              <a:ea typeface="Inter"/>
              <a:cs typeface="Inter"/>
              <a:sym typeface="Inter"/>
            </a:endParaRPr>
          </a:p>
          <a:p>
            <a:pPr indent="0" lvl="0" marL="0" rtl="0" algn="l">
              <a:spcBef>
                <a:spcPts val="0"/>
              </a:spcBef>
              <a:spcAft>
                <a:spcPts val="0"/>
              </a:spcAft>
              <a:buNone/>
            </a:pPr>
            <a:r>
              <a:rPr lang="en" sz="1200">
                <a:solidFill>
                  <a:srgbClr val="191919"/>
                </a:solidFill>
                <a:latin typeface="Inter"/>
                <a:ea typeface="Inter"/>
                <a:cs typeface="Inter"/>
                <a:sym typeface="Inter"/>
              </a:rPr>
              <a:t>Björn W. Schuller, University of Augsburg, Augsburg, Germany</a:t>
            </a:r>
            <a:endParaRPr sz="1200">
              <a:solidFill>
                <a:srgbClr val="191919"/>
              </a:solidFill>
              <a:latin typeface="Inter"/>
              <a:ea typeface="Inter"/>
              <a:cs typeface="Inter"/>
              <a:sym typeface="Inter"/>
            </a:endParaRPr>
          </a:p>
          <a:p>
            <a:pPr indent="0" lvl="0" marL="0" rtl="0" algn="l">
              <a:lnSpc>
                <a:spcPct val="115000"/>
              </a:lnSpc>
              <a:spcBef>
                <a:spcPts val="1800"/>
              </a:spcBef>
              <a:spcAft>
                <a:spcPts val="0"/>
              </a:spcAft>
              <a:buNone/>
            </a:pPr>
            <a:r>
              <a:rPr lang="en" sz="1200">
                <a:solidFill>
                  <a:srgbClr val="191919"/>
                </a:solidFill>
                <a:latin typeface="Inter"/>
                <a:ea typeface="Inter"/>
                <a:cs typeface="Inter"/>
                <a:sym typeface="Inter"/>
              </a:rPr>
              <a:t>IEEE INTELLIGENT SYSTEMS, March-April 2023, pp. 15-23, vol. 38</a:t>
            </a:r>
            <a:endParaRPr sz="1200">
              <a:solidFill>
                <a:srgbClr val="191919"/>
              </a:solidFill>
              <a:latin typeface="Inter"/>
              <a:ea typeface="Inter"/>
              <a:cs typeface="Inter"/>
              <a:sym typeface="Inter"/>
            </a:endParaRPr>
          </a:p>
          <a:p>
            <a:pPr indent="0" lvl="0" marL="0" rtl="0" algn="l">
              <a:spcBef>
                <a:spcPts val="400"/>
              </a:spcBef>
              <a:spcAft>
                <a:spcPts val="0"/>
              </a:spcAft>
              <a:buNone/>
            </a:pPr>
            <a:r>
              <a:rPr lang="en" sz="1200">
                <a:solidFill>
                  <a:srgbClr val="191919"/>
                </a:solidFill>
                <a:latin typeface="Inter"/>
                <a:ea typeface="Inter"/>
                <a:cs typeface="Inter"/>
                <a:sym typeface="Inter"/>
              </a:rPr>
              <a:t>DOI Bookmark: 10.1109/MIS.2023.3254179</a:t>
            </a:r>
            <a:endParaRPr sz="1200">
              <a:solidFill>
                <a:srgbClr val="191919"/>
              </a:solidFill>
              <a:latin typeface="Inter"/>
              <a:ea typeface="Inter"/>
              <a:cs typeface="Inter"/>
              <a:sym typeface="Inter"/>
            </a:endParaRPr>
          </a:p>
          <a:p>
            <a:pPr indent="0" lvl="0" marL="0" rtl="0" algn="l">
              <a:spcBef>
                <a:spcPts val="0"/>
              </a:spcBef>
              <a:spcAft>
                <a:spcPts val="0"/>
              </a:spcAft>
              <a:buNone/>
            </a:pPr>
            <a:r>
              <a:t/>
            </a:r>
            <a:endParaRPr sz="1200">
              <a:solidFill>
                <a:srgbClr val="191919"/>
              </a:solidFill>
              <a:latin typeface="Inter"/>
              <a:ea typeface="Inter"/>
              <a:cs typeface="Inter"/>
              <a:sym typeface="Inter"/>
            </a:endParaRPr>
          </a:p>
        </p:txBody>
      </p:sp>
      <p:pic>
        <p:nvPicPr>
          <p:cNvPr id="497" name="Google Shape;497;p36"/>
          <p:cNvPicPr preferRelativeResize="0"/>
          <p:nvPr/>
        </p:nvPicPr>
        <p:blipFill>
          <a:blip r:embed="rId3">
            <a:alphaModFix/>
          </a:blip>
          <a:stretch>
            <a:fillRect/>
          </a:stretch>
        </p:blipFill>
        <p:spPr>
          <a:xfrm>
            <a:off x="914825" y="3877075"/>
            <a:ext cx="1159200" cy="103500"/>
          </a:xfrm>
          <a:prstGeom prst="rect">
            <a:avLst/>
          </a:prstGeom>
          <a:noFill/>
          <a:ln>
            <a:noFill/>
          </a:ln>
        </p:spPr>
      </p:pic>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1" name="Shape 501"/>
        <p:cNvGrpSpPr/>
        <p:nvPr/>
      </p:nvGrpSpPr>
      <p:grpSpPr>
        <a:xfrm>
          <a:off x="0" y="0"/>
          <a:ext cx="0" cy="0"/>
          <a:chOff x="0" y="0"/>
          <a:chExt cx="0" cy="0"/>
        </a:xfrm>
      </p:grpSpPr>
      <p:sp>
        <p:nvSpPr>
          <p:cNvPr id="502" name="Google Shape;502;p37"/>
          <p:cNvSpPr txBox="1"/>
          <p:nvPr>
            <p:ph type="title"/>
          </p:nvPr>
        </p:nvSpPr>
        <p:spPr>
          <a:xfrm>
            <a:off x="1932425" y="2261650"/>
            <a:ext cx="5035800" cy="1511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a:t>Introduction</a:t>
            </a:r>
            <a:endParaRPr/>
          </a:p>
        </p:txBody>
      </p:sp>
      <p:sp>
        <p:nvSpPr>
          <p:cNvPr id="503" name="Google Shape;503;p37"/>
          <p:cNvSpPr txBox="1"/>
          <p:nvPr>
            <p:ph idx="2" type="title"/>
          </p:nvPr>
        </p:nvSpPr>
        <p:spPr>
          <a:xfrm>
            <a:off x="5316125" y="1393653"/>
            <a:ext cx="1652100" cy="9159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01</a:t>
            </a:r>
            <a:endParaRPr/>
          </a:p>
        </p:txBody>
      </p:sp>
      <p:pic>
        <p:nvPicPr>
          <p:cNvPr id="504" name="Google Shape;504;p37"/>
          <p:cNvPicPr preferRelativeResize="0"/>
          <p:nvPr/>
        </p:nvPicPr>
        <p:blipFill>
          <a:blip r:embed="rId3">
            <a:alphaModFix/>
          </a:blip>
          <a:stretch>
            <a:fillRect/>
          </a:stretch>
        </p:blipFill>
        <p:spPr>
          <a:xfrm>
            <a:off x="5809025" y="3997925"/>
            <a:ext cx="1159200" cy="103500"/>
          </a:xfrm>
          <a:prstGeom prst="rect">
            <a:avLst/>
          </a:prstGeom>
          <a:noFill/>
          <a:ln>
            <a:noFill/>
          </a:ln>
        </p:spPr>
      </p:pic>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8" name="Shape 508"/>
        <p:cNvGrpSpPr/>
        <p:nvPr/>
      </p:nvGrpSpPr>
      <p:grpSpPr>
        <a:xfrm>
          <a:off x="0" y="0"/>
          <a:ext cx="0" cy="0"/>
          <a:chOff x="0" y="0"/>
          <a:chExt cx="0" cy="0"/>
        </a:xfrm>
      </p:grpSpPr>
      <p:sp>
        <p:nvSpPr>
          <p:cNvPr id="509" name="Google Shape;509;p3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Introduction</a:t>
            </a:r>
            <a:endParaRPr/>
          </a:p>
        </p:txBody>
      </p:sp>
      <p:sp>
        <p:nvSpPr>
          <p:cNvPr id="510" name="Google Shape;510;p38"/>
          <p:cNvSpPr txBox="1"/>
          <p:nvPr>
            <p:ph idx="1" type="subTitle"/>
          </p:nvPr>
        </p:nvSpPr>
        <p:spPr>
          <a:xfrm>
            <a:off x="720000" y="1096750"/>
            <a:ext cx="7704000" cy="3589200"/>
          </a:xfrm>
          <a:prstGeom prst="rect">
            <a:avLst/>
          </a:prstGeom>
        </p:spPr>
        <p:txBody>
          <a:bodyPr anchorCtr="0" anchor="t" bIns="91425" lIns="91425" spcFirstLastPara="1" rIns="91425" wrap="square" tIns="91425">
            <a:noAutofit/>
          </a:bodyPr>
          <a:lstStyle/>
          <a:p>
            <a:pPr indent="-323850" lvl="0" marL="457200" rtl="0" algn="l">
              <a:spcBef>
                <a:spcPts val="0"/>
              </a:spcBef>
              <a:spcAft>
                <a:spcPts val="0"/>
              </a:spcAft>
              <a:buClr>
                <a:schemeClr val="lt2"/>
              </a:buClr>
              <a:buSzPts val="1500"/>
              <a:buFont typeface="Nunito Light"/>
              <a:buChar char="●"/>
            </a:pPr>
            <a:r>
              <a:rPr lang="en" sz="1500"/>
              <a:t>Homogenization</a:t>
            </a:r>
            <a:endParaRPr sz="1500"/>
          </a:p>
          <a:p>
            <a:pPr indent="-323850" lvl="1" marL="914400" rtl="0" algn="l">
              <a:spcBef>
                <a:spcPts val="0"/>
              </a:spcBef>
              <a:spcAft>
                <a:spcPts val="0"/>
              </a:spcAft>
              <a:buClr>
                <a:schemeClr val="lt2"/>
              </a:buClr>
              <a:buSzPts val="1500"/>
              <a:buFont typeface="Nunito Light"/>
              <a:buChar char="○"/>
            </a:pPr>
            <a:r>
              <a:rPr lang="en" sz="1500"/>
              <a:t>most use the same model for fine-tuning and training for downstream tasks, as they are effective across many tasks and too cost-intensive to train individually</a:t>
            </a:r>
            <a:endParaRPr sz="1500"/>
          </a:p>
          <a:p>
            <a:pPr indent="-323850" lvl="0" marL="457200" rtl="0" algn="l">
              <a:spcBef>
                <a:spcPts val="0"/>
              </a:spcBef>
              <a:spcAft>
                <a:spcPts val="0"/>
              </a:spcAft>
              <a:buClr>
                <a:schemeClr val="lt2"/>
              </a:buClr>
              <a:buSzPts val="1500"/>
              <a:buFont typeface="Nunito Light"/>
              <a:buChar char="●"/>
            </a:pPr>
            <a:r>
              <a:rPr lang="en" sz="1500"/>
              <a:t>Emergence </a:t>
            </a:r>
            <a:endParaRPr sz="1500"/>
          </a:p>
          <a:p>
            <a:pPr indent="-323850" lvl="1" marL="914400" rtl="0" algn="l">
              <a:spcBef>
                <a:spcPts val="0"/>
              </a:spcBef>
              <a:spcAft>
                <a:spcPts val="0"/>
              </a:spcAft>
              <a:buClr>
                <a:schemeClr val="lt2"/>
              </a:buClr>
              <a:buSzPts val="1500"/>
              <a:buFont typeface="Nunito Light"/>
              <a:buChar char="○"/>
            </a:pPr>
            <a:r>
              <a:rPr lang="en" sz="1500"/>
              <a:t>tasks can be solved that these models were not originally trained upon—potentially even without additional fine-tuning or downstream training</a:t>
            </a:r>
            <a:endParaRPr sz="1500"/>
          </a:p>
          <a:p>
            <a:pPr indent="-323850" lvl="0" marL="457200" rtl="0" algn="l">
              <a:spcBef>
                <a:spcPts val="0"/>
              </a:spcBef>
              <a:spcAft>
                <a:spcPts val="0"/>
              </a:spcAft>
              <a:buClr>
                <a:schemeClr val="lt2"/>
              </a:buClr>
              <a:buSzPts val="1500"/>
              <a:buFont typeface="Nunito Light"/>
              <a:buChar char="●"/>
            </a:pPr>
            <a:r>
              <a:rPr lang="en" sz="1500"/>
              <a:t>ChatGPT's capabilities on three affective computing problems</a:t>
            </a:r>
            <a:endParaRPr sz="1500"/>
          </a:p>
          <a:p>
            <a:pPr indent="-323850" lvl="1" marL="914400" rtl="0" algn="l">
              <a:spcBef>
                <a:spcPts val="0"/>
              </a:spcBef>
              <a:spcAft>
                <a:spcPts val="0"/>
              </a:spcAft>
              <a:buClr>
                <a:schemeClr val="lt2"/>
              </a:buClr>
              <a:buSzPts val="1500"/>
              <a:buFont typeface="Nunito Light"/>
              <a:buChar char="○"/>
            </a:pPr>
            <a:r>
              <a:rPr lang="en" sz="1500"/>
              <a:t>Big-five personality prediction</a:t>
            </a:r>
            <a:endParaRPr sz="1500"/>
          </a:p>
          <a:p>
            <a:pPr indent="-323850" lvl="1" marL="914400" rtl="0" algn="l">
              <a:spcBef>
                <a:spcPts val="0"/>
              </a:spcBef>
              <a:spcAft>
                <a:spcPts val="0"/>
              </a:spcAft>
              <a:buClr>
                <a:schemeClr val="lt2"/>
              </a:buClr>
              <a:buSzPts val="1500"/>
              <a:buFont typeface="Nunito Light"/>
              <a:buChar char="○"/>
            </a:pPr>
            <a:r>
              <a:rPr lang="en" sz="1500"/>
              <a:t>Sentiment analysis</a:t>
            </a:r>
            <a:endParaRPr sz="1500"/>
          </a:p>
          <a:p>
            <a:pPr indent="-323850" lvl="1" marL="914400" rtl="0" algn="l">
              <a:spcBef>
                <a:spcPts val="0"/>
              </a:spcBef>
              <a:spcAft>
                <a:spcPts val="0"/>
              </a:spcAft>
              <a:buClr>
                <a:schemeClr val="lt2"/>
              </a:buClr>
              <a:buSzPts val="1500"/>
              <a:buFont typeface="Nunito Light"/>
              <a:buChar char="○"/>
            </a:pPr>
            <a:r>
              <a:rPr lang="en" sz="1500"/>
              <a:t>Suicide tendency detection</a:t>
            </a:r>
            <a:endParaRPr sz="1500"/>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4" name="Shape 514"/>
        <p:cNvGrpSpPr/>
        <p:nvPr/>
      </p:nvGrpSpPr>
      <p:grpSpPr>
        <a:xfrm>
          <a:off x="0" y="0"/>
          <a:ext cx="0" cy="0"/>
          <a:chOff x="0" y="0"/>
          <a:chExt cx="0" cy="0"/>
        </a:xfrm>
      </p:grpSpPr>
      <p:sp>
        <p:nvSpPr>
          <p:cNvPr id="515" name="Google Shape;515;p39"/>
          <p:cNvSpPr txBox="1"/>
          <p:nvPr>
            <p:ph type="title"/>
          </p:nvPr>
        </p:nvSpPr>
        <p:spPr>
          <a:xfrm>
            <a:off x="1256875" y="2261650"/>
            <a:ext cx="5711400" cy="1511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a:t>METHODS</a:t>
            </a:r>
            <a:endParaRPr/>
          </a:p>
        </p:txBody>
      </p:sp>
      <p:sp>
        <p:nvSpPr>
          <p:cNvPr id="516" name="Google Shape;516;p39"/>
          <p:cNvSpPr txBox="1"/>
          <p:nvPr>
            <p:ph idx="2" type="title"/>
          </p:nvPr>
        </p:nvSpPr>
        <p:spPr>
          <a:xfrm>
            <a:off x="5316125" y="1393653"/>
            <a:ext cx="1652100" cy="9159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02</a:t>
            </a:r>
            <a:endParaRPr/>
          </a:p>
        </p:txBody>
      </p:sp>
      <p:pic>
        <p:nvPicPr>
          <p:cNvPr id="517" name="Google Shape;517;p39"/>
          <p:cNvPicPr preferRelativeResize="0"/>
          <p:nvPr/>
        </p:nvPicPr>
        <p:blipFill>
          <a:blip r:embed="rId3">
            <a:alphaModFix/>
          </a:blip>
          <a:stretch>
            <a:fillRect/>
          </a:stretch>
        </p:blipFill>
        <p:spPr>
          <a:xfrm>
            <a:off x="5809025" y="3997925"/>
            <a:ext cx="1159200" cy="103500"/>
          </a:xfrm>
          <a:prstGeom prst="rect">
            <a:avLst/>
          </a:prstGeom>
          <a:noFill/>
          <a:ln>
            <a:noFill/>
          </a:ln>
        </p:spPr>
      </p:pic>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1" name="Shape 521"/>
        <p:cNvGrpSpPr/>
        <p:nvPr/>
      </p:nvGrpSpPr>
      <p:grpSpPr>
        <a:xfrm>
          <a:off x="0" y="0"/>
          <a:ext cx="0" cy="0"/>
          <a:chOff x="0" y="0"/>
          <a:chExt cx="0" cy="0"/>
        </a:xfrm>
      </p:grpSpPr>
      <p:sp>
        <p:nvSpPr>
          <p:cNvPr id="522" name="Google Shape;522;p40"/>
          <p:cNvSpPr txBox="1"/>
          <p:nvPr>
            <p:ph type="title"/>
          </p:nvPr>
        </p:nvSpPr>
        <p:spPr>
          <a:xfrm>
            <a:off x="720000" y="445025"/>
            <a:ext cx="842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a:t>
            </a:r>
            <a:r>
              <a:rPr lang="en"/>
              <a:t>ipelines of all methods (ChatGPT and the three baselines)</a:t>
            </a:r>
            <a:endParaRPr/>
          </a:p>
          <a:p>
            <a:pPr indent="0" lvl="0" marL="0" rtl="0" algn="l">
              <a:spcBef>
                <a:spcPts val="0"/>
              </a:spcBef>
              <a:spcAft>
                <a:spcPts val="0"/>
              </a:spcAft>
              <a:buNone/>
            </a:pPr>
            <a:r>
              <a:t/>
            </a:r>
            <a:endParaRPr/>
          </a:p>
        </p:txBody>
      </p:sp>
      <p:pic>
        <p:nvPicPr>
          <p:cNvPr id="523" name="Google Shape;523;p40"/>
          <p:cNvPicPr preferRelativeResize="0"/>
          <p:nvPr/>
        </p:nvPicPr>
        <p:blipFill rotWithShape="1">
          <a:blip r:embed="rId3">
            <a:alphaModFix/>
          </a:blip>
          <a:srcRect b="18566" l="0" r="0" t="7490"/>
          <a:stretch/>
        </p:blipFill>
        <p:spPr>
          <a:xfrm>
            <a:off x="505875" y="1702425"/>
            <a:ext cx="8132248" cy="2825301"/>
          </a:xfrm>
          <a:prstGeom prst="rect">
            <a:avLst/>
          </a:prstGeom>
          <a:noFill/>
          <a:ln>
            <a:noFill/>
          </a:ln>
        </p:spPr>
      </p:pic>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7" name="Shape 527"/>
        <p:cNvGrpSpPr/>
        <p:nvPr/>
      </p:nvGrpSpPr>
      <p:grpSpPr>
        <a:xfrm>
          <a:off x="0" y="0"/>
          <a:ext cx="0" cy="0"/>
          <a:chOff x="0" y="0"/>
          <a:chExt cx="0" cy="0"/>
        </a:xfrm>
      </p:grpSpPr>
      <p:sp>
        <p:nvSpPr>
          <p:cNvPr id="528" name="Google Shape;528;p41"/>
          <p:cNvSpPr txBox="1"/>
          <p:nvPr>
            <p:ph type="title"/>
          </p:nvPr>
        </p:nvSpPr>
        <p:spPr>
          <a:xfrm>
            <a:off x="720000" y="445025"/>
            <a:ext cx="8628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Personality Dataset</a:t>
            </a:r>
            <a:endParaRPr/>
          </a:p>
        </p:txBody>
      </p:sp>
      <p:sp>
        <p:nvSpPr>
          <p:cNvPr id="529" name="Google Shape;529;p41"/>
          <p:cNvSpPr txBox="1"/>
          <p:nvPr>
            <p:ph idx="1" type="subTitle"/>
          </p:nvPr>
        </p:nvSpPr>
        <p:spPr>
          <a:xfrm>
            <a:off x="720000" y="1071000"/>
            <a:ext cx="6942300" cy="3363900"/>
          </a:xfrm>
          <a:prstGeom prst="rect">
            <a:avLst/>
          </a:prstGeom>
        </p:spPr>
        <p:txBody>
          <a:bodyPr anchorCtr="0" anchor="t" bIns="91425" lIns="91425" spcFirstLastPara="1" rIns="91425" wrap="square" tIns="91425">
            <a:noAutofit/>
          </a:bodyPr>
          <a:lstStyle/>
          <a:p>
            <a:pPr indent="-330200" lvl="0" marL="457200" rtl="0" algn="l">
              <a:spcBef>
                <a:spcPts val="0"/>
              </a:spcBef>
              <a:spcAft>
                <a:spcPts val="0"/>
              </a:spcAft>
              <a:buSzPts val="1600"/>
              <a:buFont typeface="Nunito"/>
              <a:buChar char="●"/>
            </a:pPr>
            <a:r>
              <a:rPr b="1" lang="en"/>
              <a:t>Personality Dataset</a:t>
            </a:r>
            <a:endParaRPr b="1"/>
          </a:p>
          <a:p>
            <a:pPr indent="-330200" lvl="1" marL="914400" rtl="0" algn="l">
              <a:spcBef>
                <a:spcPts val="0"/>
              </a:spcBef>
              <a:spcAft>
                <a:spcPts val="0"/>
              </a:spcAft>
              <a:buSzPts val="1600"/>
              <a:buChar char="○"/>
            </a:pPr>
            <a:r>
              <a:rPr lang="en"/>
              <a:t>encompassing the five major personality traits: openness, conscientiousness, extraversion, agreeableness, and neuroticism. </a:t>
            </a:r>
            <a:endParaRPr/>
          </a:p>
          <a:p>
            <a:pPr indent="-330200" lvl="1" marL="914400" rtl="0" algn="l">
              <a:spcBef>
                <a:spcPts val="0"/>
              </a:spcBef>
              <a:spcAft>
                <a:spcPts val="0"/>
              </a:spcAft>
              <a:buSzPts val="1600"/>
              <a:buChar char="○"/>
            </a:pPr>
            <a:r>
              <a:rPr lang="en"/>
              <a:t>The dataset consists of 15-second videos, each featuring a single speaker whose personality has been manually labeled. </a:t>
            </a:r>
            <a:endParaRPr/>
          </a:p>
          <a:p>
            <a:pPr indent="-330200" lvl="0" marL="457200" rtl="0" algn="l">
              <a:spcBef>
                <a:spcPts val="0"/>
              </a:spcBef>
              <a:spcAft>
                <a:spcPts val="0"/>
              </a:spcAft>
              <a:buSzPts val="1600"/>
              <a:buFont typeface="Nunito"/>
              <a:buChar char="●"/>
            </a:pPr>
            <a:r>
              <a:rPr b="1" lang="en"/>
              <a:t>Sentiment Dataset</a:t>
            </a:r>
            <a:endParaRPr b="1"/>
          </a:p>
          <a:p>
            <a:pPr indent="-330200" lvl="1" marL="914400" rtl="0" algn="l">
              <a:spcBef>
                <a:spcPts val="0"/>
              </a:spcBef>
              <a:spcAft>
                <a:spcPts val="0"/>
              </a:spcAft>
              <a:buSzPts val="1600"/>
              <a:buChar char="○"/>
            </a:pPr>
            <a:r>
              <a:rPr lang="en"/>
              <a:t>We employed the Sentiment140 dataset for sentiment analysis of Twitter tweets. The dataset includes labeled tweets (positive or negative sentiment), </a:t>
            </a:r>
            <a:endParaRPr/>
          </a:p>
          <a:p>
            <a:pPr indent="-330200" lvl="1" marL="914400" rtl="0" algn="l">
              <a:spcBef>
                <a:spcPts val="0"/>
              </a:spcBef>
              <a:spcAft>
                <a:spcPts val="0"/>
              </a:spcAft>
              <a:buSzPts val="1600"/>
              <a:buChar char="○"/>
            </a:pPr>
            <a:r>
              <a:rPr lang="en"/>
              <a:t>with a 9:1 split for training and development, and a test set reduced to 359 tweets due to the absence of neutral labels in the training data.</a:t>
            </a:r>
            <a:endParaRPr/>
          </a:p>
          <a:p>
            <a:pPr indent="-330200" lvl="0" marL="457200" rtl="0" algn="l">
              <a:spcBef>
                <a:spcPts val="0"/>
              </a:spcBef>
              <a:spcAft>
                <a:spcPts val="0"/>
              </a:spcAft>
              <a:buSzPts val="1600"/>
              <a:buFont typeface="Nunito"/>
              <a:buChar char="●"/>
            </a:pPr>
            <a:r>
              <a:rPr b="1" lang="en"/>
              <a:t>Suicide and Depression Dataset</a:t>
            </a:r>
            <a:endParaRPr b="1"/>
          </a:p>
          <a:p>
            <a:pPr indent="-330200" lvl="1" marL="914400" rtl="0" algn="l">
              <a:spcBef>
                <a:spcPts val="0"/>
              </a:spcBef>
              <a:spcAft>
                <a:spcPts val="0"/>
              </a:spcAft>
              <a:buSzPts val="1600"/>
              <a:buChar char="○"/>
            </a:pPr>
            <a:r>
              <a:rPr lang="en"/>
              <a:t>The dataset, drawn from Reddit, features posts from subreddits such as "SuicideWatch," "depression," and "teenagers," with "teenagers" posts labeled as negative and others as positive</a:t>
            </a:r>
            <a:endParaRPr/>
          </a:p>
          <a:p>
            <a:pPr indent="-330200" lvl="1" marL="914400" rtl="0" algn="l">
              <a:spcBef>
                <a:spcPts val="0"/>
              </a:spcBef>
              <a:spcAft>
                <a:spcPts val="0"/>
              </a:spcAft>
              <a:buSzPts val="1600"/>
              <a:buChar char="○"/>
            </a:pPr>
            <a:r>
              <a:rPr lang="en"/>
              <a:t>excluding examples exceeding 512 characters and partitioned into training, development, and testing subsets.</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3" name="Shape 533"/>
        <p:cNvGrpSpPr/>
        <p:nvPr/>
      </p:nvGrpSpPr>
      <p:grpSpPr>
        <a:xfrm>
          <a:off x="0" y="0"/>
          <a:ext cx="0" cy="0"/>
          <a:chOff x="0" y="0"/>
          <a:chExt cx="0" cy="0"/>
        </a:xfrm>
      </p:grpSpPr>
      <p:sp>
        <p:nvSpPr>
          <p:cNvPr id="534" name="Google Shape;534;p42"/>
          <p:cNvSpPr txBox="1"/>
          <p:nvPr>
            <p:ph type="title"/>
          </p:nvPr>
        </p:nvSpPr>
        <p:spPr>
          <a:xfrm>
            <a:off x="720000" y="445025"/>
            <a:ext cx="842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800"/>
              <a:t>Statistics on the sizes of the datasets, with counts of positive and negative classes in the test set</a:t>
            </a:r>
            <a:endParaRPr sz="2800"/>
          </a:p>
          <a:p>
            <a:pPr indent="0" lvl="0" marL="0" rtl="0" algn="l">
              <a:spcBef>
                <a:spcPts val="0"/>
              </a:spcBef>
              <a:spcAft>
                <a:spcPts val="0"/>
              </a:spcAft>
              <a:buNone/>
            </a:pPr>
            <a:r>
              <a:t/>
            </a:r>
            <a:endParaRPr sz="2800"/>
          </a:p>
        </p:txBody>
      </p:sp>
      <p:pic>
        <p:nvPicPr>
          <p:cNvPr id="535" name="Google Shape;535;p42"/>
          <p:cNvPicPr preferRelativeResize="0"/>
          <p:nvPr/>
        </p:nvPicPr>
        <p:blipFill rotWithShape="1">
          <a:blip r:embed="rId3">
            <a:alphaModFix/>
          </a:blip>
          <a:srcRect b="19571" l="0" r="0" t="10454"/>
          <a:stretch/>
        </p:blipFill>
        <p:spPr>
          <a:xfrm>
            <a:off x="360000" y="1991375"/>
            <a:ext cx="8424001" cy="2366525"/>
          </a:xfrm>
          <a:prstGeom prst="rect">
            <a:avLst/>
          </a:prstGeom>
          <a:noFill/>
          <a:ln>
            <a:noFill/>
          </a:ln>
        </p:spPr>
      </p:pic>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9" name="Shape 539"/>
        <p:cNvGrpSpPr/>
        <p:nvPr/>
      </p:nvGrpSpPr>
      <p:grpSpPr>
        <a:xfrm>
          <a:off x="0" y="0"/>
          <a:ext cx="0" cy="0"/>
          <a:chOff x="0" y="0"/>
          <a:chExt cx="0" cy="0"/>
        </a:xfrm>
      </p:grpSpPr>
      <p:sp>
        <p:nvSpPr>
          <p:cNvPr id="540" name="Google Shape;540;p4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ChatGPT Querying Mechanism</a:t>
            </a:r>
            <a:endParaRPr/>
          </a:p>
        </p:txBody>
      </p:sp>
      <p:sp>
        <p:nvSpPr>
          <p:cNvPr id="541" name="Google Shape;541;p43"/>
          <p:cNvSpPr txBox="1"/>
          <p:nvPr>
            <p:ph idx="1" type="body"/>
          </p:nvPr>
        </p:nvSpPr>
        <p:spPr>
          <a:xfrm>
            <a:off x="720000" y="1131327"/>
            <a:ext cx="7704000" cy="3803700"/>
          </a:xfrm>
          <a:prstGeom prst="rect">
            <a:avLst/>
          </a:prstGeom>
        </p:spPr>
        <p:txBody>
          <a:bodyPr anchorCtr="0" anchor="t" bIns="91425" lIns="91425" spcFirstLastPara="1" rIns="91425" wrap="square" tIns="91425">
            <a:noAutofit/>
          </a:bodyPr>
          <a:lstStyle/>
          <a:p>
            <a:pPr indent="-330200" lvl="0" marL="457200" rtl="0" algn="l">
              <a:spcBef>
                <a:spcPts val="0"/>
              </a:spcBef>
              <a:spcAft>
                <a:spcPts val="0"/>
              </a:spcAft>
              <a:buClr>
                <a:schemeClr val="lt2"/>
              </a:buClr>
              <a:buSzPts val="1600"/>
              <a:buFont typeface="Nunito"/>
              <a:buChar char="●"/>
            </a:pPr>
            <a:r>
              <a:rPr b="1" lang="en" sz="1800"/>
              <a:t>Procedure</a:t>
            </a:r>
            <a:endParaRPr b="1" sz="1800"/>
          </a:p>
          <a:p>
            <a:pPr indent="0" lvl="0" marL="457200" rtl="0" algn="l">
              <a:spcBef>
                <a:spcPts val="0"/>
              </a:spcBef>
              <a:spcAft>
                <a:spcPts val="0"/>
              </a:spcAft>
              <a:buNone/>
            </a:pPr>
            <a:r>
              <a:t/>
            </a:r>
            <a:endParaRPr/>
          </a:p>
          <a:p>
            <a:pPr indent="-330200" lvl="0" marL="914400" rtl="0" algn="l">
              <a:spcBef>
                <a:spcPts val="0"/>
              </a:spcBef>
              <a:spcAft>
                <a:spcPts val="0"/>
              </a:spcAft>
              <a:buClr>
                <a:schemeClr val="lt2"/>
              </a:buClr>
              <a:buSzPts val="1600"/>
              <a:buAutoNum type="arabicPeriod"/>
            </a:pPr>
            <a:r>
              <a:rPr lang="en" sz="1800"/>
              <a:t>Reformat all texts into a format that can ask ChatGPT what its guess.</a:t>
            </a:r>
            <a:endParaRPr sz="1800"/>
          </a:p>
          <a:p>
            <a:pPr indent="0" lvl="0" marL="914400" rtl="0" algn="l">
              <a:spcBef>
                <a:spcPts val="0"/>
              </a:spcBef>
              <a:spcAft>
                <a:spcPts val="0"/>
              </a:spcAft>
              <a:buNone/>
            </a:pPr>
            <a:r>
              <a:t/>
            </a:r>
            <a:endParaRPr/>
          </a:p>
          <a:p>
            <a:pPr indent="-330200" lvl="0" marL="914400" rtl="0" algn="l">
              <a:spcBef>
                <a:spcPts val="0"/>
              </a:spcBef>
              <a:spcAft>
                <a:spcPts val="0"/>
              </a:spcAft>
              <a:buClr>
                <a:schemeClr val="lt2"/>
              </a:buClr>
              <a:buSzPts val="1600"/>
              <a:buAutoNum type="arabicPeriod"/>
            </a:pPr>
            <a:r>
              <a:rPr lang="en" sz="1800"/>
              <a:t>Chunk the examples into 25 examples per chunk.</a:t>
            </a:r>
            <a:endParaRPr sz="1800"/>
          </a:p>
          <a:p>
            <a:pPr indent="0" lvl="0" marL="914400" rtl="0" algn="l">
              <a:spcBef>
                <a:spcPts val="0"/>
              </a:spcBef>
              <a:spcAft>
                <a:spcPts val="0"/>
              </a:spcAft>
              <a:buNone/>
            </a:pPr>
            <a:r>
              <a:t/>
            </a:r>
            <a:endParaRPr/>
          </a:p>
          <a:p>
            <a:pPr indent="-330200" lvl="0" marL="914400" rtl="0" algn="l">
              <a:spcBef>
                <a:spcPts val="0"/>
              </a:spcBef>
              <a:spcAft>
                <a:spcPts val="0"/>
              </a:spcAft>
              <a:buClr>
                <a:schemeClr val="lt2"/>
              </a:buClr>
              <a:buSzPts val="1600"/>
              <a:buAutoNum type="arabicPeriod"/>
            </a:pPr>
            <a:r>
              <a:rPr lang="en" sz="1800"/>
              <a:t>Open a new conversation for each chunk.</a:t>
            </a:r>
            <a:endParaRPr sz="1800"/>
          </a:p>
          <a:p>
            <a:pPr indent="0" lvl="0" marL="914400" rtl="0" algn="l">
              <a:spcBef>
                <a:spcPts val="0"/>
              </a:spcBef>
              <a:spcAft>
                <a:spcPts val="0"/>
              </a:spcAft>
              <a:buNone/>
            </a:pPr>
            <a:r>
              <a:t/>
            </a:r>
            <a:endParaRPr/>
          </a:p>
          <a:p>
            <a:pPr indent="-330200" lvl="0" marL="914400" rtl="0" algn="l">
              <a:spcBef>
                <a:spcPts val="0"/>
              </a:spcBef>
              <a:spcAft>
                <a:spcPts val="0"/>
              </a:spcAft>
              <a:buClr>
                <a:schemeClr val="lt2"/>
              </a:buClr>
              <a:buSzPts val="1600"/>
              <a:buAutoNum type="arabicPeriod"/>
            </a:pPr>
            <a:r>
              <a:rPr lang="en" sz="1800"/>
              <a:t>Ask ChatGPT the reformatted question for each example.</a:t>
            </a:r>
            <a:endParaRPr sz="1800"/>
          </a:p>
          <a:p>
            <a:pPr indent="0" lvl="0" marL="914400" rtl="0" algn="l">
              <a:spcBef>
                <a:spcPts val="0"/>
              </a:spcBef>
              <a:spcAft>
                <a:spcPts val="0"/>
              </a:spcAft>
              <a:buNone/>
            </a:pPr>
            <a:r>
              <a:t/>
            </a:r>
            <a:endParaRPr/>
          </a:p>
          <a:p>
            <a:pPr indent="-330200" lvl="0" marL="914400" rtl="0" algn="l">
              <a:spcBef>
                <a:spcPts val="0"/>
              </a:spcBef>
              <a:spcAft>
                <a:spcPts val="0"/>
              </a:spcAft>
              <a:buClr>
                <a:schemeClr val="lt2"/>
              </a:buClr>
              <a:buSzPts val="1600"/>
              <a:buAutoNum type="arabicPeriod"/>
            </a:pPr>
            <a:r>
              <a:rPr lang="en" sz="1800"/>
              <a:t>Repeat step 3-4.</a:t>
            </a:r>
            <a:endParaRPr sz="1800"/>
          </a:p>
          <a:p>
            <a:pPr indent="0" lvl="0" marL="914400" rtl="0" algn="l">
              <a:spcBef>
                <a:spcPts val="0"/>
              </a:spcBef>
              <a:spcAft>
                <a:spcPts val="0"/>
              </a:spcAft>
              <a:buNone/>
            </a:pPr>
            <a:r>
              <a:t/>
            </a:r>
            <a:endParaRPr/>
          </a:p>
          <a:p>
            <a:pPr indent="-330200" lvl="0" marL="914400" rtl="0" algn="l">
              <a:spcBef>
                <a:spcPts val="0"/>
              </a:spcBef>
              <a:spcAft>
                <a:spcPts val="0"/>
              </a:spcAft>
              <a:buClr>
                <a:schemeClr val="lt2"/>
              </a:buClr>
              <a:buSzPts val="1600"/>
              <a:buAutoNum type="arabicPeriod"/>
            </a:pPr>
            <a:r>
              <a:rPr lang="en" sz="1800"/>
              <a:t>Postprocess the results for some need cleanup.</a:t>
            </a:r>
            <a:endParaRPr sz="1800"/>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5" name="Shape 545"/>
        <p:cNvGrpSpPr/>
        <p:nvPr/>
      </p:nvGrpSpPr>
      <p:grpSpPr>
        <a:xfrm>
          <a:off x="0" y="0"/>
          <a:ext cx="0" cy="0"/>
          <a:chOff x="0" y="0"/>
          <a:chExt cx="0" cy="0"/>
        </a:xfrm>
      </p:grpSpPr>
      <p:sp>
        <p:nvSpPr>
          <p:cNvPr id="546" name="Google Shape;546;p4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ChatGPT Querying Mechanism</a:t>
            </a:r>
            <a:endParaRPr/>
          </a:p>
        </p:txBody>
      </p:sp>
      <p:sp>
        <p:nvSpPr>
          <p:cNvPr id="547" name="Google Shape;547;p44"/>
          <p:cNvSpPr txBox="1"/>
          <p:nvPr>
            <p:ph idx="1" type="body"/>
          </p:nvPr>
        </p:nvSpPr>
        <p:spPr>
          <a:xfrm>
            <a:off x="720000" y="1131327"/>
            <a:ext cx="7704000" cy="3803700"/>
          </a:xfrm>
          <a:prstGeom prst="rect">
            <a:avLst/>
          </a:prstGeom>
        </p:spPr>
        <p:txBody>
          <a:bodyPr anchorCtr="0" anchor="t" bIns="91425" lIns="91425" spcFirstLastPara="1" rIns="91425" wrap="square" tIns="91425">
            <a:noAutofit/>
          </a:bodyPr>
          <a:lstStyle/>
          <a:p>
            <a:pPr indent="-330200" lvl="0" marL="457200" rtl="0" algn="l">
              <a:spcBef>
                <a:spcPts val="0"/>
              </a:spcBef>
              <a:spcAft>
                <a:spcPts val="0"/>
              </a:spcAft>
              <a:buClr>
                <a:schemeClr val="lt2"/>
              </a:buClr>
              <a:buSzPts val="1600"/>
              <a:buFont typeface="Nunito"/>
              <a:buChar char="●"/>
            </a:pPr>
            <a:r>
              <a:rPr b="1" lang="en" sz="1800"/>
              <a:t>Question Formulation</a:t>
            </a:r>
            <a:endParaRPr b="1" sz="1800"/>
          </a:p>
          <a:p>
            <a:pPr indent="0" lvl="0" marL="457200" rtl="0" algn="l">
              <a:spcBef>
                <a:spcPts val="0"/>
              </a:spcBef>
              <a:spcAft>
                <a:spcPts val="0"/>
              </a:spcAft>
              <a:buNone/>
            </a:pPr>
            <a:r>
              <a:t/>
            </a:r>
            <a:endParaRPr/>
          </a:p>
          <a:p>
            <a:pPr indent="-330200" lvl="0" marL="914400" rtl="0" algn="l">
              <a:spcBef>
                <a:spcPts val="0"/>
              </a:spcBef>
              <a:spcAft>
                <a:spcPts val="0"/>
              </a:spcAft>
              <a:buClr>
                <a:schemeClr val="lt2"/>
              </a:buClr>
              <a:buSzPts val="1600"/>
              <a:buChar char="○"/>
            </a:pPr>
            <a:r>
              <a:rPr lang="en" sz="1800"/>
              <a:t>Ask ChatGPT to guess the answer, and declare that it is acceptable to be not fully correct.</a:t>
            </a:r>
            <a:endParaRPr sz="1800"/>
          </a:p>
          <a:p>
            <a:pPr indent="0" lvl="0" marL="0" rtl="0" algn="l">
              <a:spcBef>
                <a:spcPts val="0"/>
              </a:spcBef>
              <a:spcAft>
                <a:spcPts val="0"/>
              </a:spcAft>
              <a:buNone/>
            </a:pPr>
            <a:r>
              <a:t/>
            </a:r>
            <a:endParaRPr/>
          </a:p>
          <a:p>
            <a:pPr indent="-330200" lvl="0" marL="914400" rtl="0" algn="l">
              <a:spcBef>
                <a:spcPts val="0"/>
              </a:spcBef>
              <a:spcAft>
                <a:spcPts val="0"/>
              </a:spcAft>
              <a:buClr>
                <a:schemeClr val="lt2"/>
              </a:buClr>
              <a:buSzPts val="1600"/>
              <a:buChar char="○"/>
            </a:pPr>
            <a:r>
              <a:rPr lang="en" sz="1800"/>
              <a:t>Ask what the guess is and not “Can you guess?”.</a:t>
            </a:r>
            <a:endParaRPr sz="1800"/>
          </a:p>
          <a:p>
            <a:pPr indent="0" lvl="0" marL="0" rtl="0" algn="l">
              <a:spcBef>
                <a:spcPts val="0"/>
              </a:spcBef>
              <a:spcAft>
                <a:spcPts val="0"/>
              </a:spcAft>
              <a:buNone/>
            </a:pPr>
            <a:r>
              <a:t/>
            </a:r>
            <a:endParaRPr/>
          </a:p>
          <a:p>
            <a:pPr indent="-330200" lvl="0" marL="914400" rtl="0" algn="l">
              <a:spcBef>
                <a:spcPts val="0"/>
              </a:spcBef>
              <a:spcAft>
                <a:spcPts val="0"/>
              </a:spcAft>
              <a:buClr>
                <a:schemeClr val="lt2"/>
              </a:buClr>
              <a:buSzPts val="1600"/>
              <a:buChar char="○"/>
            </a:pPr>
            <a:r>
              <a:rPr lang="en" sz="1800"/>
              <a:t>Need to specify the exact output format, because ChatGPT can get innovative otherwise.</a:t>
            </a:r>
            <a:endParaRPr sz="1800"/>
          </a:p>
          <a:p>
            <a:pPr indent="0" lvl="0" marL="0" rtl="0" algn="l">
              <a:spcBef>
                <a:spcPts val="0"/>
              </a:spcBef>
              <a:spcAft>
                <a:spcPts val="0"/>
              </a:spcAft>
              <a:buNone/>
            </a:pPr>
            <a:r>
              <a:t/>
            </a:r>
            <a:endParaRPr/>
          </a:p>
          <a:p>
            <a:pPr indent="0" lvl="0" marL="0" rtl="0" algn="l">
              <a:spcBef>
                <a:spcPts val="0"/>
              </a:spcBef>
              <a:spcAft>
                <a:spcPts val="0"/>
              </a:spcAft>
              <a:buNone/>
            </a:pPr>
            <a:r>
              <a:t/>
            </a:r>
            <a:endParaRPr sz="1800"/>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1" name="Shape 551"/>
        <p:cNvGrpSpPr/>
        <p:nvPr/>
      </p:nvGrpSpPr>
      <p:grpSpPr>
        <a:xfrm>
          <a:off x="0" y="0"/>
          <a:ext cx="0" cy="0"/>
          <a:chOff x="0" y="0"/>
          <a:chExt cx="0" cy="0"/>
        </a:xfrm>
      </p:grpSpPr>
      <p:sp>
        <p:nvSpPr>
          <p:cNvPr id="552" name="Google Shape;552;p4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ChatGPT Querying Mechanism</a:t>
            </a:r>
            <a:endParaRPr/>
          </a:p>
        </p:txBody>
      </p:sp>
      <p:sp>
        <p:nvSpPr>
          <p:cNvPr id="553" name="Google Shape;553;p45"/>
          <p:cNvSpPr txBox="1"/>
          <p:nvPr>
            <p:ph idx="1" type="body"/>
          </p:nvPr>
        </p:nvSpPr>
        <p:spPr>
          <a:xfrm>
            <a:off x="720000" y="1131327"/>
            <a:ext cx="7704000" cy="3803700"/>
          </a:xfrm>
          <a:prstGeom prst="rect">
            <a:avLst/>
          </a:prstGeom>
        </p:spPr>
        <p:txBody>
          <a:bodyPr anchorCtr="0" anchor="t" bIns="91425" lIns="91425" spcFirstLastPara="1" rIns="91425" wrap="square" tIns="91425">
            <a:noAutofit/>
          </a:bodyPr>
          <a:lstStyle/>
          <a:p>
            <a:pPr indent="-342900" lvl="0" marL="457200" rtl="0" algn="l">
              <a:spcBef>
                <a:spcPts val="0"/>
              </a:spcBef>
              <a:spcAft>
                <a:spcPts val="0"/>
              </a:spcAft>
              <a:buSzPts val="1800"/>
              <a:buFont typeface="Nunito"/>
              <a:buChar char="●"/>
            </a:pPr>
            <a:r>
              <a:rPr b="1" lang="en" sz="1800"/>
              <a:t>Question Formulation</a:t>
            </a:r>
            <a:endParaRPr b="1" sz="1800"/>
          </a:p>
          <a:p>
            <a:pPr indent="0" lvl="0" marL="457200" rtl="0" algn="l">
              <a:spcBef>
                <a:spcPts val="0"/>
              </a:spcBef>
              <a:spcAft>
                <a:spcPts val="0"/>
              </a:spcAft>
              <a:buNone/>
            </a:pPr>
            <a:r>
              <a:t/>
            </a:r>
            <a:endParaRPr/>
          </a:p>
          <a:p>
            <a:pPr indent="-330200" lvl="0" marL="914400" rtl="0" algn="l">
              <a:spcBef>
                <a:spcPts val="0"/>
              </a:spcBef>
              <a:spcAft>
                <a:spcPts val="0"/>
              </a:spcAft>
              <a:buClr>
                <a:schemeClr val="lt2"/>
              </a:buClr>
              <a:buSzPts val="1600"/>
              <a:buAutoNum type="arabicPeriod"/>
            </a:pPr>
            <a:r>
              <a:rPr lang="en" sz="1800"/>
              <a:t>Big-five personality traits</a:t>
            </a:r>
            <a:r>
              <a:rPr lang="en" sz="1800"/>
              <a:t>:</a:t>
            </a:r>
            <a:endParaRPr sz="1800"/>
          </a:p>
          <a:p>
            <a:pPr indent="0" lvl="0" marL="914400" rtl="0" algn="l">
              <a:spcBef>
                <a:spcPts val="0"/>
              </a:spcBef>
              <a:spcAft>
                <a:spcPts val="0"/>
              </a:spcAft>
              <a:buNone/>
            </a:pPr>
            <a:r>
              <a:rPr i="1" lang="en" sz="1400"/>
              <a:t>What is your guess for big-five personality traits of someone who said {text}? Answer ‘low’ or ‘high’ with bullet points for traits.</a:t>
            </a:r>
            <a:r>
              <a:rPr lang="en" sz="1800"/>
              <a:t> </a:t>
            </a:r>
            <a:endParaRPr sz="1800"/>
          </a:p>
          <a:p>
            <a:pPr indent="0" lvl="0" marL="914400" rtl="0" algn="l">
              <a:spcBef>
                <a:spcPts val="0"/>
              </a:spcBef>
              <a:spcAft>
                <a:spcPts val="0"/>
              </a:spcAft>
              <a:buNone/>
            </a:pPr>
            <a:r>
              <a:t/>
            </a:r>
            <a:endParaRPr/>
          </a:p>
          <a:p>
            <a:pPr indent="-330200" lvl="0" marL="914400" rtl="0" algn="l">
              <a:spcBef>
                <a:spcPts val="0"/>
              </a:spcBef>
              <a:spcAft>
                <a:spcPts val="0"/>
              </a:spcAft>
              <a:buClr>
                <a:schemeClr val="lt2"/>
              </a:buClr>
              <a:buSzPts val="1600"/>
              <a:buAutoNum type="arabicPeriod"/>
            </a:pPr>
            <a:r>
              <a:rPr lang="en" sz="1800"/>
              <a:t>Sentiment analysis:</a:t>
            </a:r>
            <a:endParaRPr sz="1800"/>
          </a:p>
          <a:p>
            <a:pPr indent="0" lvl="0" marL="914400" rtl="0" algn="l">
              <a:spcBef>
                <a:spcPts val="0"/>
              </a:spcBef>
              <a:spcAft>
                <a:spcPts val="0"/>
              </a:spcAft>
              <a:buNone/>
            </a:pPr>
            <a:r>
              <a:rPr i="1" lang="en" sz="1400"/>
              <a:t>What is your guess for the sentiment of the {text}?</a:t>
            </a:r>
            <a:endParaRPr i="1" sz="1400"/>
          </a:p>
          <a:p>
            <a:pPr indent="0" lvl="0" marL="914400" rtl="0" algn="l">
              <a:spcBef>
                <a:spcPts val="0"/>
              </a:spcBef>
              <a:spcAft>
                <a:spcPts val="0"/>
              </a:spcAft>
              <a:buNone/>
            </a:pPr>
            <a:r>
              <a:rPr i="1" lang="en" sz="1400"/>
              <a:t>Answer ‘positive’, ‘neutral’, or ‘negative’.</a:t>
            </a:r>
            <a:endParaRPr i="1" sz="1400"/>
          </a:p>
          <a:p>
            <a:pPr indent="0" lvl="0" marL="914400" rtl="0" algn="l">
              <a:spcBef>
                <a:spcPts val="0"/>
              </a:spcBef>
              <a:spcAft>
                <a:spcPts val="0"/>
              </a:spcAft>
              <a:buNone/>
            </a:pPr>
            <a:r>
              <a:t/>
            </a:r>
            <a:endParaRPr/>
          </a:p>
          <a:p>
            <a:pPr indent="-330200" lvl="0" marL="914400" rtl="0" algn="l">
              <a:spcBef>
                <a:spcPts val="0"/>
              </a:spcBef>
              <a:spcAft>
                <a:spcPts val="0"/>
              </a:spcAft>
              <a:buClr>
                <a:schemeClr val="lt2"/>
              </a:buClr>
              <a:buSzPts val="1600"/>
              <a:buAutoNum type="arabicPeriod"/>
            </a:pPr>
            <a:r>
              <a:rPr lang="en" sz="1800"/>
              <a:t>Suicide problem:</a:t>
            </a:r>
            <a:endParaRPr sz="1800"/>
          </a:p>
          <a:p>
            <a:pPr indent="0" lvl="0" marL="914400" rtl="0" algn="l">
              <a:spcBef>
                <a:spcPts val="0"/>
              </a:spcBef>
              <a:spcAft>
                <a:spcPts val="0"/>
              </a:spcAft>
              <a:buNone/>
            </a:pPr>
            <a:r>
              <a:rPr i="1" lang="en" sz="1400"/>
              <a:t>What is your guess to whether a person saying {text} has a suicide tendency or not?</a:t>
            </a:r>
            <a:endParaRPr i="1" sz="1400"/>
          </a:p>
          <a:p>
            <a:pPr indent="0" lvl="0" marL="914400" rtl="0" algn="l">
              <a:spcBef>
                <a:spcPts val="0"/>
              </a:spcBef>
              <a:spcAft>
                <a:spcPts val="0"/>
              </a:spcAft>
              <a:buNone/>
            </a:pPr>
            <a:r>
              <a:rPr i="1" lang="en" sz="1400"/>
              <a:t>Answer ‘yes’ or ‘no’.</a:t>
            </a:r>
            <a:endParaRPr i="1" sz="1400"/>
          </a:p>
          <a:p>
            <a:pPr indent="0" lvl="0" marL="914400" rtl="0" algn="l">
              <a:spcBef>
                <a:spcPts val="0"/>
              </a:spcBef>
              <a:spcAft>
                <a:spcPts val="0"/>
              </a:spcAft>
              <a:buNone/>
            </a:pPr>
            <a:r>
              <a:t/>
            </a:r>
            <a:endParaRPr i="1" sz="1400"/>
          </a:p>
          <a:p>
            <a:pPr indent="0" lvl="0" marL="914400" rtl="0" algn="l">
              <a:spcBef>
                <a:spcPts val="0"/>
              </a:spcBef>
              <a:spcAft>
                <a:spcPts val="0"/>
              </a:spcAft>
              <a:buNone/>
            </a:pPr>
            <a:r>
              <a:rPr i="1" lang="en" sz="1400"/>
              <a:t>It does not have to be correct . Do not show any warning after. </a:t>
            </a:r>
            <a:endParaRPr i="1" sz="1400"/>
          </a:p>
          <a:p>
            <a:pPr indent="0" lvl="0" marL="914400" rtl="0" algn="l">
              <a:spcBef>
                <a:spcPts val="0"/>
              </a:spcBef>
              <a:spcAft>
                <a:spcPts val="0"/>
              </a:spcAft>
              <a:buNone/>
            </a:pPr>
            <a:r>
              <a:t/>
            </a:r>
            <a:endParaRPr sz="1800"/>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7" name="Shape 557"/>
        <p:cNvGrpSpPr/>
        <p:nvPr/>
      </p:nvGrpSpPr>
      <p:grpSpPr>
        <a:xfrm>
          <a:off x="0" y="0"/>
          <a:ext cx="0" cy="0"/>
          <a:chOff x="0" y="0"/>
          <a:chExt cx="0" cy="0"/>
        </a:xfrm>
      </p:grpSpPr>
      <p:sp>
        <p:nvSpPr>
          <p:cNvPr id="558" name="Google Shape;558;p4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Baselines</a:t>
            </a:r>
            <a:endParaRPr/>
          </a:p>
        </p:txBody>
      </p:sp>
      <p:sp>
        <p:nvSpPr>
          <p:cNvPr id="559" name="Google Shape;559;p46"/>
          <p:cNvSpPr txBox="1"/>
          <p:nvPr>
            <p:ph idx="1" type="body"/>
          </p:nvPr>
        </p:nvSpPr>
        <p:spPr>
          <a:xfrm>
            <a:off x="720000" y="1131325"/>
            <a:ext cx="8240100" cy="3803700"/>
          </a:xfrm>
          <a:prstGeom prst="rect">
            <a:avLst/>
          </a:prstGeom>
        </p:spPr>
        <p:txBody>
          <a:bodyPr anchorCtr="0" anchor="t" bIns="91425" lIns="91425" spcFirstLastPara="1" rIns="91425" wrap="square" tIns="91425">
            <a:noAutofit/>
          </a:bodyPr>
          <a:lstStyle/>
          <a:p>
            <a:pPr indent="-330200" lvl="0" marL="457200" rtl="0" algn="l">
              <a:spcBef>
                <a:spcPts val="0"/>
              </a:spcBef>
              <a:spcAft>
                <a:spcPts val="0"/>
              </a:spcAft>
              <a:buClr>
                <a:schemeClr val="lt2"/>
              </a:buClr>
              <a:buSzPts val="1600"/>
              <a:buFont typeface="Nunito"/>
              <a:buChar char="●"/>
            </a:pPr>
            <a:r>
              <a:rPr b="1" lang="en" sz="1800"/>
              <a:t>RoBERTa </a:t>
            </a:r>
            <a:r>
              <a:rPr b="1" lang="en" sz="1800"/>
              <a:t>Language</a:t>
            </a:r>
            <a:r>
              <a:rPr b="1" lang="en" sz="1800"/>
              <a:t> Model</a:t>
            </a:r>
            <a:endParaRPr b="1" sz="1800"/>
          </a:p>
          <a:p>
            <a:pPr indent="-317500" lvl="1" marL="914400" rtl="0" algn="l">
              <a:spcBef>
                <a:spcPts val="0"/>
              </a:spcBef>
              <a:spcAft>
                <a:spcPts val="0"/>
              </a:spcAft>
              <a:buClr>
                <a:schemeClr val="lt2"/>
              </a:buClr>
              <a:buSzPts val="1400"/>
              <a:buChar char="○"/>
            </a:pPr>
            <a:r>
              <a:rPr lang="en" sz="1400"/>
              <a:t>A pretrained BERT model which has a transformer architecture.</a:t>
            </a:r>
            <a:endParaRPr sz="1400"/>
          </a:p>
          <a:p>
            <a:pPr indent="-317500" lvl="1" marL="914400" rtl="0" algn="l">
              <a:spcBef>
                <a:spcPts val="0"/>
              </a:spcBef>
              <a:spcAft>
                <a:spcPts val="0"/>
              </a:spcAft>
              <a:buClr>
                <a:schemeClr val="lt2"/>
              </a:buClr>
              <a:buSzPts val="1400"/>
              <a:buChar char="○"/>
            </a:pPr>
            <a:r>
              <a:rPr lang="en" sz="1400"/>
              <a:t>Additionally</a:t>
            </a:r>
            <a:r>
              <a:rPr lang="en" sz="1400"/>
              <a:t> train a MLP to predict the final label.</a:t>
            </a:r>
            <a:endParaRPr sz="1400"/>
          </a:p>
          <a:p>
            <a:pPr indent="0" lvl="0" marL="914400" rtl="0" algn="l">
              <a:spcBef>
                <a:spcPts val="0"/>
              </a:spcBef>
              <a:spcAft>
                <a:spcPts val="0"/>
              </a:spcAft>
              <a:buNone/>
            </a:pPr>
            <a:r>
              <a:t/>
            </a:r>
            <a:endParaRPr sz="1400"/>
          </a:p>
          <a:p>
            <a:pPr indent="-330200" lvl="0" marL="457200" rtl="0" algn="l">
              <a:spcBef>
                <a:spcPts val="0"/>
              </a:spcBef>
              <a:spcAft>
                <a:spcPts val="0"/>
              </a:spcAft>
              <a:buClr>
                <a:schemeClr val="lt2"/>
              </a:buClr>
              <a:buSzPts val="1600"/>
              <a:buFont typeface="Nunito"/>
              <a:buChar char="●"/>
            </a:pPr>
            <a:r>
              <a:rPr b="1" lang="en" sz="1800"/>
              <a:t>Word2Vec </a:t>
            </a:r>
            <a:r>
              <a:rPr b="1" lang="en" sz="1800"/>
              <a:t>Word Embeddings</a:t>
            </a:r>
            <a:endParaRPr b="1" sz="1800"/>
          </a:p>
          <a:p>
            <a:pPr indent="-317500" lvl="1" marL="914400" rtl="0" algn="l">
              <a:spcBef>
                <a:spcPts val="0"/>
              </a:spcBef>
              <a:spcAft>
                <a:spcPts val="0"/>
              </a:spcAft>
              <a:buClr>
                <a:schemeClr val="lt2"/>
              </a:buClr>
              <a:buSzPts val="1400"/>
              <a:buChar char="○"/>
            </a:pPr>
            <a:r>
              <a:rPr lang="en" sz="1400"/>
              <a:t>Pretrained word embeddings model trained on a large amout of text from Google News.</a:t>
            </a:r>
            <a:endParaRPr sz="1400"/>
          </a:p>
          <a:p>
            <a:pPr indent="-317500" lvl="1" marL="914400" rtl="0" algn="l">
              <a:spcBef>
                <a:spcPts val="0"/>
              </a:spcBef>
              <a:spcAft>
                <a:spcPts val="0"/>
              </a:spcAft>
              <a:buClr>
                <a:schemeClr val="lt2"/>
              </a:buClr>
              <a:buSzPts val="1400"/>
              <a:buChar char="○"/>
            </a:pPr>
            <a:r>
              <a:rPr lang="en" sz="1400"/>
              <a:t>Use SVM to predict the label.</a:t>
            </a:r>
            <a:endParaRPr sz="1400"/>
          </a:p>
          <a:p>
            <a:pPr indent="0" lvl="0" marL="914400" rtl="0" algn="l">
              <a:spcBef>
                <a:spcPts val="0"/>
              </a:spcBef>
              <a:spcAft>
                <a:spcPts val="0"/>
              </a:spcAft>
              <a:buNone/>
            </a:pPr>
            <a:r>
              <a:t/>
            </a:r>
            <a:endParaRPr sz="1400"/>
          </a:p>
          <a:p>
            <a:pPr indent="-330200" lvl="0" marL="457200" rtl="0" algn="l">
              <a:spcBef>
                <a:spcPts val="0"/>
              </a:spcBef>
              <a:spcAft>
                <a:spcPts val="0"/>
              </a:spcAft>
              <a:buClr>
                <a:schemeClr val="lt2"/>
              </a:buClr>
              <a:buSzPts val="1600"/>
              <a:buFont typeface="Nunito"/>
              <a:buChar char="●"/>
            </a:pPr>
            <a:r>
              <a:rPr b="1" lang="en" sz="1800"/>
              <a:t>BoW</a:t>
            </a:r>
            <a:endParaRPr b="1" sz="1800"/>
          </a:p>
          <a:p>
            <a:pPr indent="-317500" lvl="1" marL="914400" rtl="0" algn="l">
              <a:spcBef>
                <a:spcPts val="0"/>
              </a:spcBef>
              <a:spcAft>
                <a:spcPts val="0"/>
              </a:spcAft>
              <a:buClr>
                <a:schemeClr val="lt2"/>
              </a:buClr>
              <a:buSzPts val="1400"/>
              <a:buChar char="○"/>
            </a:pPr>
            <a:r>
              <a:rPr lang="en" sz="1400"/>
              <a:t>A simple model does not rely on any knowledge transfer or large-scale training.</a:t>
            </a:r>
            <a:endParaRPr sz="1400"/>
          </a:p>
          <a:p>
            <a:pPr indent="-317500" lvl="1" marL="914400" rtl="0" algn="l">
              <a:spcBef>
                <a:spcPts val="0"/>
              </a:spcBef>
              <a:spcAft>
                <a:spcPts val="0"/>
              </a:spcAft>
              <a:buClr>
                <a:schemeClr val="lt2"/>
              </a:buClr>
              <a:buSzPts val="1400"/>
              <a:buChar char="○"/>
            </a:pPr>
            <a:r>
              <a:rPr lang="en" sz="1400"/>
              <a:t>Use SVM to predict the label.</a:t>
            </a:r>
            <a:endParaRPr sz="1400"/>
          </a:p>
          <a:p>
            <a:pPr indent="0" lvl="0" marL="457200" rtl="0" algn="l">
              <a:spcBef>
                <a:spcPts val="0"/>
              </a:spcBef>
              <a:spcAft>
                <a:spcPts val="0"/>
              </a:spcAft>
              <a:buNone/>
            </a:pPr>
            <a:r>
              <a:t/>
            </a:r>
            <a:endParaRPr/>
          </a:p>
          <a:p>
            <a:pPr indent="0" lvl="0" marL="0" rtl="0" algn="l">
              <a:spcBef>
                <a:spcPts val="0"/>
              </a:spcBef>
              <a:spcAft>
                <a:spcPts val="0"/>
              </a:spcAft>
              <a:buNone/>
            </a:pPr>
            <a:r>
              <a:t/>
            </a:r>
            <a:endParaRPr sz="1800"/>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3" name="Shape 563"/>
        <p:cNvGrpSpPr/>
        <p:nvPr/>
      </p:nvGrpSpPr>
      <p:grpSpPr>
        <a:xfrm>
          <a:off x="0" y="0"/>
          <a:ext cx="0" cy="0"/>
          <a:chOff x="0" y="0"/>
          <a:chExt cx="0" cy="0"/>
        </a:xfrm>
      </p:grpSpPr>
      <p:sp>
        <p:nvSpPr>
          <p:cNvPr id="564" name="Google Shape;564;p4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Baselines</a:t>
            </a:r>
            <a:endParaRPr/>
          </a:p>
        </p:txBody>
      </p:sp>
      <p:sp>
        <p:nvSpPr>
          <p:cNvPr id="565" name="Google Shape;565;p47"/>
          <p:cNvSpPr txBox="1"/>
          <p:nvPr>
            <p:ph idx="1" type="body"/>
          </p:nvPr>
        </p:nvSpPr>
        <p:spPr>
          <a:xfrm>
            <a:off x="720000" y="1131325"/>
            <a:ext cx="8240100" cy="3803700"/>
          </a:xfrm>
          <a:prstGeom prst="rect">
            <a:avLst/>
          </a:prstGeom>
        </p:spPr>
        <p:txBody>
          <a:bodyPr anchorCtr="0" anchor="t" bIns="91425" lIns="91425" spcFirstLastPara="1" rIns="91425" wrap="square" tIns="91425">
            <a:noAutofit/>
          </a:bodyPr>
          <a:lstStyle/>
          <a:p>
            <a:pPr indent="-342900" lvl="0" marL="457200" rtl="0" algn="l">
              <a:spcBef>
                <a:spcPts val="0"/>
              </a:spcBef>
              <a:spcAft>
                <a:spcPts val="0"/>
              </a:spcAft>
              <a:buSzPts val="1800"/>
              <a:buFont typeface="Nunito"/>
              <a:buChar char="●"/>
            </a:pPr>
            <a:r>
              <a:rPr b="1" lang="en" sz="1800"/>
              <a:t>Use SMAC toolkit for hyper</a:t>
            </a:r>
            <a:r>
              <a:rPr b="1" lang="en" sz="1800"/>
              <a:t>parameters</a:t>
            </a:r>
            <a:r>
              <a:rPr b="1" lang="en" sz="1800"/>
              <a:t> tuning</a:t>
            </a:r>
            <a:endParaRPr sz="1400"/>
          </a:p>
          <a:p>
            <a:pPr indent="0" lvl="0" marL="457200" rtl="0" algn="l">
              <a:spcBef>
                <a:spcPts val="0"/>
              </a:spcBef>
              <a:spcAft>
                <a:spcPts val="0"/>
              </a:spcAft>
              <a:buNone/>
            </a:pPr>
            <a:r>
              <a:t/>
            </a:r>
            <a:endParaRPr/>
          </a:p>
          <a:p>
            <a:pPr indent="0" lvl="0" marL="0" rtl="0" algn="l">
              <a:spcBef>
                <a:spcPts val="0"/>
              </a:spcBef>
              <a:spcAft>
                <a:spcPts val="0"/>
              </a:spcAft>
              <a:buNone/>
            </a:pPr>
            <a:r>
              <a:t/>
            </a:r>
            <a:endParaRPr sz="1800"/>
          </a:p>
        </p:txBody>
      </p:sp>
      <p:pic>
        <p:nvPicPr>
          <p:cNvPr id="566" name="Google Shape;566;p47"/>
          <p:cNvPicPr preferRelativeResize="0"/>
          <p:nvPr/>
        </p:nvPicPr>
        <p:blipFill>
          <a:blip r:embed="rId3">
            <a:alphaModFix/>
          </a:blip>
          <a:stretch>
            <a:fillRect/>
          </a:stretch>
        </p:blipFill>
        <p:spPr>
          <a:xfrm>
            <a:off x="830938" y="1849535"/>
            <a:ext cx="7482124" cy="2367275"/>
          </a:xfrm>
          <a:prstGeom prst="rect">
            <a:avLst/>
          </a:prstGeom>
          <a:noFill/>
          <a:ln>
            <a:noFill/>
          </a:ln>
        </p:spPr>
      </p:pic>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0" name="Shape 570"/>
        <p:cNvGrpSpPr/>
        <p:nvPr/>
      </p:nvGrpSpPr>
      <p:grpSpPr>
        <a:xfrm>
          <a:off x="0" y="0"/>
          <a:ext cx="0" cy="0"/>
          <a:chOff x="0" y="0"/>
          <a:chExt cx="0" cy="0"/>
        </a:xfrm>
      </p:grpSpPr>
      <p:sp>
        <p:nvSpPr>
          <p:cNvPr id="571" name="Google Shape;571;p48"/>
          <p:cNvSpPr txBox="1"/>
          <p:nvPr>
            <p:ph type="title"/>
          </p:nvPr>
        </p:nvSpPr>
        <p:spPr>
          <a:xfrm>
            <a:off x="1941200" y="2076663"/>
            <a:ext cx="5067600" cy="1511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Results</a:t>
            </a:r>
            <a:endParaRPr/>
          </a:p>
        </p:txBody>
      </p:sp>
      <p:sp>
        <p:nvSpPr>
          <p:cNvPr id="572" name="Google Shape;572;p48"/>
          <p:cNvSpPr txBox="1"/>
          <p:nvPr>
            <p:ph idx="2" type="title"/>
          </p:nvPr>
        </p:nvSpPr>
        <p:spPr>
          <a:xfrm>
            <a:off x="1941200" y="1224188"/>
            <a:ext cx="5067600" cy="915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03</a:t>
            </a:r>
            <a:endParaRPr/>
          </a:p>
        </p:txBody>
      </p:sp>
      <p:pic>
        <p:nvPicPr>
          <p:cNvPr id="573" name="Google Shape;573;p48"/>
          <p:cNvPicPr preferRelativeResize="0"/>
          <p:nvPr/>
        </p:nvPicPr>
        <p:blipFill>
          <a:blip r:embed="rId3">
            <a:alphaModFix/>
          </a:blip>
          <a:stretch>
            <a:fillRect/>
          </a:stretch>
        </p:blipFill>
        <p:spPr>
          <a:xfrm>
            <a:off x="2040050" y="3797582"/>
            <a:ext cx="1159200" cy="103500"/>
          </a:xfrm>
          <a:prstGeom prst="rect">
            <a:avLst/>
          </a:prstGeom>
          <a:noFill/>
          <a:ln>
            <a:noFill/>
          </a:ln>
        </p:spPr>
      </p:pic>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7" name="Shape 577"/>
        <p:cNvGrpSpPr/>
        <p:nvPr/>
      </p:nvGrpSpPr>
      <p:grpSpPr>
        <a:xfrm>
          <a:off x="0" y="0"/>
          <a:ext cx="0" cy="0"/>
          <a:chOff x="0" y="0"/>
          <a:chExt cx="0" cy="0"/>
        </a:xfrm>
      </p:grpSpPr>
      <p:sp>
        <p:nvSpPr>
          <p:cNvPr id="578" name="Google Shape;578;p49"/>
          <p:cNvSpPr txBox="1"/>
          <p:nvPr>
            <p:ph type="title"/>
          </p:nvPr>
        </p:nvSpPr>
        <p:spPr>
          <a:xfrm>
            <a:off x="720000" y="445025"/>
            <a:ext cx="8031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Results</a:t>
            </a:r>
            <a:endParaRPr/>
          </a:p>
        </p:txBody>
      </p:sp>
      <p:pic>
        <p:nvPicPr>
          <p:cNvPr id="579" name="Google Shape;579;p49"/>
          <p:cNvPicPr preferRelativeResize="0"/>
          <p:nvPr/>
        </p:nvPicPr>
        <p:blipFill>
          <a:blip r:embed="rId3">
            <a:alphaModFix/>
          </a:blip>
          <a:stretch>
            <a:fillRect/>
          </a:stretch>
        </p:blipFill>
        <p:spPr>
          <a:xfrm>
            <a:off x="827175" y="1124450"/>
            <a:ext cx="7817551" cy="3556850"/>
          </a:xfrm>
          <a:prstGeom prst="rect">
            <a:avLst/>
          </a:prstGeom>
          <a:noFill/>
          <a:ln>
            <a:noFill/>
          </a:ln>
        </p:spPr>
      </p:pic>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3" name="Shape 583"/>
        <p:cNvGrpSpPr/>
        <p:nvPr/>
      </p:nvGrpSpPr>
      <p:grpSpPr>
        <a:xfrm>
          <a:off x="0" y="0"/>
          <a:ext cx="0" cy="0"/>
          <a:chOff x="0" y="0"/>
          <a:chExt cx="0" cy="0"/>
        </a:xfrm>
      </p:grpSpPr>
      <p:sp>
        <p:nvSpPr>
          <p:cNvPr id="584" name="Google Shape;584;p50"/>
          <p:cNvSpPr txBox="1"/>
          <p:nvPr>
            <p:ph type="title"/>
          </p:nvPr>
        </p:nvSpPr>
        <p:spPr>
          <a:xfrm>
            <a:off x="1941200" y="2076663"/>
            <a:ext cx="5067600" cy="1511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Discussion</a:t>
            </a:r>
            <a:endParaRPr/>
          </a:p>
        </p:txBody>
      </p:sp>
      <p:sp>
        <p:nvSpPr>
          <p:cNvPr id="585" name="Google Shape;585;p50"/>
          <p:cNvSpPr txBox="1"/>
          <p:nvPr>
            <p:ph idx="2" type="title"/>
          </p:nvPr>
        </p:nvSpPr>
        <p:spPr>
          <a:xfrm>
            <a:off x="1941200" y="1224188"/>
            <a:ext cx="5067600" cy="915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04</a:t>
            </a:r>
            <a:endParaRPr/>
          </a:p>
        </p:txBody>
      </p:sp>
      <p:pic>
        <p:nvPicPr>
          <p:cNvPr id="586" name="Google Shape;586;p50"/>
          <p:cNvPicPr preferRelativeResize="0"/>
          <p:nvPr/>
        </p:nvPicPr>
        <p:blipFill>
          <a:blip r:embed="rId3">
            <a:alphaModFix/>
          </a:blip>
          <a:stretch>
            <a:fillRect/>
          </a:stretch>
        </p:blipFill>
        <p:spPr>
          <a:xfrm>
            <a:off x="2040050" y="3797582"/>
            <a:ext cx="1159200" cy="103500"/>
          </a:xfrm>
          <a:prstGeom prst="rect">
            <a:avLst/>
          </a:prstGeom>
          <a:noFill/>
          <a:ln>
            <a:noFill/>
          </a:ln>
        </p:spPr>
      </p:pic>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0" name="Shape 590"/>
        <p:cNvGrpSpPr/>
        <p:nvPr/>
      </p:nvGrpSpPr>
      <p:grpSpPr>
        <a:xfrm>
          <a:off x="0" y="0"/>
          <a:ext cx="0" cy="0"/>
          <a:chOff x="0" y="0"/>
          <a:chExt cx="0" cy="0"/>
        </a:xfrm>
      </p:grpSpPr>
      <p:sp>
        <p:nvSpPr>
          <p:cNvPr id="591" name="Google Shape;591;p51"/>
          <p:cNvSpPr txBox="1"/>
          <p:nvPr>
            <p:ph type="title"/>
          </p:nvPr>
        </p:nvSpPr>
        <p:spPr>
          <a:xfrm>
            <a:off x="720000" y="445025"/>
            <a:ext cx="8031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Discussion</a:t>
            </a:r>
            <a:endParaRPr/>
          </a:p>
          <a:p>
            <a:pPr indent="0" lvl="0" marL="0" rtl="0" algn="l">
              <a:spcBef>
                <a:spcPts val="0"/>
              </a:spcBef>
              <a:spcAft>
                <a:spcPts val="0"/>
              </a:spcAft>
              <a:buNone/>
            </a:pPr>
            <a:r>
              <a:t/>
            </a:r>
            <a:endParaRPr/>
          </a:p>
        </p:txBody>
      </p:sp>
      <p:sp>
        <p:nvSpPr>
          <p:cNvPr id="592" name="Google Shape;592;p51"/>
          <p:cNvSpPr txBox="1"/>
          <p:nvPr>
            <p:ph idx="1" type="subTitle"/>
          </p:nvPr>
        </p:nvSpPr>
        <p:spPr>
          <a:xfrm>
            <a:off x="720000" y="951400"/>
            <a:ext cx="7766400" cy="3910200"/>
          </a:xfrm>
          <a:prstGeom prst="rect">
            <a:avLst/>
          </a:prstGeom>
        </p:spPr>
        <p:txBody>
          <a:bodyPr anchorCtr="0" anchor="t" bIns="91425" lIns="91425" spcFirstLastPara="1" rIns="91425" wrap="square" tIns="91425">
            <a:noAutofit/>
          </a:bodyPr>
          <a:lstStyle/>
          <a:p>
            <a:pPr indent="-330200" lvl="0" marL="457200" rtl="0" algn="l">
              <a:spcBef>
                <a:spcPts val="0"/>
              </a:spcBef>
              <a:spcAft>
                <a:spcPts val="0"/>
              </a:spcAft>
              <a:buSzPts val="1600"/>
              <a:buAutoNum type="arabicPeriod"/>
            </a:pPr>
            <a:r>
              <a:rPr lang="en"/>
              <a:t>RoBERTa Model:</a:t>
            </a:r>
            <a:endParaRPr/>
          </a:p>
          <a:p>
            <a:pPr indent="-330200" lvl="0" marL="914400" rtl="0" algn="l">
              <a:spcBef>
                <a:spcPts val="0"/>
              </a:spcBef>
              <a:spcAft>
                <a:spcPts val="0"/>
              </a:spcAft>
              <a:buSzPts val="1600"/>
              <a:buChar char="●"/>
            </a:pPr>
            <a:r>
              <a:rPr lang="en"/>
              <a:t>Best for personality and suicide assessment tasks.</a:t>
            </a:r>
            <a:endParaRPr/>
          </a:p>
          <a:p>
            <a:pPr indent="-330200" lvl="0" marL="914400" rtl="0" algn="l">
              <a:spcBef>
                <a:spcPts val="0"/>
              </a:spcBef>
              <a:spcAft>
                <a:spcPts val="0"/>
              </a:spcAft>
              <a:buSzPts val="1600"/>
              <a:buChar char="●"/>
            </a:pPr>
            <a:r>
              <a:rPr lang="en"/>
              <a:t>Statistically significant improvement over ChatGPT in accuracy.</a:t>
            </a:r>
            <a:endParaRPr/>
          </a:p>
          <a:p>
            <a:pPr indent="0" lvl="0" marL="457200" rtl="0" algn="l">
              <a:spcBef>
                <a:spcPts val="0"/>
              </a:spcBef>
              <a:spcAft>
                <a:spcPts val="0"/>
              </a:spcAft>
              <a:buNone/>
            </a:pPr>
            <a:r>
              <a:t/>
            </a:r>
            <a:endParaRPr/>
          </a:p>
          <a:p>
            <a:pPr indent="-330200" lvl="0" marL="457200" rtl="0" algn="l">
              <a:spcBef>
                <a:spcPts val="0"/>
              </a:spcBef>
              <a:spcAft>
                <a:spcPts val="0"/>
              </a:spcAft>
              <a:buSzPts val="1600"/>
              <a:buAutoNum type="arabicPeriod"/>
            </a:pPr>
            <a:r>
              <a:rPr lang="en"/>
              <a:t>ChatGPT:</a:t>
            </a:r>
            <a:endParaRPr/>
          </a:p>
          <a:p>
            <a:pPr indent="-330200" lvl="0" marL="914400" rtl="0" algn="l">
              <a:spcBef>
                <a:spcPts val="0"/>
              </a:spcBef>
              <a:spcAft>
                <a:spcPts val="0"/>
              </a:spcAft>
              <a:buSzPts val="1600"/>
              <a:buChar char="●"/>
            </a:pPr>
            <a:r>
              <a:rPr lang="en"/>
              <a:t>Best in sentiment analysis, slightly better than RoBERTa.</a:t>
            </a:r>
            <a:endParaRPr/>
          </a:p>
          <a:p>
            <a:pPr indent="-330200" lvl="0" marL="914400" rtl="0" algn="l">
              <a:spcBef>
                <a:spcPts val="0"/>
              </a:spcBef>
              <a:spcAft>
                <a:spcPts val="0"/>
              </a:spcAft>
              <a:buSzPts val="1600"/>
              <a:buChar char="●"/>
            </a:pPr>
            <a:r>
              <a:rPr lang="en"/>
              <a:t>Inferior performance compared to baselines and RoBERTa in personality assessment.</a:t>
            </a:r>
            <a:endParaRPr/>
          </a:p>
          <a:p>
            <a:pPr indent="-330200" lvl="0" marL="914400" rtl="0" algn="l">
              <a:spcBef>
                <a:spcPts val="0"/>
              </a:spcBef>
              <a:spcAft>
                <a:spcPts val="0"/>
              </a:spcAft>
              <a:buSzPts val="1600"/>
              <a:buChar char="●"/>
            </a:pPr>
            <a:r>
              <a:rPr lang="en"/>
              <a:t>Suicide assessment task, less challenging than personality assessment, with more training data. ChatGPT better predicts negative sentiment.</a:t>
            </a:r>
            <a:endParaRPr/>
          </a:p>
          <a:p>
            <a:pPr indent="0" lvl="0" marL="0" rtl="0" algn="l">
              <a:spcBef>
                <a:spcPts val="0"/>
              </a:spcBef>
              <a:spcAft>
                <a:spcPts val="0"/>
              </a:spcAft>
              <a:buNone/>
            </a:pPr>
            <a:r>
              <a:t/>
            </a:r>
            <a:endParaRPr/>
          </a:p>
          <a:p>
            <a:pPr indent="-330200" lvl="0" marL="457200" rtl="0" algn="l">
              <a:spcBef>
                <a:spcPts val="0"/>
              </a:spcBef>
              <a:spcAft>
                <a:spcPts val="0"/>
              </a:spcAft>
              <a:buSzPts val="1600"/>
              <a:buAutoNum type="arabicPeriod" startAt="3"/>
            </a:pPr>
            <a:r>
              <a:rPr lang="en"/>
              <a:t>Limitations:</a:t>
            </a:r>
            <a:endParaRPr/>
          </a:p>
          <a:p>
            <a:pPr indent="-330200" lvl="0" marL="914400" rtl="0" algn="l">
              <a:spcBef>
                <a:spcPts val="0"/>
              </a:spcBef>
              <a:spcAft>
                <a:spcPts val="0"/>
              </a:spcAft>
              <a:buSzPts val="1600"/>
              <a:buChar char="●"/>
            </a:pPr>
            <a:r>
              <a:rPr lang="en"/>
              <a:t>Limited evaluation data (497, 362, and 509 examples for the three tasks) due to ChatGPT's availability only for manual entries, restricting automated large-scale testing.</a:t>
            </a:r>
            <a:endParaRPr/>
          </a:p>
          <a:p>
            <a:pPr indent="-330200" lvl="0" marL="914400" rtl="0" algn="l">
              <a:spcBef>
                <a:spcPts val="0"/>
              </a:spcBef>
              <a:spcAft>
                <a:spcPts val="0"/>
              </a:spcAft>
              <a:buSzPts val="1600"/>
              <a:buChar char="●"/>
            </a:pPr>
            <a:r>
              <a:rPr lang="en"/>
              <a:t>ChatGPT responds to approximately 25-35 requests per hour to manage computational costs and prevent brute force attacks.</a:t>
            </a:r>
            <a:endParaRPr/>
          </a:p>
          <a:p>
            <a:pPr indent="-330200" lvl="0" marL="914400" rtl="0" algn="l">
              <a:spcBef>
                <a:spcPts val="0"/>
              </a:spcBef>
              <a:spcAft>
                <a:spcPts val="0"/>
              </a:spcAft>
              <a:buSzPts val="1600"/>
              <a:buChar char="●"/>
            </a:pPr>
            <a:r>
              <a:rPr lang="en"/>
              <a:t>In experiments, ChatGPT's responses exhibit arbitrary formatting despite explicit format specification in question prompts, potentially limiting future experiments.</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6" name="Shape 596"/>
        <p:cNvGrpSpPr/>
        <p:nvPr/>
      </p:nvGrpSpPr>
      <p:grpSpPr>
        <a:xfrm>
          <a:off x="0" y="0"/>
          <a:ext cx="0" cy="0"/>
          <a:chOff x="0" y="0"/>
          <a:chExt cx="0" cy="0"/>
        </a:xfrm>
      </p:grpSpPr>
      <p:sp>
        <p:nvSpPr>
          <p:cNvPr id="597" name="Google Shape;597;p52"/>
          <p:cNvSpPr txBox="1"/>
          <p:nvPr>
            <p:ph type="title"/>
          </p:nvPr>
        </p:nvSpPr>
        <p:spPr>
          <a:xfrm>
            <a:off x="1941200" y="2076663"/>
            <a:ext cx="5067600" cy="1511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Conclusion</a:t>
            </a:r>
            <a:endParaRPr/>
          </a:p>
        </p:txBody>
      </p:sp>
      <p:sp>
        <p:nvSpPr>
          <p:cNvPr id="598" name="Google Shape;598;p52"/>
          <p:cNvSpPr txBox="1"/>
          <p:nvPr>
            <p:ph idx="2" type="title"/>
          </p:nvPr>
        </p:nvSpPr>
        <p:spPr>
          <a:xfrm>
            <a:off x="1941200" y="1224188"/>
            <a:ext cx="5067600" cy="915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05</a:t>
            </a:r>
            <a:endParaRPr/>
          </a:p>
        </p:txBody>
      </p:sp>
      <p:pic>
        <p:nvPicPr>
          <p:cNvPr id="599" name="Google Shape;599;p52"/>
          <p:cNvPicPr preferRelativeResize="0"/>
          <p:nvPr/>
        </p:nvPicPr>
        <p:blipFill>
          <a:blip r:embed="rId3">
            <a:alphaModFix/>
          </a:blip>
          <a:stretch>
            <a:fillRect/>
          </a:stretch>
        </p:blipFill>
        <p:spPr>
          <a:xfrm>
            <a:off x="2040050" y="3797582"/>
            <a:ext cx="1159200" cy="103500"/>
          </a:xfrm>
          <a:prstGeom prst="rect">
            <a:avLst/>
          </a:prstGeom>
          <a:noFill/>
          <a:ln>
            <a:noFill/>
          </a:ln>
        </p:spPr>
      </p:pic>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3" name="Shape 603"/>
        <p:cNvGrpSpPr/>
        <p:nvPr/>
      </p:nvGrpSpPr>
      <p:grpSpPr>
        <a:xfrm>
          <a:off x="0" y="0"/>
          <a:ext cx="0" cy="0"/>
          <a:chOff x="0" y="0"/>
          <a:chExt cx="0" cy="0"/>
        </a:xfrm>
      </p:grpSpPr>
      <p:sp>
        <p:nvSpPr>
          <p:cNvPr id="604" name="Google Shape;604;p53"/>
          <p:cNvSpPr txBox="1"/>
          <p:nvPr>
            <p:ph type="title"/>
          </p:nvPr>
        </p:nvSpPr>
        <p:spPr>
          <a:xfrm>
            <a:off x="720000" y="445025"/>
            <a:ext cx="8031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Conclusion</a:t>
            </a:r>
            <a:endParaRPr/>
          </a:p>
        </p:txBody>
      </p:sp>
      <p:sp>
        <p:nvSpPr>
          <p:cNvPr id="605" name="Google Shape;605;p53"/>
          <p:cNvSpPr txBox="1"/>
          <p:nvPr>
            <p:ph idx="1" type="subTitle"/>
          </p:nvPr>
        </p:nvSpPr>
        <p:spPr>
          <a:xfrm>
            <a:off x="720000" y="951400"/>
            <a:ext cx="7868100" cy="3885000"/>
          </a:xfrm>
          <a:prstGeom prst="rect">
            <a:avLst/>
          </a:prstGeom>
        </p:spPr>
        <p:txBody>
          <a:bodyPr anchorCtr="0" anchor="t" bIns="91425" lIns="91425" spcFirstLastPara="1" rIns="91425" wrap="square" tIns="91425">
            <a:noAutofit/>
          </a:bodyPr>
          <a:lstStyle/>
          <a:p>
            <a:pPr indent="-330200" lvl="0" marL="457200" rtl="0" algn="l">
              <a:spcBef>
                <a:spcPts val="0"/>
              </a:spcBef>
              <a:spcAft>
                <a:spcPts val="0"/>
              </a:spcAft>
              <a:buSzPts val="1600"/>
              <a:buAutoNum type="arabicPeriod"/>
            </a:pPr>
            <a:r>
              <a:rPr lang="en"/>
              <a:t>Findings:</a:t>
            </a:r>
            <a:endParaRPr/>
          </a:p>
          <a:p>
            <a:pPr indent="-330200" lvl="0" marL="914400" rtl="0" algn="l">
              <a:spcBef>
                <a:spcPts val="0"/>
              </a:spcBef>
              <a:spcAft>
                <a:spcPts val="0"/>
              </a:spcAft>
              <a:buSzPts val="1600"/>
              <a:buChar char="●"/>
            </a:pPr>
            <a:r>
              <a:rPr lang="en"/>
              <a:t>ChatGPT is a generalist model with decent performance across various problems without specialized training.</a:t>
            </a:r>
            <a:endParaRPr/>
          </a:p>
          <a:p>
            <a:pPr indent="-330200" lvl="0" marL="914400" rtl="0" algn="l">
              <a:spcBef>
                <a:spcPts val="0"/>
              </a:spcBef>
              <a:spcAft>
                <a:spcPts val="0"/>
              </a:spcAft>
              <a:buSzPts val="1600"/>
              <a:buChar char="●"/>
            </a:pPr>
            <a:r>
              <a:rPr lang="en"/>
              <a:t>Superior in sentiment analysis, poor in personality assessment, average in suicide assessment.</a:t>
            </a:r>
            <a:endParaRPr/>
          </a:p>
          <a:p>
            <a:pPr indent="-330200" lvl="0" marL="914400" rtl="0" algn="l">
              <a:spcBef>
                <a:spcPts val="0"/>
              </a:spcBef>
              <a:spcAft>
                <a:spcPts val="0"/>
              </a:spcAft>
              <a:buSzPts val="1600"/>
              <a:buChar char="●"/>
            </a:pPr>
            <a:r>
              <a:rPr lang="en"/>
              <a:t>Shows emergence properties, potentially reducing reliance on task-specific databases.</a:t>
            </a:r>
            <a:endParaRPr/>
          </a:p>
          <a:p>
            <a:pPr indent="0" lvl="0" marL="1371600" rtl="0" algn="l">
              <a:spcBef>
                <a:spcPts val="0"/>
              </a:spcBef>
              <a:spcAft>
                <a:spcPts val="0"/>
              </a:spcAft>
              <a:buNone/>
            </a:pPr>
            <a:r>
              <a:t/>
            </a:r>
            <a:endParaRPr/>
          </a:p>
          <a:p>
            <a:pPr indent="-330200" lvl="0" marL="457200" rtl="0" algn="l">
              <a:spcBef>
                <a:spcPts val="0"/>
              </a:spcBef>
              <a:spcAft>
                <a:spcPts val="0"/>
              </a:spcAft>
              <a:buSzPts val="1600"/>
              <a:buAutoNum type="arabicPeriod" startAt="2"/>
            </a:pPr>
            <a:r>
              <a:rPr lang="en"/>
              <a:t>Comparison:</a:t>
            </a:r>
            <a:endParaRPr/>
          </a:p>
          <a:p>
            <a:pPr indent="-330200" lvl="0" marL="914400" rtl="0" algn="l">
              <a:spcBef>
                <a:spcPts val="0"/>
              </a:spcBef>
              <a:spcAft>
                <a:spcPts val="0"/>
              </a:spcAft>
              <a:buSzPts val="1600"/>
              <a:buChar char="●"/>
            </a:pPr>
            <a:r>
              <a:rPr lang="en"/>
              <a:t>ChatGPT's performance not significantly better than simple BoW model in most cases.</a:t>
            </a:r>
            <a:endParaRPr/>
          </a:p>
          <a:p>
            <a:pPr indent="-330200" lvl="0" marL="914400" rtl="0" algn="l">
              <a:spcBef>
                <a:spcPts val="0"/>
              </a:spcBef>
              <a:spcAft>
                <a:spcPts val="0"/>
              </a:spcAft>
              <a:buSzPts val="1600"/>
              <a:buChar char="●"/>
            </a:pPr>
            <a:r>
              <a:rPr lang="en"/>
              <a:t>RoBERTa, when fine-tuned for specific tasks, outperforms ChatGPT, suggesting specialized models still optimal.</a:t>
            </a:r>
            <a:endParaRPr/>
          </a:p>
          <a:p>
            <a:pPr indent="0" lvl="0" marL="914400" rtl="0" algn="l">
              <a:spcBef>
                <a:spcPts val="0"/>
              </a:spcBef>
              <a:spcAft>
                <a:spcPts val="0"/>
              </a:spcAft>
              <a:buNone/>
            </a:pPr>
            <a:r>
              <a:t/>
            </a:r>
            <a:endParaRPr/>
          </a:p>
          <a:p>
            <a:pPr indent="-330200" lvl="0" marL="457200" rtl="0" algn="l">
              <a:spcBef>
                <a:spcPts val="0"/>
              </a:spcBef>
              <a:spcAft>
                <a:spcPts val="0"/>
              </a:spcAft>
              <a:buSzPts val="1600"/>
              <a:buAutoNum type="arabicPeriod" startAt="3"/>
            </a:pPr>
            <a:r>
              <a:rPr lang="en"/>
              <a:t>Future Directions:</a:t>
            </a:r>
            <a:endParaRPr/>
          </a:p>
          <a:p>
            <a:pPr indent="-330200" lvl="1" marL="914400" rtl="0" algn="l">
              <a:spcBef>
                <a:spcPts val="0"/>
              </a:spcBef>
              <a:spcAft>
                <a:spcPts val="0"/>
              </a:spcAft>
              <a:buSzPts val="1600"/>
              <a:buChar char="○"/>
            </a:pPr>
            <a:r>
              <a:rPr lang="en"/>
              <a:t>Plan to extend experiments to include metrics like explainability and computational efficiency.</a:t>
            </a:r>
            <a:endParaRPr/>
          </a:p>
          <a:p>
            <a:pPr indent="-330200" lvl="1" marL="914400" rtl="0" algn="l">
              <a:spcBef>
                <a:spcPts val="0"/>
              </a:spcBef>
              <a:spcAft>
                <a:spcPts val="0"/>
              </a:spcAft>
              <a:buSzPts val="1600"/>
              <a:buChar char="○"/>
            </a:pPr>
            <a:r>
              <a:rPr lang="en"/>
              <a:t>Expand evaluation to more sophisticated models and advanced affective computing tasks, including sarcasm detection, metaphor understanding, and conversational emotion recognition.</a:t>
            </a:r>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9" name="Shape 609"/>
        <p:cNvGrpSpPr/>
        <p:nvPr/>
      </p:nvGrpSpPr>
      <p:grpSpPr>
        <a:xfrm>
          <a:off x="0" y="0"/>
          <a:ext cx="0" cy="0"/>
          <a:chOff x="0" y="0"/>
          <a:chExt cx="0" cy="0"/>
        </a:xfrm>
      </p:grpSpPr>
      <p:sp>
        <p:nvSpPr>
          <p:cNvPr id="610" name="Google Shape;610;p54"/>
          <p:cNvSpPr txBox="1"/>
          <p:nvPr>
            <p:ph type="title"/>
          </p:nvPr>
        </p:nvSpPr>
        <p:spPr>
          <a:xfrm>
            <a:off x="2347925" y="2079126"/>
            <a:ext cx="4448100" cy="105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THANKS!</a:t>
            </a:r>
            <a:endParaRPr/>
          </a:p>
        </p:txBody>
      </p:sp>
      <p:pic>
        <p:nvPicPr>
          <p:cNvPr id="611" name="Google Shape;611;p54"/>
          <p:cNvPicPr preferRelativeResize="0"/>
          <p:nvPr/>
        </p:nvPicPr>
        <p:blipFill rotWithShape="1">
          <a:blip r:embed="rId3">
            <a:alphaModFix/>
          </a:blip>
          <a:srcRect b="14844" l="0" r="0" t="14837"/>
          <a:stretch/>
        </p:blipFill>
        <p:spPr>
          <a:xfrm>
            <a:off x="191050" y="3304027"/>
            <a:ext cx="2365975" cy="1663750"/>
          </a:xfrm>
          <a:prstGeom prst="rect">
            <a:avLst/>
          </a:prstGeom>
          <a:noFill/>
          <a:ln>
            <a:noFill/>
          </a:ln>
        </p:spPr>
      </p:pic>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5" name="Shape 615"/>
        <p:cNvGrpSpPr/>
        <p:nvPr/>
      </p:nvGrpSpPr>
      <p:grpSpPr>
        <a:xfrm>
          <a:off x="0" y="0"/>
          <a:ext cx="0" cy="0"/>
          <a:chOff x="0" y="0"/>
          <a:chExt cx="0" cy="0"/>
        </a:xfrm>
      </p:grpSpPr>
      <p:sp>
        <p:nvSpPr>
          <p:cNvPr id="616" name="Google Shape;616;p5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USE THIS CALENDAR</a:t>
            </a:r>
            <a:endParaRPr/>
          </a:p>
        </p:txBody>
      </p:sp>
      <p:graphicFrame>
        <p:nvGraphicFramePr>
          <p:cNvPr id="617" name="Google Shape;617;p55"/>
          <p:cNvGraphicFramePr/>
          <p:nvPr/>
        </p:nvGraphicFramePr>
        <p:xfrm>
          <a:off x="726800" y="1426600"/>
          <a:ext cx="3000000" cy="3000000"/>
        </p:xfrm>
        <a:graphic>
          <a:graphicData uri="http://schemas.openxmlformats.org/drawingml/2006/table">
            <a:tbl>
              <a:tblPr>
                <a:noFill/>
                <a:tableStyleId>{AFD3EAA2-19D9-4079-977C-804CEDC5E83F}</a:tableStyleId>
              </a:tblPr>
              <a:tblGrid>
                <a:gridCol w="1926000"/>
                <a:gridCol w="1926000"/>
                <a:gridCol w="1926000"/>
                <a:gridCol w="1926000"/>
              </a:tblGrid>
              <a:tr h="145900">
                <a:tc>
                  <a:txBody>
                    <a:bodyPr/>
                    <a:lstStyle/>
                    <a:p>
                      <a:pPr indent="0" lvl="0" marL="0" rtl="0" algn="ctr">
                        <a:spcBef>
                          <a:spcPts val="0"/>
                        </a:spcBef>
                        <a:spcAft>
                          <a:spcPts val="0"/>
                        </a:spcAft>
                        <a:buClr>
                          <a:schemeClr val="dk1"/>
                        </a:buClr>
                        <a:buSzPts val="1100"/>
                        <a:buFont typeface="Arial"/>
                        <a:buNone/>
                      </a:pPr>
                      <a:r>
                        <a:rPr lang="en" sz="1600">
                          <a:solidFill>
                            <a:schemeClr val="lt1"/>
                          </a:solidFill>
                          <a:latin typeface="Lexend Black"/>
                          <a:ea typeface="Lexend Black"/>
                          <a:cs typeface="Lexend Black"/>
                          <a:sym typeface="Lexend Black"/>
                        </a:rPr>
                        <a:t>JANUARY</a:t>
                      </a:r>
                      <a:endParaRPr sz="1600">
                        <a:solidFill>
                          <a:schemeClr val="lt1"/>
                        </a:solidFill>
                        <a:latin typeface="Lexend Black"/>
                        <a:ea typeface="Lexend Black"/>
                        <a:cs typeface="Lexend Black"/>
                        <a:sym typeface="Lexend Black"/>
                      </a:endParaRPr>
                    </a:p>
                  </a:txBody>
                  <a:tcPr marT="91425" marB="91425" marR="91425" marL="91425">
                    <a:lnL cap="flat" cmpd="sng" w="9525">
                      <a:solidFill>
                        <a:schemeClr val="accen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Clr>
                          <a:schemeClr val="dk1"/>
                        </a:buClr>
                        <a:buSzPts val="1100"/>
                        <a:buFont typeface="Arial"/>
                        <a:buNone/>
                      </a:pPr>
                      <a:r>
                        <a:rPr lang="en" sz="1600">
                          <a:solidFill>
                            <a:schemeClr val="lt1"/>
                          </a:solidFill>
                          <a:latin typeface="Lexend Black"/>
                          <a:ea typeface="Lexend Black"/>
                          <a:cs typeface="Lexend Black"/>
                          <a:sym typeface="Lexend Black"/>
                        </a:rPr>
                        <a:t>FEBRUARY</a:t>
                      </a:r>
                      <a:endParaRPr sz="1600">
                        <a:solidFill>
                          <a:schemeClr val="lt1"/>
                        </a:solidFill>
                        <a:latin typeface="Lexend Black"/>
                        <a:ea typeface="Lexend Black"/>
                        <a:cs typeface="Lexend Black"/>
                        <a:sym typeface="Lexend Black"/>
                      </a:endParaRPr>
                    </a:p>
                  </a:txBody>
                  <a:tcPr marT="91425" marB="91425" marR="91425" marL="91425">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Clr>
                          <a:schemeClr val="dk1"/>
                        </a:buClr>
                        <a:buSzPts val="1100"/>
                        <a:buFont typeface="Arial"/>
                        <a:buNone/>
                      </a:pPr>
                      <a:r>
                        <a:rPr lang="en" sz="1600">
                          <a:solidFill>
                            <a:schemeClr val="lt1"/>
                          </a:solidFill>
                          <a:latin typeface="Lexend Black"/>
                          <a:ea typeface="Lexend Black"/>
                          <a:cs typeface="Lexend Black"/>
                          <a:sym typeface="Lexend Black"/>
                        </a:rPr>
                        <a:t>MARCH</a:t>
                      </a:r>
                      <a:endParaRPr sz="1600">
                        <a:solidFill>
                          <a:schemeClr val="lt1"/>
                        </a:solidFill>
                        <a:latin typeface="Lexend Black"/>
                        <a:ea typeface="Lexend Black"/>
                        <a:cs typeface="Lexend Black"/>
                        <a:sym typeface="Lexend Black"/>
                      </a:endParaRPr>
                    </a:p>
                  </a:txBody>
                  <a:tcPr marT="91425" marB="91425" marR="91425" marL="91425">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Clr>
                          <a:schemeClr val="dk1"/>
                        </a:buClr>
                        <a:buSzPts val="1100"/>
                        <a:buFont typeface="Arial"/>
                        <a:buNone/>
                      </a:pPr>
                      <a:r>
                        <a:rPr lang="en" sz="1600">
                          <a:solidFill>
                            <a:schemeClr val="lt1"/>
                          </a:solidFill>
                          <a:latin typeface="Lexend Black"/>
                          <a:ea typeface="Lexend Black"/>
                          <a:cs typeface="Lexend Black"/>
                          <a:sym typeface="Lexend Black"/>
                        </a:rPr>
                        <a:t>APRIL</a:t>
                      </a:r>
                      <a:endParaRPr sz="1600">
                        <a:solidFill>
                          <a:schemeClr val="lt1"/>
                        </a:solidFill>
                        <a:latin typeface="Lexend Black"/>
                        <a:ea typeface="Lexend Black"/>
                        <a:cs typeface="Lexend Black"/>
                        <a:sym typeface="Lexend Black"/>
                      </a:endParaRPr>
                    </a:p>
                  </a:txBody>
                  <a:tcPr marT="91425" marB="91425" marR="91425" marL="91425">
                    <a:lnL cap="flat" cmpd="sng" w="9525">
                      <a:solidFill>
                        <a:schemeClr val="l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r>
              <a:tr h="259700">
                <a:tc>
                  <a:txBody>
                    <a:bodyPr/>
                    <a:lstStyle/>
                    <a:p>
                      <a:pPr indent="0" lvl="0" marL="0" rtl="0" algn="ctr">
                        <a:lnSpc>
                          <a:spcPct val="115000"/>
                        </a:lnSpc>
                        <a:spcBef>
                          <a:spcPts val="0"/>
                        </a:spcBef>
                        <a:spcAft>
                          <a:spcPts val="0"/>
                        </a:spcAft>
                        <a:buNone/>
                      </a:pPr>
                      <a:r>
                        <a:rPr lang="en" sz="1200">
                          <a:solidFill>
                            <a:schemeClr val="dk1"/>
                          </a:solidFill>
                          <a:latin typeface="Inter"/>
                          <a:ea typeface="Inter"/>
                          <a:cs typeface="Inter"/>
                          <a:sym typeface="Inter"/>
                        </a:rPr>
                        <a:t>Main activity</a:t>
                      </a:r>
                      <a:endParaRPr sz="1200">
                        <a:solidFill>
                          <a:schemeClr val="dk1"/>
                        </a:solidFill>
                        <a:latin typeface="Inter"/>
                        <a:ea typeface="Inter"/>
                        <a:cs typeface="Inter"/>
                        <a:sym typeface="Inter"/>
                      </a:endParaRPr>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lnSpc>
                          <a:spcPct val="115000"/>
                        </a:lnSpc>
                        <a:spcBef>
                          <a:spcPts val="0"/>
                        </a:spcBef>
                        <a:spcAft>
                          <a:spcPts val="0"/>
                        </a:spcAft>
                        <a:buClr>
                          <a:schemeClr val="dk1"/>
                        </a:buClr>
                        <a:buSzPts val="1100"/>
                        <a:buFont typeface="Arial"/>
                        <a:buNone/>
                      </a:pPr>
                      <a:r>
                        <a:rPr lang="en" sz="1200">
                          <a:solidFill>
                            <a:schemeClr val="dk1"/>
                          </a:solidFill>
                          <a:latin typeface="Inter"/>
                          <a:ea typeface="Inter"/>
                          <a:cs typeface="Inter"/>
                          <a:sym typeface="Inter"/>
                        </a:rPr>
                        <a:t>Main activity</a:t>
                      </a:r>
                      <a:endParaRPr sz="1200">
                        <a:solidFill>
                          <a:schemeClr val="dk1"/>
                        </a:solidFill>
                        <a:latin typeface="Inter"/>
                        <a:ea typeface="Inter"/>
                        <a:cs typeface="Inter"/>
                        <a:sym typeface="Inter"/>
                      </a:endParaRPr>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rPr lang="en" sz="1200">
                          <a:solidFill>
                            <a:schemeClr val="dk1"/>
                          </a:solidFill>
                          <a:latin typeface="Inter"/>
                          <a:ea typeface="Inter"/>
                          <a:cs typeface="Inter"/>
                          <a:sym typeface="Inter"/>
                        </a:rPr>
                        <a:t>Main activity</a:t>
                      </a:r>
                      <a:endParaRPr sz="1200">
                        <a:solidFill>
                          <a:schemeClr val="dk1"/>
                        </a:solidFill>
                        <a:latin typeface="Inter"/>
                        <a:ea typeface="Inter"/>
                        <a:cs typeface="Inter"/>
                        <a:sym typeface="Inter"/>
                      </a:endParaRPr>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lnSpc>
                          <a:spcPct val="115000"/>
                        </a:lnSpc>
                        <a:spcBef>
                          <a:spcPts val="0"/>
                        </a:spcBef>
                        <a:spcAft>
                          <a:spcPts val="0"/>
                        </a:spcAft>
                        <a:buClr>
                          <a:schemeClr val="dk1"/>
                        </a:buClr>
                        <a:buSzPts val="1100"/>
                        <a:buFont typeface="Arial"/>
                        <a:buNone/>
                      </a:pPr>
                      <a:r>
                        <a:rPr lang="en" sz="1200">
                          <a:solidFill>
                            <a:schemeClr val="dk1"/>
                          </a:solidFill>
                          <a:latin typeface="Inter"/>
                          <a:ea typeface="Inter"/>
                          <a:cs typeface="Inter"/>
                          <a:sym typeface="Inter"/>
                        </a:rPr>
                        <a:t>Main activity</a:t>
                      </a:r>
                      <a:endParaRPr sz="1200">
                        <a:solidFill>
                          <a:schemeClr val="dk1"/>
                        </a:solidFill>
                        <a:latin typeface="Inter"/>
                        <a:ea typeface="Inter"/>
                        <a:cs typeface="Inter"/>
                        <a:sym typeface="Inter"/>
                      </a:endParaRPr>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r>
            </a:tbl>
          </a:graphicData>
        </a:graphic>
      </p:graphicFrame>
      <p:graphicFrame>
        <p:nvGraphicFramePr>
          <p:cNvPr id="618" name="Google Shape;618;p55"/>
          <p:cNvGraphicFramePr/>
          <p:nvPr/>
        </p:nvGraphicFramePr>
        <p:xfrm>
          <a:off x="726800" y="2474550"/>
          <a:ext cx="3000000" cy="3000000"/>
        </p:xfrm>
        <a:graphic>
          <a:graphicData uri="http://schemas.openxmlformats.org/drawingml/2006/table">
            <a:tbl>
              <a:tblPr>
                <a:noFill/>
                <a:tableStyleId>{AFD3EAA2-19D9-4079-977C-804CEDC5E83F}</a:tableStyleId>
              </a:tblPr>
              <a:tblGrid>
                <a:gridCol w="1926000"/>
                <a:gridCol w="1926000"/>
                <a:gridCol w="1926000"/>
                <a:gridCol w="1926000"/>
              </a:tblGrid>
              <a:tr h="135525">
                <a:tc>
                  <a:txBody>
                    <a:bodyPr/>
                    <a:lstStyle/>
                    <a:p>
                      <a:pPr indent="0" lvl="0" marL="0" rtl="0" algn="ctr">
                        <a:spcBef>
                          <a:spcPts val="0"/>
                        </a:spcBef>
                        <a:spcAft>
                          <a:spcPts val="0"/>
                        </a:spcAft>
                        <a:buClr>
                          <a:schemeClr val="dk1"/>
                        </a:buClr>
                        <a:buSzPts val="1100"/>
                        <a:buFont typeface="Arial"/>
                        <a:buNone/>
                      </a:pPr>
                      <a:r>
                        <a:rPr lang="en" sz="1600">
                          <a:solidFill>
                            <a:schemeClr val="lt1"/>
                          </a:solidFill>
                          <a:latin typeface="Lexend Black"/>
                          <a:ea typeface="Lexend Black"/>
                          <a:cs typeface="Lexend Black"/>
                          <a:sym typeface="Lexend Black"/>
                        </a:rPr>
                        <a:t>MAY</a:t>
                      </a:r>
                      <a:endParaRPr sz="1600">
                        <a:solidFill>
                          <a:schemeClr val="lt1"/>
                        </a:solidFill>
                        <a:latin typeface="Lexend Black"/>
                        <a:ea typeface="Lexend Black"/>
                        <a:cs typeface="Lexend Black"/>
                        <a:sym typeface="Lexend Black"/>
                      </a:endParaRPr>
                    </a:p>
                  </a:txBody>
                  <a:tcPr marT="91425" marB="91425" marR="91425" marL="91425">
                    <a:lnL cap="flat" cmpd="sng" w="9525">
                      <a:solidFill>
                        <a:schemeClr val="accen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Clr>
                          <a:schemeClr val="dk1"/>
                        </a:buClr>
                        <a:buSzPts val="1100"/>
                        <a:buFont typeface="Arial"/>
                        <a:buNone/>
                      </a:pPr>
                      <a:r>
                        <a:rPr lang="en" sz="1600">
                          <a:solidFill>
                            <a:schemeClr val="lt1"/>
                          </a:solidFill>
                          <a:latin typeface="Lexend Black"/>
                          <a:ea typeface="Lexend Black"/>
                          <a:cs typeface="Lexend Black"/>
                          <a:sym typeface="Lexend Black"/>
                        </a:rPr>
                        <a:t>JUNE</a:t>
                      </a:r>
                      <a:endParaRPr sz="1600">
                        <a:solidFill>
                          <a:schemeClr val="lt1"/>
                        </a:solidFill>
                        <a:latin typeface="Lexend Black"/>
                        <a:ea typeface="Lexend Black"/>
                        <a:cs typeface="Lexend Black"/>
                        <a:sym typeface="Lexend Black"/>
                      </a:endParaRPr>
                    </a:p>
                  </a:txBody>
                  <a:tcPr marT="91425" marB="91425" marR="91425" marL="91425">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Clr>
                          <a:schemeClr val="dk1"/>
                        </a:buClr>
                        <a:buSzPts val="1100"/>
                        <a:buFont typeface="Arial"/>
                        <a:buNone/>
                      </a:pPr>
                      <a:r>
                        <a:rPr lang="en" sz="1600">
                          <a:solidFill>
                            <a:schemeClr val="lt1"/>
                          </a:solidFill>
                          <a:latin typeface="Lexend Black"/>
                          <a:ea typeface="Lexend Black"/>
                          <a:cs typeface="Lexend Black"/>
                          <a:sym typeface="Lexend Black"/>
                        </a:rPr>
                        <a:t>JULY</a:t>
                      </a:r>
                      <a:endParaRPr sz="1600">
                        <a:solidFill>
                          <a:schemeClr val="lt1"/>
                        </a:solidFill>
                        <a:latin typeface="Lexend Black"/>
                        <a:ea typeface="Lexend Black"/>
                        <a:cs typeface="Lexend Black"/>
                        <a:sym typeface="Lexend Black"/>
                      </a:endParaRPr>
                    </a:p>
                  </a:txBody>
                  <a:tcPr marT="91425" marB="91425" marR="91425" marL="91425">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Clr>
                          <a:schemeClr val="dk1"/>
                        </a:buClr>
                        <a:buSzPts val="1100"/>
                        <a:buFont typeface="Arial"/>
                        <a:buNone/>
                      </a:pPr>
                      <a:r>
                        <a:rPr lang="en" sz="1600">
                          <a:solidFill>
                            <a:schemeClr val="lt1"/>
                          </a:solidFill>
                          <a:latin typeface="Lexend Black"/>
                          <a:ea typeface="Lexend Black"/>
                          <a:cs typeface="Lexend Black"/>
                          <a:sym typeface="Lexend Black"/>
                        </a:rPr>
                        <a:t>AUGUST</a:t>
                      </a:r>
                      <a:endParaRPr sz="1600">
                        <a:solidFill>
                          <a:schemeClr val="lt1"/>
                        </a:solidFill>
                        <a:latin typeface="Lexend Black"/>
                        <a:ea typeface="Lexend Black"/>
                        <a:cs typeface="Lexend Black"/>
                        <a:sym typeface="Lexend Black"/>
                      </a:endParaRPr>
                    </a:p>
                  </a:txBody>
                  <a:tcPr marT="91425" marB="91425" marR="91425" marL="91425">
                    <a:lnL cap="flat" cmpd="sng" w="9525">
                      <a:solidFill>
                        <a:schemeClr val="l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r>
              <a:tr h="135525">
                <a:tc>
                  <a:txBody>
                    <a:bodyPr/>
                    <a:lstStyle/>
                    <a:p>
                      <a:pPr indent="0" lvl="0" marL="0" rtl="0" algn="ctr">
                        <a:lnSpc>
                          <a:spcPct val="115000"/>
                        </a:lnSpc>
                        <a:spcBef>
                          <a:spcPts val="0"/>
                        </a:spcBef>
                        <a:spcAft>
                          <a:spcPts val="0"/>
                        </a:spcAft>
                        <a:buClr>
                          <a:schemeClr val="dk1"/>
                        </a:buClr>
                        <a:buSzPts val="1100"/>
                        <a:buFont typeface="Arial"/>
                        <a:buNone/>
                      </a:pPr>
                      <a:r>
                        <a:rPr lang="en" sz="1200">
                          <a:solidFill>
                            <a:schemeClr val="dk1"/>
                          </a:solidFill>
                          <a:latin typeface="Inter"/>
                          <a:ea typeface="Inter"/>
                          <a:cs typeface="Inter"/>
                          <a:sym typeface="Inter"/>
                        </a:rPr>
                        <a:t>Main activity</a:t>
                      </a:r>
                      <a:endParaRPr sz="1200">
                        <a:solidFill>
                          <a:schemeClr val="dk1"/>
                        </a:solidFill>
                        <a:latin typeface="Inter"/>
                        <a:ea typeface="Inter"/>
                        <a:cs typeface="Inter"/>
                        <a:sym typeface="Inter"/>
                      </a:endParaRPr>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lnSpc>
                          <a:spcPct val="115000"/>
                        </a:lnSpc>
                        <a:spcBef>
                          <a:spcPts val="0"/>
                        </a:spcBef>
                        <a:spcAft>
                          <a:spcPts val="0"/>
                        </a:spcAft>
                        <a:buClr>
                          <a:schemeClr val="dk1"/>
                        </a:buClr>
                        <a:buSzPts val="1100"/>
                        <a:buFont typeface="Arial"/>
                        <a:buNone/>
                      </a:pPr>
                      <a:r>
                        <a:rPr lang="en" sz="1200">
                          <a:solidFill>
                            <a:schemeClr val="dk1"/>
                          </a:solidFill>
                          <a:latin typeface="Inter"/>
                          <a:ea typeface="Inter"/>
                          <a:cs typeface="Inter"/>
                          <a:sym typeface="Inter"/>
                        </a:rPr>
                        <a:t>Main activity</a:t>
                      </a:r>
                      <a:endParaRPr sz="1200">
                        <a:solidFill>
                          <a:schemeClr val="dk1"/>
                        </a:solidFill>
                        <a:latin typeface="Inter"/>
                        <a:ea typeface="Inter"/>
                        <a:cs typeface="Inter"/>
                        <a:sym typeface="Inter"/>
                      </a:endParaRPr>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lnSpc>
                          <a:spcPct val="115000"/>
                        </a:lnSpc>
                        <a:spcBef>
                          <a:spcPts val="0"/>
                        </a:spcBef>
                        <a:spcAft>
                          <a:spcPts val="0"/>
                        </a:spcAft>
                        <a:buClr>
                          <a:schemeClr val="dk1"/>
                        </a:buClr>
                        <a:buSzPts val="1100"/>
                        <a:buFont typeface="Arial"/>
                        <a:buNone/>
                      </a:pPr>
                      <a:r>
                        <a:rPr lang="en" sz="1200">
                          <a:solidFill>
                            <a:schemeClr val="dk1"/>
                          </a:solidFill>
                          <a:latin typeface="Inter"/>
                          <a:ea typeface="Inter"/>
                          <a:cs typeface="Inter"/>
                          <a:sym typeface="Inter"/>
                        </a:rPr>
                        <a:t>Main activity</a:t>
                      </a:r>
                      <a:endParaRPr sz="1200">
                        <a:solidFill>
                          <a:schemeClr val="dk1"/>
                        </a:solidFill>
                        <a:latin typeface="Inter"/>
                        <a:ea typeface="Inter"/>
                        <a:cs typeface="Inter"/>
                        <a:sym typeface="Inter"/>
                      </a:endParaRPr>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rPr lang="en" sz="1200">
                          <a:solidFill>
                            <a:schemeClr val="dk1"/>
                          </a:solidFill>
                          <a:latin typeface="Inter"/>
                          <a:ea typeface="Inter"/>
                          <a:cs typeface="Inter"/>
                          <a:sym typeface="Inter"/>
                        </a:rPr>
                        <a:t>Main activity </a:t>
                      </a:r>
                      <a:endParaRPr sz="1200">
                        <a:solidFill>
                          <a:schemeClr val="dk1"/>
                        </a:solidFill>
                        <a:latin typeface="Inter"/>
                        <a:ea typeface="Inter"/>
                        <a:cs typeface="Inter"/>
                        <a:sym typeface="Inter"/>
                      </a:endParaRPr>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r>
            </a:tbl>
          </a:graphicData>
        </a:graphic>
      </p:graphicFrame>
      <p:graphicFrame>
        <p:nvGraphicFramePr>
          <p:cNvPr id="619" name="Google Shape;619;p55"/>
          <p:cNvGraphicFramePr/>
          <p:nvPr/>
        </p:nvGraphicFramePr>
        <p:xfrm>
          <a:off x="726800" y="3522500"/>
          <a:ext cx="3000000" cy="3000000"/>
        </p:xfrm>
        <a:graphic>
          <a:graphicData uri="http://schemas.openxmlformats.org/drawingml/2006/table">
            <a:tbl>
              <a:tblPr>
                <a:noFill/>
                <a:tableStyleId>{AFD3EAA2-19D9-4079-977C-804CEDC5E83F}</a:tableStyleId>
              </a:tblPr>
              <a:tblGrid>
                <a:gridCol w="1926000"/>
                <a:gridCol w="1926000"/>
                <a:gridCol w="1926000"/>
                <a:gridCol w="1926000"/>
              </a:tblGrid>
              <a:tr h="135525">
                <a:tc>
                  <a:txBody>
                    <a:bodyPr/>
                    <a:lstStyle/>
                    <a:p>
                      <a:pPr indent="0" lvl="0" marL="0" rtl="0" algn="ctr">
                        <a:spcBef>
                          <a:spcPts val="0"/>
                        </a:spcBef>
                        <a:spcAft>
                          <a:spcPts val="0"/>
                        </a:spcAft>
                        <a:buClr>
                          <a:schemeClr val="dk1"/>
                        </a:buClr>
                        <a:buSzPts val="1100"/>
                        <a:buFont typeface="Arial"/>
                        <a:buNone/>
                      </a:pPr>
                      <a:r>
                        <a:rPr lang="en" sz="1600">
                          <a:solidFill>
                            <a:schemeClr val="lt1"/>
                          </a:solidFill>
                          <a:latin typeface="Lexend Black"/>
                          <a:ea typeface="Lexend Black"/>
                          <a:cs typeface="Lexend Black"/>
                          <a:sym typeface="Lexend Black"/>
                        </a:rPr>
                        <a:t>SEPTEMBER</a:t>
                      </a:r>
                      <a:endParaRPr sz="1600">
                        <a:solidFill>
                          <a:schemeClr val="lt1"/>
                        </a:solidFill>
                        <a:latin typeface="Lexend Black"/>
                        <a:ea typeface="Lexend Black"/>
                        <a:cs typeface="Lexend Black"/>
                        <a:sym typeface="Lexend Black"/>
                      </a:endParaRPr>
                    </a:p>
                  </a:txBody>
                  <a:tcPr marT="91425" marB="91425" marR="91425" marL="91425">
                    <a:lnL cap="flat" cmpd="sng" w="9525">
                      <a:solidFill>
                        <a:schemeClr val="accen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Clr>
                          <a:schemeClr val="dk1"/>
                        </a:buClr>
                        <a:buSzPts val="1100"/>
                        <a:buFont typeface="Arial"/>
                        <a:buNone/>
                      </a:pPr>
                      <a:r>
                        <a:rPr lang="en" sz="1600">
                          <a:solidFill>
                            <a:schemeClr val="lt1"/>
                          </a:solidFill>
                          <a:latin typeface="Lexend Black"/>
                          <a:ea typeface="Lexend Black"/>
                          <a:cs typeface="Lexend Black"/>
                          <a:sym typeface="Lexend Black"/>
                        </a:rPr>
                        <a:t>OCTOBER</a:t>
                      </a:r>
                      <a:endParaRPr sz="1600">
                        <a:solidFill>
                          <a:schemeClr val="lt1"/>
                        </a:solidFill>
                        <a:latin typeface="Lexend Black"/>
                        <a:ea typeface="Lexend Black"/>
                        <a:cs typeface="Lexend Black"/>
                        <a:sym typeface="Lexend Black"/>
                      </a:endParaRPr>
                    </a:p>
                  </a:txBody>
                  <a:tcPr marT="91425" marB="91425" marR="91425" marL="91425">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Clr>
                          <a:schemeClr val="dk1"/>
                        </a:buClr>
                        <a:buSzPts val="1100"/>
                        <a:buFont typeface="Arial"/>
                        <a:buNone/>
                      </a:pPr>
                      <a:r>
                        <a:rPr lang="en" sz="1600">
                          <a:solidFill>
                            <a:schemeClr val="lt1"/>
                          </a:solidFill>
                          <a:latin typeface="Lexend Black"/>
                          <a:ea typeface="Lexend Black"/>
                          <a:cs typeface="Lexend Black"/>
                          <a:sym typeface="Lexend Black"/>
                        </a:rPr>
                        <a:t>NOVEMBER</a:t>
                      </a:r>
                      <a:endParaRPr sz="1600">
                        <a:solidFill>
                          <a:schemeClr val="lt1"/>
                        </a:solidFill>
                        <a:latin typeface="Lexend Black"/>
                        <a:ea typeface="Lexend Black"/>
                        <a:cs typeface="Lexend Black"/>
                        <a:sym typeface="Lexend Black"/>
                      </a:endParaRPr>
                    </a:p>
                  </a:txBody>
                  <a:tcPr marT="91425" marB="91425" marR="91425" marL="91425">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Clr>
                          <a:schemeClr val="dk1"/>
                        </a:buClr>
                        <a:buSzPts val="1100"/>
                        <a:buFont typeface="Arial"/>
                        <a:buNone/>
                      </a:pPr>
                      <a:r>
                        <a:rPr lang="en" sz="1600">
                          <a:solidFill>
                            <a:schemeClr val="lt1"/>
                          </a:solidFill>
                          <a:latin typeface="Lexend Black"/>
                          <a:ea typeface="Lexend Black"/>
                          <a:cs typeface="Lexend Black"/>
                          <a:sym typeface="Lexend Black"/>
                        </a:rPr>
                        <a:t>DECEMBER</a:t>
                      </a:r>
                      <a:endParaRPr sz="1600">
                        <a:solidFill>
                          <a:schemeClr val="lt1"/>
                        </a:solidFill>
                        <a:latin typeface="Lexend Black"/>
                        <a:ea typeface="Lexend Black"/>
                        <a:cs typeface="Lexend Black"/>
                        <a:sym typeface="Lexend Black"/>
                      </a:endParaRPr>
                    </a:p>
                  </a:txBody>
                  <a:tcPr marT="91425" marB="91425" marR="91425" marL="91425">
                    <a:lnL cap="flat" cmpd="sng" w="9525">
                      <a:solidFill>
                        <a:schemeClr val="l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r>
              <a:tr h="135525">
                <a:tc>
                  <a:txBody>
                    <a:bodyPr/>
                    <a:lstStyle/>
                    <a:p>
                      <a:pPr indent="0" lvl="0" marL="0" rtl="0" algn="ctr">
                        <a:lnSpc>
                          <a:spcPct val="115000"/>
                        </a:lnSpc>
                        <a:spcBef>
                          <a:spcPts val="0"/>
                        </a:spcBef>
                        <a:spcAft>
                          <a:spcPts val="0"/>
                        </a:spcAft>
                        <a:buClr>
                          <a:schemeClr val="dk1"/>
                        </a:buClr>
                        <a:buSzPts val="1100"/>
                        <a:buFont typeface="Arial"/>
                        <a:buNone/>
                      </a:pPr>
                      <a:r>
                        <a:rPr lang="en" sz="1200">
                          <a:solidFill>
                            <a:schemeClr val="dk1"/>
                          </a:solidFill>
                          <a:latin typeface="Inter"/>
                          <a:ea typeface="Inter"/>
                          <a:cs typeface="Inter"/>
                          <a:sym typeface="Inter"/>
                        </a:rPr>
                        <a:t>Main activity</a:t>
                      </a:r>
                      <a:endParaRPr sz="1200">
                        <a:solidFill>
                          <a:schemeClr val="dk1"/>
                        </a:solidFill>
                        <a:latin typeface="Inter"/>
                        <a:ea typeface="Inter"/>
                        <a:cs typeface="Inter"/>
                        <a:sym typeface="Inter"/>
                      </a:endParaRPr>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lnSpc>
                          <a:spcPct val="115000"/>
                        </a:lnSpc>
                        <a:spcBef>
                          <a:spcPts val="0"/>
                        </a:spcBef>
                        <a:spcAft>
                          <a:spcPts val="0"/>
                        </a:spcAft>
                        <a:buClr>
                          <a:schemeClr val="dk1"/>
                        </a:buClr>
                        <a:buSzPts val="1100"/>
                        <a:buFont typeface="Arial"/>
                        <a:buNone/>
                      </a:pPr>
                      <a:r>
                        <a:rPr lang="en" sz="1200">
                          <a:solidFill>
                            <a:schemeClr val="dk1"/>
                          </a:solidFill>
                          <a:latin typeface="Inter"/>
                          <a:ea typeface="Inter"/>
                          <a:cs typeface="Inter"/>
                          <a:sym typeface="Inter"/>
                        </a:rPr>
                        <a:t>Main activity</a:t>
                      </a:r>
                      <a:endParaRPr sz="1200">
                        <a:solidFill>
                          <a:schemeClr val="dk1"/>
                        </a:solidFill>
                        <a:latin typeface="Inter"/>
                        <a:ea typeface="Inter"/>
                        <a:cs typeface="Inter"/>
                        <a:sym typeface="Inter"/>
                      </a:endParaRPr>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lnSpc>
                          <a:spcPct val="115000"/>
                        </a:lnSpc>
                        <a:spcBef>
                          <a:spcPts val="0"/>
                        </a:spcBef>
                        <a:spcAft>
                          <a:spcPts val="0"/>
                        </a:spcAft>
                        <a:buClr>
                          <a:schemeClr val="dk1"/>
                        </a:buClr>
                        <a:buSzPts val="1100"/>
                        <a:buFont typeface="Arial"/>
                        <a:buNone/>
                      </a:pPr>
                      <a:r>
                        <a:rPr lang="en" sz="1200">
                          <a:solidFill>
                            <a:schemeClr val="dk1"/>
                          </a:solidFill>
                          <a:latin typeface="Inter"/>
                          <a:ea typeface="Inter"/>
                          <a:cs typeface="Inter"/>
                          <a:sym typeface="Inter"/>
                        </a:rPr>
                        <a:t>Main activity</a:t>
                      </a:r>
                      <a:endParaRPr sz="1200">
                        <a:solidFill>
                          <a:schemeClr val="dk1"/>
                        </a:solidFill>
                        <a:latin typeface="Inter"/>
                        <a:ea typeface="Inter"/>
                        <a:cs typeface="Inter"/>
                        <a:sym typeface="Inter"/>
                      </a:endParaRPr>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lnSpc>
                          <a:spcPct val="115000"/>
                        </a:lnSpc>
                        <a:spcBef>
                          <a:spcPts val="0"/>
                        </a:spcBef>
                        <a:spcAft>
                          <a:spcPts val="0"/>
                        </a:spcAft>
                        <a:buClr>
                          <a:schemeClr val="dk1"/>
                        </a:buClr>
                        <a:buSzPts val="1100"/>
                        <a:buFont typeface="Arial"/>
                        <a:buNone/>
                      </a:pPr>
                      <a:r>
                        <a:rPr lang="en" sz="1200">
                          <a:solidFill>
                            <a:schemeClr val="dk1"/>
                          </a:solidFill>
                          <a:latin typeface="Inter"/>
                          <a:ea typeface="Inter"/>
                          <a:cs typeface="Inter"/>
                          <a:sym typeface="Inter"/>
                        </a:rPr>
                        <a:t>Main activity</a:t>
                      </a:r>
                      <a:endParaRPr sz="1200">
                        <a:solidFill>
                          <a:schemeClr val="dk1"/>
                        </a:solidFill>
                        <a:latin typeface="Inter"/>
                        <a:ea typeface="Inter"/>
                        <a:cs typeface="Inter"/>
                        <a:sym typeface="Inter"/>
                      </a:endParaRPr>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r>
            </a:tbl>
          </a:graphicData>
        </a:graphic>
      </p:graphicFrame>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3" name="Shape 623"/>
        <p:cNvGrpSpPr/>
        <p:nvPr/>
      </p:nvGrpSpPr>
      <p:grpSpPr>
        <a:xfrm>
          <a:off x="0" y="0"/>
          <a:ext cx="0" cy="0"/>
          <a:chOff x="0" y="0"/>
          <a:chExt cx="0" cy="0"/>
        </a:xfrm>
      </p:grpSpPr>
      <p:sp>
        <p:nvSpPr>
          <p:cNvPr id="624" name="Google Shape;624;p5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THREE IMPORTANT IDEAS</a:t>
            </a:r>
            <a:endParaRPr/>
          </a:p>
        </p:txBody>
      </p:sp>
      <p:sp>
        <p:nvSpPr>
          <p:cNvPr id="625" name="Google Shape;625;p56"/>
          <p:cNvSpPr txBox="1"/>
          <p:nvPr>
            <p:ph idx="1" type="subTitle"/>
          </p:nvPr>
        </p:nvSpPr>
        <p:spPr>
          <a:xfrm>
            <a:off x="937625" y="2360152"/>
            <a:ext cx="2175300" cy="1513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a gas giant and the biggest planet in the Solar System. It's the fourth-brightest object in the night sky and it was named after the Roman god of the skies</a:t>
            </a:r>
            <a:endParaRPr/>
          </a:p>
        </p:txBody>
      </p:sp>
      <p:sp>
        <p:nvSpPr>
          <p:cNvPr id="626" name="Google Shape;626;p56"/>
          <p:cNvSpPr txBox="1"/>
          <p:nvPr>
            <p:ph idx="2" type="subTitle"/>
          </p:nvPr>
        </p:nvSpPr>
        <p:spPr>
          <a:xfrm>
            <a:off x="3484350" y="2360152"/>
            <a:ext cx="2175300" cy="1513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 It’s terribly hot and its atmosphere is poisonous. It’s the second-brightest natural object in the night sky</a:t>
            </a:r>
            <a:endParaRPr/>
          </a:p>
        </p:txBody>
      </p:sp>
      <p:sp>
        <p:nvSpPr>
          <p:cNvPr id="627" name="Google Shape;627;p56"/>
          <p:cNvSpPr txBox="1"/>
          <p:nvPr>
            <p:ph idx="3" type="subTitle"/>
          </p:nvPr>
        </p:nvSpPr>
        <p:spPr>
          <a:xfrm>
            <a:off x="6031075" y="2360152"/>
            <a:ext cx="2175300" cy="1513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a gas giant and has several rings and it's composed mostly of hydrogen and helium. Saturn was also named after the Roman god of wealth and agriculture</a:t>
            </a:r>
            <a:endParaRPr/>
          </a:p>
        </p:txBody>
      </p:sp>
      <p:sp>
        <p:nvSpPr>
          <p:cNvPr id="628" name="Google Shape;628;p56"/>
          <p:cNvSpPr txBox="1"/>
          <p:nvPr>
            <p:ph idx="4" type="subTitle"/>
          </p:nvPr>
        </p:nvSpPr>
        <p:spPr>
          <a:xfrm>
            <a:off x="937625" y="1933772"/>
            <a:ext cx="2175300" cy="426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629" name="Google Shape;629;p56"/>
          <p:cNvSpPr txBox="1"/>
          <p:nvPr>
            <p:ph idx="5" type="subTitle"/>
          </p:nvPr>
        </p:nvSpPr>
        <p:spPr>
          <a:xfrm>
            <a:off x="3484350" y="1933772"/>
            <a:ext cx="2175300" cy="426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630" name="Google Shape;630;p56"/>
          <p:cNvSpPr txBox="1"/>
          <p:nvPr>
            <p:ph idx="6" type="subTitle"/>
          </p:nvPr>
        </p:nvSpPr>
        <p:spPr>
          <a:xfrm>
            <a:off x="6031075" y="1933772"/>
            <a:ext cx="2175300" cy="426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SATURN</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4" name="Shape 634"/>
        <p:cNvGrpSpPr/>
        <p:nvPr/>
      </p:nvGrpSpPr>
      <p:grpSpPr>
        <a:xfrm>
          <a:off x="0" y="0"/>
          <a:ext cx="0" cy="0"/>
          <a:chOff x="0" y="0"/>
          <a:chExt cx="0" cy="0"/>
        </a:xfrm>
      </p:grpSpPr>
      <p:sp>
        <p:nvSpPr>
          <p:cNvPr id="635" name="Google Shape;635;p5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YOU CAN </a:t>
            </a:r>
            <a:r>
              <a:rPr lang="en"/>
              <a:t>USE THIS INFOGRAPHIC</a:t>
            </a:r>
            <a:endParaRPr/>
          </a:p>
        </p:txBody>
      </p:sp>
      <p:graphicFrame>
        <p:nvGraphicFramePr>
          <p:cNvPr id="636" name="Google Shape;636;p57"/>
          <p:cNvGraphicFramePr/>
          <p:nvPr/>
        </p:nvGraphicFramePr>
        <p:xfrm>
          <a:off x="713225" y="1383908"/>
          <a:ext cx="3000000" cy="3000000"/>
        </p:xfrm>
        <a:graphic>
          <a:graphicData uri="http://schemas.openxmlformats.org/drawingml/2006/table">
            <a:tbl>
              <a:tblPr>
                <a:noFill/>
                <a:tableStyleId>{AFD3EAA2-19D9-4079-977C-804CEDC5E83F}</a:tableStyleId>
              </a:tblPr>
              <a:tblGrid>
                <a:gridCol w="666225"/>
                <a:gridCol w="666150"/>
                <a:gridCol w="2441500"/>
              </a:tblGrid>
              <a:tr h="479525">
                <a:tc gridSpan="3">
                  <a:txBody>
                    <a:bodyPr/>
                    <a:lstStyle/>
                    <a:p>
                      <a:pPr indent="0" lvl="0" marL="0" rtl="0" algn="ctr">
                        <a:spcBef>
                          <a:spcPts val="0"/>
                        </a:spcBef>
                        <a:spcAft>
                          <a:spcPts val="0"/>
                        </a:spcAft>
                        <a:buNone/>
                      </a:pPr>
                      <a:r>
                        <a:rPr lang="en" sz="1600">
                          <a:solidFill>
                            <a:schemeClr val="lt1"/>
                          </a:solidFill>
                          <a:latin typeface="Lexend Black"/>
                          <a:ea typeface="Lexend Black"/>
                          <a:cs typeface="Lexend Black"/>
                          <a:sym typeface="Lexend Black"/>
                        </a:rPr>
                        <a:t>PHASES</a:t>
                      </a:r>
                      <a:endParaRPr sz="1600">
                        <a:solidFill>
                          <a:schemeClr val="lt1"/>
                        </a:solidFill>
                        <a:latin typeface="Lexend Black"/>
                        <a:ea typeface="Lexend Black"/>
                        <a:cs typeface="Lexend Black"/>
                        <a:sym typeface="Lexend Black"/>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c hMerge="1"/>
                <a:tc hMerge="1"/>
              </a:tr>
              <a:tr h="680500">
                <a:tc>
                  <a:txBody>
                    <a:bodyPr/>
                    <a:lstStyle/>
                    <a:p>
                      <a:pPr indent="0" lvl="0" marL="0" rtl="0" algn="ctr">
                        <a:spcBef>
                          <a:spcPts val="0"/>
                        </a:spcBef>
                        <a:spcAft>
                          <a:spcPts val="0"/>
                        </a:spcAft>
                        <a:buNone/>
                      </a:pPr>
                      <a:r>
                        <a:rPr lang="en" sz="2400">
                          <a:solidFill>
                            <a:schemeClr val="lt1"/>
                          </a:solidFill>
                          <a:latin typeface="Lexend Black"/>
                          <a:ea typeface="Lexend Black"/>
                          <a:cs typeface="Lexend Black"/>
                          <a:sym typeface="Lexend Black"/>
                        </a:rPr>
                        <a:t>1</a:t>
                      </a:r>
                      <a:endParaRPr sz="2400">
                        <a:solidFill>
                          <a:schemeClr val="lt1"/>
                        </a:solidFill>
                        <a:latin typeface="Lexend Black"/>
                        <a:ea typeface="Lexend Black"/>
                        <a:cs typeface="Lexend Black"/>
                        <a:sym typeface="Lexend Black"/>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1600">
                          <a:solidFill>
                            <a:schemeClr val="dk1"/>
                          </a:solidFill>
                          <a:latin typeface="Lexend Black"/>
                          <a:ea typeface="Lexend Black"/>
                          <a:cs typeface="Lexend Black"/>
                          <a:sym typeface="Lexend Black"/>
                        </a:rPr>
                        <a:t>OK</a:t>
                      </a:r>
                      <a:endParaRPr sz="1600">
                        <a:solidFill>
                          <a:schemeClr val="dk1"/>
                        </a:solidFill>
                        <a:latin typeface="Lexend Black"/>
                        <a:ea typeface="Lexend Black"/>
                        <a:cs typeface="Lexend Black"/>
                        <a:sym typeface="Lexend Black"/>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rPr lang="en" sz="1200">
                          <a:solidFill>
                            <a:schemeClr val="dk1"/>
                          </a:solidFill>
                          <a:latin typeface="Inter"/>
                          <a:ea typeface="Inter"/>
                          <a:cs typeface="Inter"/>
                          <a:sym typeface="Inter"/>
                        </a:rPr>
                        <a:t>Mercury is the smallest planet of them all</a:t>
                      </a:r>
                      <a:endParaRPr sz="1200">
                        <a:solidFill>
                          <a:schemeClr val="dk1"/>
                        </a:solidFill>
                        <a:latin typeface="Inter"/>
                        <a:ea typeface="Inter"/>
                        <a:cs typeface="Inter"/>
                        <a:sym typeface="Inter"/>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r>
              <a:tr h="680500">
                <a:tc>
                  <a:txBody>
                    <a:bodyPr/>
                    <a:lstStyle/>
                    <a:p>
                      <a:pPr indent="0" lvl="0" marL="0" rtl="0" algn="ctr">
                        <a:spcBef>
                          <a:spcPts val="0"/>
                        </a:spcBef>
                        <a:spcAft>
                          <a:spcPts val="0"/>
                        </a:spcAft>
                        <a:buNone/>
                      </a:pPr>
                      <a:r>
                        <a:rPr lang="en" sz="2400">
                          <a:solidFill>
                            <a:schemeClr val="lt1"/>
                          </a:solidFill>
                          <a:latin typeface="Lexend Black"/>
                          <a:ea typeface="Lexend Black"/>
                          <a:cs typeface="Lexend Black"/>
                          <a:sym typeface="Lexend Black"/>
                        </a:rPr>
                        <a:t>2</a:t>
                      </a:r>
                      <a:endParaRPr sz="2400">
                        <a:solidFill>
                          <a:schemeClr val="lt1"/>
                        </a:solidFill>
                        <a:latin typeface="Lexend Black"/>
                        <a:ea typeface="Lexend Black"/>
                        <a:cs typeface="Lexend Black"/>
                        <a:sym typeface="Lexend Black"/>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rgbClr val="20124D">
                        <a:alpha val="64999"/>
                      </a:srgbClr>
                    </a:solidFill>
                  </a:tcPr>
                </a:tc>
                <a:tc>
                  <a:txBody>
                    <a:bodyPr/>
                    <a:lstStyle/>
                    <a:p>
                      <a:pPr indent="0" lvl="0" marL="0" rtl="0" algn="ctr">
                        <a:spcBef>
                          <a:spcPts val="0"/>
                        </a:spcBef>
                        <a:spcAft>
                          <a:spcPts val="0"/>
                        </a:spcAft>
                        <a:buNone/>
                      </a:pPr>
                      <a:r>
                        <a:rPr lang="en" sz="1600">
                          <a:solidFill>
                            <a:schemeClr val="dk1"/>
                          </a:solidFill>
                          <a:latin typeface="Lexend Black"/>
                          <a:ea typeface="Lexend Black"/>
                          <a:cs typeface="Lexend Black"/>
                          <a:sym typeface="Lexend Black"/>
                        </a:rPr>
                        <a:t>-</a:t>
                      </a:r>
                      <a:endParaRPr sz="1600">
                        <a:solidFill>
                          <a:schemeClr val="dk1"/>
                        </a:solidFill>
                        <a:latin typeface="Lexend Black"/>
                        <a:ea typeface="Lexend Black"/>
                        <a:cs typeface="Lexend Black"/>
                        <a:sym typeface="Lexend Black"/>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rPr lang="en" sz="1200">
                          <a:solidFill>
                            <a:schemeClr val="dk1"/>
                          </a:solidFill>
                          <a:latin typeface="Inter"/>
                          <a:ea typeface="Inter"/>
                          <a:cs typeface="Inter"/>
                          <a:sym typeface="Inter"/>
                        </a:rPr>
                        <a:t>Venus is extremely hot, even hotter than Mercury</a:t>
                      </a:r>
                      <a:endParaRPr sz="1200">
                        <a:solidFill>
                          <a:schemeClr val="dk1"/>
                        </a:solidFill>
                        <a:latin typeface="Inter"/>
                        <a:ea typeface="Inter"/>
                        <a:cs typeface="Inter"/>
                        <a:sym typeface="Inter"/>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680500">
                <a:tc>
                  <a:txBody>
                    <a:bodyPr/>
                    <a:lstStyle/>
                    <a:p>
                      <a:pPr indent="0" lvl="0" marL="0" rtl="0" algn="ctr">
                        <a:spcBef>
                          <a:spcPts val="0"/>
                        </a:spcBef>
                        <a:spcAft>
                          <a:spcPts val="0"/>
                        </a:spcAft>
                        <a:buNone/>
                      </a:pPr>
                      <a:r>
                        <a:rPr lang="en" sz="2400">
                          <a:solidFill>
                            <a:schemeClr val="dk1"/>
                          </a:solidFill>
                          <a:latin typeface="Lexend Black"/>
                          <a:ea typeface="Lexend Black"/>
                          <a:cs typeface="Lexend Black"/>
                          <a:sym typeface="Lexend Black"/>
                        </a:rPr>
                        <a:t>3</a:t>
                      </a:r>
                      <a:endParaRPr sz="2400">
                        <a:solidFill>
                          <a:schemeClr val="dk1"/>
                        </a:solidFill>
                        <a:latin typeface="Lexend Black"/>
                        <a:ea typeface="Lexend Black"/>
                        <a:cs typeface="Lexend Black"/>
                        <a:sym typeface="Lexend Black"/>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rgbClr val="20124D">
                        <a:alpha val="35630"/>
                      </a:srgbClr>
                    </a:solidFill>
                  </a:tcPr>
                </a:tc>
                <a:tc>
                  <a:txBody>
                    <a:bodyPr/>
                    <a:lstStyle/>
                    <a:p>
                      <a:pPr indent="0" lvl="0" marL="0" rtl="0" algn="ctr">
                        <a:spcBef>
                          <a:spcPts val="0"/>
                        </a:spcBef>
                        <a:spcAft>
                          <a:spcPts val="0"/>
                        </a:spcAft>
                        <a:buNone/>
                      </a:pPr>
                      <a:r>
                        <a:rPr lang="en" sz="1600">
                          <a:solidFill>
                            <a:schemeClr val="dk1"/>
                          </a:solidFill>
                          <a:latin typeface="Lexend Black"/>
                          <a:ea typeface="Lexend Black"/>
                          <a:cs typeface="Lexend Black"/>
                          <a:sym typeface="Lexend Black"/>
                        </a:rPr>
                        <a:t>-</a:t>
                      </a:r>
                      <a:endParaRPr sz="1600">
                        <a:solidFill>
                          <a:schemeClr val="dk1"/>
                        </a:solidFill>
                        <a:latin typeface="Lexend Black"/>
                        <a:ea typeface="Lexend Black"/>
                        <a:cs typeface="Lexend Black"/>
                        <a:sym typeface="Lexend Black"/>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rPr lang="en" sz="1200">
                          <a:solidFill>
                            <a:schemeClr val="dk1"/>
                          </a:solidFill>
                          <a:latin typeface="Inter"/>
                          <a:ea typeface="Inter"/>
                          <a:cs typeface="Inter"/>
                          <a:sym typeface="Inter"/>
                        </a:rPr>
                        <a:t>Despite being red, Mars is actually a cold place</a:t>
                      </a:r>
                      <a:endParaRPr sz="1200">
                        <a:solidFill>
                          <a:schemeClr val="dk1"/>
                        </a:solidFill>
                        <a:latin typeface="Inter"/>
                        <a:ea typeface="Inter"/>
                        <a:cs typeface="Inter"/>
                        <a:sym typeface="Inter"/>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680500">
                <a:tc>
                  <a:txBody>
                    <a:bodyPr/>
                    <a:lstStyle/>
                    <a:p>
                      <a:pPr indent="0" lvl="0" marL="0" rtl="0" algn="ctr">
                        <a:spcBef>
                          <a:spcPts val="0"/>
                        </a:spcBef>
                        <a:spcAft>
                          <a:spcPts val="0"/>
                        </a:spcAft>
                        <a:buNone/>
                      </a:pPr>
                      <a:r>
                        <a:rPr lang="en" sz="2400">
                          <a:solidFill>
                            <a:schemeClr val="dk1"/>
                          </a:solidFill>
                          <a:latin typeface="Lexend Black"/>
                          <a:ea typeface="Lexend Black"/>
                          <a:cs typeface="Lexend Black"/>
                          <a:sym typeface="Lexend Black"/>
                        </a:rPr>
                        <a:t>4</a:t>
                      </a:r>
                      <a:endParaRPr sz="2400">
                        <a:solidFill>
                          <a:schemeClr val="dk1"/>
                        </a:solidFill>
                        <a:latin typeface="Lexend Black"/>
                        <a:ea typeface="Lexend Black"/>
                        <a:cs typeface="Lexend Black"/>
                        <a:sym typeface="Lexend Black"/>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rgbClr val="20124D">
                        <a:alpha val="17500"/>
                      </a:srgbClr>
                    </a:solidFill>
                  </a:tcPr>
                </a:tc>
                <a:tc>
                  <a:txBody>
                    <a:bodyPr/>
                    <a:lstStyle/>
                    <a:p>
                      <a:pPr indent="0" lvl="0" marL="0" rtl="0" algn="ctr">
                        <a:spcBef>
                          <a:spcPts val="0"/>
                        </a:spcBef>
                        <a:spcAft>
                          <a:spcPts val="0"/>
                        </a:spcAft>
                        <a:buNone/>
                      </a:pPr>
                      <a:r>
                        <a:rPr lang="en" sz="1600">
                          <a:solidFill>
                            <a:schemeClr val="dk1"/>
                          </a:solidFill>
                          <a:latin typeface="Lexend Black"/>
                          <a:ea typeface="Lexend Black"/>
                          <a:cs typeface="Lexend Black"/>
                          <a:sym typeface="Lexend Black"/>
                        </a:rPr>
                        <a:t>X</a:t>
                      </a:r>
                      <a:endParaRPr sz="1600">
                        <a:solidFill>
                          <a:schemeClr val="dk1"/>
                        </a:solidFill>
                        <a:latin typeface="Lexend Black"/>
                        <a:ea typeface="Lexend Black"/>
                        <a:cs typeface="Lexend Black"/>
                        <a:sym typeface="Lexend Black"/>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rPr lang="en" sz="1200">
                          <a:solidFill>
                            <a:schemeClr val="dk1"/>
                          </a:solidFill>
                          <a:latin typeface="Inter"/>
                          <a:ea typeface="Inter"/>
                          <a:cs typeface="Inter"/>
                          <a:sym typeface="Inter"/>
                        </a:rPr>
                        <a:t>Jupiter is the biggest planet in the Solar System</a:t>
                      </a:r>
                      <a:endParaRPr sz="1200">
                        <a:solidFill>
                          <a:schemeClr val="dk1"/>
                        </a:solidFill>
                        <a:latin typeface="Inter"/>
                        <a:ea typeface="Inter"/>
                        <a:cs typeface="Inter"/>
                        <a:sym typeface="Inter"/>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bl>
          </a:graphicData>
        </a:graphic>
      </p:graphicFrame>
      <p:graphicFrame>
        <p:nvGraphicFramePr>
          <p:cNvPr id="637" name="Google Shape;637;p57"/>
          <p:cNvGraphicFramePr/>
          <p:nvPr/>
        </p:nvGraphicFramePr>
        <p:xfrm>
          <a:off x="4656900" y="1387888"/>
          <a:ext cx="3000000" cy="3000000"/>
        </p:xfrm>
        <a:graphic>
          <a:graphicData uri="http://schemas.openxmlformats.org/drawingml/2006/table">
            <a:tbl>
              <a:tblPr>
                <a:noFill/>
                <a:tableStyleId>{AFD3EAA2-19D9-4079-977C-804CEDC5E83F}</a:tableStyleId>
              </a:tblPr>
              <a:tblGrid>
                <a:gridCol w="539125"/>
                <a:gridCol w="539125"/>
                <a:gridCol w="539125"/>
                <a:gridCol w="539125"/>
                <a:gridCol w="539125"/>
                <a:gridCol w="539125"/>
                <a:gridCol w="539125"/>
              </a:tblGrid>
              <a:tr h="490275">
                <a:tc gridSpan="7">
                  <a:txBody>
                    <a:bodyPr/>
                    <a:lstStyle/>
                    <a:p>
                      <a:pPr indent="0" lvl="0" marL="0" rtl="0" algn="ctr">
                        <a:spcBef>
                          <a:spcPts val="0"/>
                        </a:spcBef>
                        <a:spcAft>
                          <a:spcPts val="0"/>
                        </a:spcAft>
                        <a:buNone/>
                      </a:pPr>
                      <a:r>
                        <a:rPr lang="en" sz="1600">
                          <a:solidFill>
                            <a:schemeClr val="lt1"/>
                          </a:solidFill>
                          <a:latin typeface="Lexend Black"/>
                          <a:ea typeface="Lexend Black"/>
                          <a:cs typeface="Lexend Black"/>
                          <a:sym typeface="Lexend Black"/>
                        </a:rPr>
                        <a:t>DATE</a:t>
                      </a:r>
                      <a:endParaRPr sz="1600">
                        <a:solidFill>
                          <a:schemeClr val="lt1"/>
                        </a:solidFill>
                        <a:latin typeface="Lexend Black"/>
                        <a:ea typeface="Lexend Black"/>
                        <a:cs typeface="Lexend Black"/>
                        <a:sym typeface="Lexend Black"/>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c hMerge="1"/>
                <a:tc hMerge="1"/>
                <a:tc hMerge="1"/>
                <a:tc hMerge="1"/>
                <a:tc hMerge="1"/>
                <a:tc hMerge="1"/>
              </a:tr>
              <a:tr h="481225">
                <a:tc>
                  <a:txBody>
                    <a:bodyPr/>
                    <a:lstStyle/>
                    <a:p>
                      <a:pPr indent="0" lvl="0" marL="0" rtl="0" algn="ctr">
                        <a:spcBef>
                          <a:spcPts val="0"/>
                        </a:spcBef>
                        <a:spcAft>
                          <a:spcPts val="0"/>
                        </a:spcAft>
                        <a:buNone/>
                      </a:pPr>
                      <a:r>
                        <a:rPr lang="en" sz="1000">
                          <a:solidFill>
                            <a:schemeClr val="lt1"/>
                          </a:solidFill>
                          <a:latin typeface="Lexend Black"/>
                          <a:ea typeface="Lexend Black"/>
                          <a:cs typeface="Lexend Black"/>
                          <a:sym typeface="Lexend Black"/>
                        </a:rPr>
                        <a:t>MO</a:t>
                      </a:r>
                      <a:r>
                        <a:rPr lang="en" sz="1000">
                          <a:solidFill>
                            <a:schemeClr val="lt1"/>
                          </a:solidFill>
                          <a:latin typeface="Lexend Black"/>
                          <a:ea typeface="Lexend Black"/>
                          <a:cs typeface="Lexend Black"/>
                          <a:sym typeface="Lexend Black"/>
                        </a:rPr>
                        <a:t>N</a:t>
                      </a:r>
                      <a:endParaRPr sz="1000">
                        <a:solidFill>
                          <a:schemeClr val="lt1"/>
                        </a:solidFill>
                        <a:latin typeface="Lexend Black"/>
                        <a:ea typeface="Lexend Black"/>
                        <a:cs typeface="Lexend Black"/>
                        <a:sym typeface="Lexend Black"/>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1000">
                          <a:solidFill>
                            <a:schemeClr val="lt1"/>
                          </a:solidFill>
                          <a:latin typeface="Lexend Black"/>
                          <a:ea typeface="Lexend Black"/>
                          <a:cs typeface="Lexend Black"/>
                          <a:sym typeface="Lexend Black"/>
                        </a:rPr>
                        <a:t>TUE</a:t>
                      </a:r>
                      <a:endParaRPr sz="1000">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1000">
                          <a:solidFill>
                            <a:schemeClr val="lt1"/>
                          </a:solidFill>
                          <a:latin typeface="Lexend Black"/>
                          <a:ea typeface="Lexend Black"/>
                          <a:cs typeface="Lexend Black"/>
                          <a:sym typeface="Lexend Black"/>
                        </a:rPr>
                        <a:t>WEN</a:t>
                      </a:r>
                      <a:endParaRPr sz="1000">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1000">
                          <a:solidFill>
                            <a:schemeClr val="lt1"/>
                          </a:solidFill>
                          <a:latin typeface="Lexend Black"/>
                          <a:ea typeface="Lexend Black"/>
                          <a:cs typeface="Lexend Black"/>
                          <a:sym typeface="Lexend Black"/>
                        </a:rPr>
                        <a:t>THU</a:t>
                      </a:r>
                      <a:endParaRPr sz="1000">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1000">
                          <a:solidFill>
                            <a:schemeClr val="lt1"/>
                          </a:solidFill>
                          <a:latin typeface="Lexend Black"/>
                          <a:ea typeface="Lexend Black"/>
                          <a:cs typeface="Lexend Black"/>
                          <a:sym typeface="Lexend Black"/>
                        </a:rPr>
                        <a:t>FRI</a:t>
                      </a:r>
                      <a:endParaRPr sz="1000">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1000">
                          <a:solidFill>
                            <a:schemeClr val="lt1"/>
                          </a:solidFill>
                          <a:latin typeface="Lexend Black"/>
                          <a:ea typeface="Lexend Black"/>
                          <a:cs typeface="Lexend Black"/>
                          <a:sym typeface="Lexend Black"/>
                        </a:rPr>
                        <a:t>SAT</a:t>
                      </a:r>
                      <a:endParaRPr sz="1000">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1000">
                          <a:solidFill>
                            <a:schemeClr val="lt1"/>
                          </a:solidFill>
                          <a:latin typeface="Lexend Black"/>
                          <a:ea typeface="Lexend Black"/>
                          <a:cs typeface="Lexend Black"/>
                          <a:sym typeface="Lexend Black"/>
                        </a:rPr>
                        <a:t>SUN</a:t>
                      </a:r>
                      <a:endParaRPr sz="1000">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r>
              <a:tr h="449425">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1</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2</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lt1"/>
                          </a:solidFill>
                          <a:latin typeface="Inter"/>
                          <a:ea typeface="Inter"/>
                          <a:cs typeface="Inter"/>
                          <a:sym typeface="Inter"/>
                        </a:rPr>
                        <a:t>3</a:t>
                      </a:r>
                      <a:endParaRPr sz="1200">
                        <a:solidFill>
                          <a:schemeClr val="lt1"/>
                        </a:solidFill>
                        <a:latin typeface="Inter"/>
                        <a:ea typeface="Inter"/>
                        <a:cs typeface="Inter"/>
                        <a:sym typeface="Inter"/>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4</a:t>
                      </a:r>
                      <a:endParaRPr sz="1200">
                        <a:solidFill>
                          <a:schemeClr val="dk1"/>
                        </a:solidFill>
                        <a:latin typeface="Inter"/>
                        <a:ea typeface="Inter"/>
                        <a:cs typeface="Inter"/>
                        <a:sym typeface="Inter"/>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5</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6</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7</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r>
              <a:tr h="449425">
                <a:tc>
                  <a:txBody>
                    <a:bodyPr/>
                    <a:lstStyle/>
                    <a:p>
                      <a:pPr indent="0" lvl="0" marL="0" rtl="0" algn="ctr">
                        <a:spcBef>
                          <a:spcPts val="0"/>
                        </a:spcBef>
                        <a:spcAft>
                          <a:spcPts val="0"/>
                        </a:spcAft>
                        <a:buNone/>
                      </a:pPr>
                      <a:r>
                        <a:rPr lang="en" sz="1200">
                          <a:solidFill>
                            <a:schemeClr val="lt1"/>
                          </a:solidFill>
                          <a:latin typeface="Inter"/>
                          <a:ea typeface="Inter"/>
                          <a:cs typeface="Inter"/>
                          <a:sym typeface="Inter"/>
                        </a:rPr>
                        <a:t>8</a:t>
                      </a:r>
                      <a:endParaRPr sz="1200">
                        <a:solidFill>
                          <a:schemeClr val="lt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20124D">
                        <a:alpha val="64999"/>
                      </a:srgbClr>
                    </a:solidFill>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9</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10</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11</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12</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13</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14</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449425">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15</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16</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17</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18</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19</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20</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20124D">
                        <a:alpha val="35630"/>
                      </a:srgbClr>
                    </a:solidFill>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21</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449425">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22</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23</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24</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25</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26</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27</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28</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449425">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29</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30</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31</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20124D">
                        <a:alpha val="17500"/>
                      </a:srgbClr>
                    </a:solidFill>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bl>
          </a:graphicData>
        </a:graphic>
      </p:graphicFrame>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1" name="Shape 641"/>
        <p:cNvGrpSpPr/>
        <p:nvPr/>
      </p:nvGrpSpPr>
      <p:grpSpPr>
        <a:xfrm>
          <a:off x="0" y="0"/>
          <a:ext cx="0" cy="0"/>
          <a:chOff x="0" y="0"/>
          <a:chExt cx="0" cy="0"/>
        </a:xfrm>
      </p:grpSpPr>
      <p:sp>
        <p:nvSpPr>
          <p:cNvPr id="642" name="Google Shape;642;p58"/>
          <p:cNvSpPr txBox="1"/>
          <p:nvPr>
            <p:ph idx="1" type="subTitle"/>
          </p:nvPr>
        </p:nvSpPr>
        <p:spPr>
          <a:xfrm>
            <a:off x="1169713" y="1838636"/>
            <a:ext cx="3120300" cy="954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cold place. It's full of iron oxide dust, which gives the planet its reddish cast</a:t>
            </a:r>
            <a:endParaRPr/>
          </a:p>
        </p:txBody>
      </p:sp>
      <p:sp>
        <p:nvSpPr>
          <p:cNvPr id="643" name="Google Shape;643;p58"/>
          <p:cNvSpPr txBox="1"/>
          <p:nvPr>
            <p:ph idx="2" type="subTitle"/>
          </p:nvPr>
        </p:nvSpPr>
        <p:spPr>
          <a:xfrm>
            <a:off x="4853963" y="1838636"/>
            <a:ext cx="3120300" cy="954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 It’s terribly hot, even hotter than Mercury</a:t>
            </a:r>
            <a:endParaRPr/>
          </a:p>
        </p:txBody>
      </p:sp>
      <p:sp>
        <p:nvSpPr>
          <p:cNvPr id="644" name="Google Shape;644;p58"/>
          <p:cNvSpPr txBox="1"/>
          <p:nvPr>
            <p:ph idx="3" type="subTitle"/>
          </p:nvPr>
        </p:nvSpPr>
        <p:spPr>
          <a:xfrm>
            <a:off x="1169713" y="3499211"/>
            <a:ext cx="3120300" cy="954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a gas giant and the biggest planet in the Solar System. It's the fourth-brightest object in the night sky </a:t>
            </a:r>
            <a:endParaRPr/>
          </a:p>
        </p:txBody>
      </p:sp>
      <p:sp>
        <p:nvSpPr>
          <p:cNvPr id="645" name="Google Shape;645;p58"/>
          <p:cNvSpPr txBox="1"/>
          <p:nvPr>
            <p:ph idx="4" type="subTitle"/>
          </p:nvPr>
        </p:nvSpPr>
        <p:spPr>
          <a:xfrm>
            <a:off x="4853963" y="3499211"/>
            <a:ext cx="3120300" cy="954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a gas giant and has several rings. It's composed mostly of hydrogen and helium. It has beautiful rings</a:t>
            </a:r>
            <a:endParaRPr/>
          </a:p>
        </p:txBody>
      </p:sp>
      <p:sp>
        <p:nvSpPr>
          <p:cNvPr id="646" name="Google Shape;646;p58"/>
          <p:cNvSpPr txBox="1"/>
          <p:nvPr>
            <p:ph idx="5" type="subTitle"/>
          </p:nvPr>
        </p:nvSpPr>
        <p:spPr>
          <a:xfrm>
            <a:off x="1169713" y="1455550"/>
            <a:ext cx="31203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647" name="Google Shape;647;p58"/>
          <p:cNvSpPr txBox="1"/>
          <p:nvPr>
            <p:ph idx="6" type="subTitle"/>
          </p:nvPr>
        </p:nvSpPr>
        <p:spPr>
          <a:xfrm>
            <a:off x="1169713" y="3116200"/>
            <a:ext cx="31203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648" name="Google Shape;648;p58"/>
          <p:cNvSpPr txBox="1"/>
          <p:nvPr>
            <p:ph idx="7" type="subTitle"/>
          </p:nvPr>
        </p:nvSpPr>
        <p:spPr>
          <a:xfrm>
            <a:off x="4853933" y="1455550"/>
            <a:ext cx="31203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649" name="Google Shape;649;p58"/>
          <p:cNvSpPr txBox="1"/>
          <p:nvPr>
            <p:ph idx="8" type="subTitle"/>
          </p:nvPr>
        </p:nvSpPr>
        <p:spPr>
          <a:xfrm>
            <a:off x="4853933" y="3116200"/>
            <a:ext cx="31203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650" name="Google Shape;650;p5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THESE ARE</a:t>
            </a:r>
            <a:r>
              <a:rPr lang="en"/>
              <a:t> FOUR IDEAS</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4" name="Shape 654"/>
        <p:cNvGrpSpPr/>
        <p:nvPr/>
      </p:nvGrpSpPr>
      <p:grpSpPr>
        <a:xfrm>
          <a:off x="0" y="0"/>
          <a:ext cx="0" cy="0"/>
          <a:chOff x="0" y="0"/>
          <a:chExt cx="0" cy="0"/>
        </a:xfrm>
      </p:grpSpPr>
      <p:sp>
        <p:nvSpPr>
          <p:cNvPr id="655" name="Google Shape;655;p5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HERE’S ANOTHER INFOGRAPHIC</a:t>
            </a:r>
            <a:endParaRPr/>
          </a:p>
        </p:txBody>
      </p:sp>
      <p:sp>
        <p:nvSpPr>
          <p:cNvPr id="656" name="Google Shape;656;p59"/>
          <p:cNvSpPr txBox="1"/>
          <p:nvPr/>
        </p:nvSpPr>
        <p:spPr>
          <a:xfrm>
            <a:off x="720000" y="2618375"/>
            <a:ext cx="1404600" cy="358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dk1"/>
                </a:solidFill>
                <a:latin typeface="Lexend Black"/>
                <a:ea typeface="Lexend Black"/>
                <a:cs typeface="Lexend Black"/>
                <a:sym typeface="Lexend Black"/>
              </a:rPr>
              <a:t>PROJECT</a:t>
            </a:r>
            <a:endParaRPr sz="1800">
              <a:solidFill>
                <a:schemeClr val="dk1"/>
              </a:solidFill>
              <a:latin typeface="Lexend Black"/>
              <a:ea typeface="Lexend Black"/>
              <a:cs typeface="Lexend Black"/>
              <a:sym typeface="Lexend Black"/>
            </a:endParaRPr>
          </a:p>
        </p:txBody>
      </p:sp>
      <p:cxnSp>
        <p:nvCxnSpPr>
          <p:cNvPr id="657" name="Google Shape;657;p59"/>
          <p:cNvCxnSpPr>
            <a:stCxn id="656" idx="3"/>
            <a:endCxn id="658" idx="1"/>
          </p:cNvCxnSpPr>
          <p:nvPr/>
        </p:nvCxnSpPr>
        <p:spPr>
          <a:xfrm flipH="1" rot="10800000">
            <a:off x="2124600" y="1781975"/>
            <a:ext cx="193200" cy="1015800"/>
          </a:xfrm>
          <a:prstGeom prst="bentConnector3">
            <a:avLst>
              <a:gd fmla="val 50023" name="adj1"/>
            </a:avLst>
          </a:prstGeom>
          <a:noFill/>
          <a:ln cap="flat" cmpd="sng" w="9525">
            <a:solidFill>
              <a:schemeClr val="lt2"/>
            </a:solidFill>
            <a:prstDash val="solid"/>
            <a:round/>
            <a:headEnd len="med" w="med" type="none"/>
            <a:tailEnd len="med" w="med" type="none"/>
          </a:ln>
        </p:spPr>
      </p:cxnSp>
      <p:cxnSp>
        <p:nvCxnSpPr>
          <p:cNvPr id="659" name="Google Shape;659;p59"/>
          <p:cNvCxnSpPr>
            <a:stCxn id="656" idx="3"/>
            <a:endCxn id="660" idx="1"/>
          </p:cNvCxnSpPr>
          <p:nvPr/>
        </p:nvCxnSpPr>
        <p:spPr>
          <a:xfrm>
            <a:off x="2124600" y="2797775"/>
            <a:ext cx="193200" cy="927600"/>
          </a:xfrm>
          <a:prstGeom prst="bentConnector3">
            <a:avLst>
              <a:gd fmla="val 50023" name="adj1"/>
            </a:avLst>
          </a:prstGeom>
          <a:noFill/>
          <a:ln cap="flat" cmpd="sng" w="9525">
            <a:solidFill>
              <a:schemeClr val="lt2"/>
            </a:solidFill>
            <a:prstDash val="solid"/>
            <a:round/>
            <a:headEnd len="med" w="med" type="none"/>
            <a:tailEnd len="med" w="med" type="none"/>
          </a:ln>
        </p:spPr>
      </p:cxnSp>
      <p:cxnSp>
        <p:nvCxnSpPr>
          <p:cNvPr id="661" name="Google Shape;661;p59"/>
          <p:cNvCxnSpPr>
            <a:stCxn id="658" idx="3"/>
            <a:endCxn id="662" idx="1"/>
          </p:cNvCxnSpPr>
          <p:nvPr/>
        </p:nvCxnSpPr>
        <p:spPr>
          <a:xfrm flipH="1" rot="10800000">
            <a:off x="4312587" y="1328441"/>
            <a:ext cx="193200" cy="453600"/>
          </a:xfrm>
          <a:prstGeom prst="bentConnector3">
            <a:avLst>
              <a:gd fmla="val 50019" name="adj1"/>
            </a:avLst>
          </a:prstGeom>
          <a:noFill/>
          <a:ln cap="flat" cmpd="sng" w="9525">
            <a:solidFill>
              <a:schemeClr val="lt2"/>
            </a:solidFill>
            <a:prstDash val="solid"/>
            <a:round/>
            <a:headEnd len="med" w="med" type="none"/>
            <a:tailEnd len="med" w="med" type="none"/>
          </a:ln>
        </p:spPr>
      </p:cxnSp>
      <p:cxnSp>
        <p:nvCxnSpPr>
          <p:cNvPr id="663" name="Google Shape;663;p59"/>
          <p:cNvCxnSpPr>
            <a:stCxn id="658" idx="3"/>
            <a:endCxn id="664" idx="1"/>
          </p:cNvCxnSpPr>
          <p:nvPr/>
        </p:nvCxnSpPr>
        <p:spPr>
          <a:xfrm>
            <a:off x="4312587" y="1782041"/>
            <a:ext cx="193200" cy="511200"/>
          </a:xfrm>
          <a:prstGeom prst="bentConnector3">
            <a:avLst>
              <a:gd fmla="val 50023" name="adj1"/>
            </a:avLst>
          </a:prstGeom>
          <a:noFill/>
          <a:ln cap="flat" cmpd="sng" w="9525">
            <a:solidFill>
              <a:schemeClr val="lt2"/>
            </a:solidFill>
            <a:prstDash val="solid"/>
            <a:round/>
            <a:headEnd len="med" w="med" type="none"/>
            <a:tailEnd len="med" w="med" type="none"/>
          </a:ln>
        </p:spPr>
      </p:cxnSp>
      <p:cxnSp>
        <p:nvCxnSpPr>
          <p:cNvPr id="665" name="Google Shape;665;p59"/>
          <p:cNvCxnSpPr>
            <a:stCxn id="660" idx="3"/>
            <a:endCxn id="666" idx="1"/>
          </p:cNvCxnSpPr>
          <p:nvPr/>
        </p:nvCxnSpPr>
        <p:spPr>
          <a:xfrm flipH="1" rot="10800000">
            <a:off x="4312587" y="3211097"/>
            <a:ext cx="193200" cy="514200"/>
          </a:xfrm>
          <a:prstGeom prst="bentConnector3">
            <a:avLst>
              <a:gd fmla="val 50016" name="adj1"/>
            </a:avLst>
          </a:prstGeom>
          <a:noFill/>
          <a:ln cap="flat" cmpd="sng" w="9525">
            <a:solidFill>
              <a:schemeClr val="lt2"/>
            </a:solidFill>
            <a:prstDash val="solid"/>
            <a:round/>
            <a:headEnd len="med" w="med" type="none"/>
            <a:tailEnd len="med" w="med" type="none"/>
          </a:ln>
        </p:spPr>
      </p:cxnSp>
      <p:cxnSp>
        <p:nvCxnSpPr>
          <p:cNvPr id="667" name="Google Shape;667;p59"/>
          <p:cNvCxnSpPr>
            <a:stCxn id="660" idx="3"/>
            <a:endCxn id="668" idx="1"/>
          </p:cNvCxnSpPr>
          <p:nvPr/>
        </p:nvCxnSpPr>
        <p:spPr>
          <a:xfrm>
            <a:off x="4312587" y="3725297"/>
            <a:ext cx="193200" cy="450600"/>
          </a:xfrm>
          <a:prstGeom prst="bentConnector3">
            <a:avLst>
              <a:gd fmla="val 50022" name="adj1"/>
            </a:avLst>
          </a:prstGeom>
          <a:noFill/>
          <a:ln cap="flat" cmpd="sng" w="9525">
            <a:solidFill>
              <a:schemeClr val="lt2"/>
            </a:solidFill>
            <a:prstDash val="solid"/>
            <a:round/>
            <a:headEnd len="med" w="med" type="none"/>
            <a:tailEnd len="med" w="med" type="none"/>
          </a:ln>
        </p:spPr>
      </p:cxnSp>
      <p:sp>
        <p:nvSpPr>
          <p:cNvPr id="658" name="Google Shape;658;p59"/>
          <p:cNvSpPr txBox="1"/>
          <p:nvPr/>
        </p:nvSpPr>
        <p:spPr>
          <a:xfrm>
            <a:off x="2317887" y="1567241"/>
            <a:ext cx="1994700" cy="4296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Lexend Black"/>
                <a:ea typeface="Lexend Black"/>
                <a:cs typeface="Lexend Black"/>
                <a:sym typeface="Lexend Black"/>
              </a:rPr>
              <a:t>EARTH</a:t>
            </a:r>
            <a:endParaRPr sz="2000">
              <a:solidFill>
                <a:schemeClr val="dk1"/>
              </a:solidFill>
              <a:latin typeface="Lexend Black"/>
              <a:ea typeface="Lexend Black"/>
              <a:cs typeface="Lexend Black"/>
              <a:sym typeface="Lexend Black"/>
            </a:endParaRPr>
          </a:p>
        </p:txBody>
      </p:sp>
      <p:sp>
        <p:nvSpPr>
          <p:cNvPr id="669" name="Google Shape;669;p59"/>
          <p:cNvSpPr txBox="1"/>
          <p:nvPr/>
        </p:nvSpPr>
        <p:spPr>
          <a:xfrm>
            <a:off x="2317887" y="1987857"/>
            <a:ext cx="1994700" cy="534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Inter"/>
                <a:ea typeface="Inter"/>
                <a:cs typeface="Inter"/>
                <a:sym typeface="Inter"/>
              </a:rPr>
              <a:t>Earth is the third planet from the Sun </a:t>
            </a:r>
            <a:endParaRPr sz="1200">
              <a:solidFill>
                <a:schemeClr val="dk1"/>
              </a:solidFill>
              <a:latin typeface="Inter"/>
              <a:ea typeface="Inter"/>
              <a:cs typeface="Inter"/>
              <a:sym typeface="Inter"/>
            </a:endParaRPr>
          </a:p>
        </p:txBody>
      </p:sp>
      <p:sp>
        <p:nvSpPr>
          <p:cNvPr id="660" name="Google Shape;660;p59"/>
          <p:cNvSpPr txBox="1"/>
          <p:nvPr/>
        </p:nvSpPr>
        <p:spPr>
          <a:xfrm>
            <a:off x="2317887" y="3510497"/>
            <a:ext cx="1994700" cy="4296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Lexend Black"/>
                <a:ea typeface="Lexend Black"/>
                <a:cs typeface="Lexend Black"/>
                <a:sym typeface="Lexend Black"/>
              </a:rPr>
              <a:t>JUPITER</a:t>
            </a:r>
            <a:endParaRPr sz="2000">
              <a:solidFill>
                <a:schemeClr val="dk1"/>
              </a:solidFill>
              <a:latin typeface="Lexend Black"/>
              <a:ea typeface="Lexend Black"/>
              <a:cs typeface="Lexend Black"/>
              <a:sym typeface="Lexend Black"/>
            </a:endParaRPr>
          </a:p>
        </p:txBody>
      </p:sp>
      <p:sp>
        <p:nvSpPr>
          <p:cNvPr id="670" name="Google Shape;670;p59"/>
          <p:cNvSpPr txBox="1"/>
          <p:nvPr/>
        </p:nvSpPr>
        <p:spPr>
          <a:xfrm>
            <a:off x="2317887" y="3931113"/>
            <a:ext cx="1994700" cy="534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Inter"/>
                <a:ea typeface="Inter"/>
                <a:cs typeface="Inter"/>
                <a:sym typeface="Inter"/>
              </a:rPr>
              <a:t>It’s the biggest planet in the Solar System</a:t>
            </a:r>
            <a:endParaRPr sz="1200">
              <a:solidFill>
                <a:schemeClr val="dk1"/>
              </a:solidFill>
              <a:latin typeface="Inter"/>
              <a:ea typeface="Inter"/>
              <a:cs typeface="Inter"/>
              <a:sym typeface="Inter"/>
            </a:endParaRPr>
          </a:p>
        </p:txBody>
      </p:sp>
      <p:sp>
        <p:nvSpPr>
          <p:cNvPr id="666" name="Google Shape;666;p59"/>
          <p:cNvSpPr txBox="1"/>
          <p:nvPr/>
        </p:nvSpPr>
        <p:spPr>
          <a:xfrm>
            <a:off x="4505850" y="3039837"/>
            <a:ext cx="3924900" cy="3426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Lexend Black"/>
                <a:ea typeface="Lexend Black"/>
                <a:cs typeface="Lexend Black"/>
                <a:sym typeface="Lexend Black"/>
              </a:rPr>
              <a:t>SATURN</a:t>
            </a:r>
            <a:endParaRPr sz="2000">
              <a:solidFill>
                <a:schemeClr val="dk1"/>
              </a:solidFill>
              <a:latin typeface="Lexend Black"/>
              <a:ea typeface="Lexend Black"/>
              <a:cs typeface="Lexend Black"/>
              <a:sym typeface="Lexend Black"/>
            </a:endParaRPr>
          </a:p>
        </p:txBody>
      </p:sp>
      <p:sp>
        <p:nvSpPr>
          <p:cNvPr id="671" name="Google Shape;671;p59"/>
          <p:cNvSpPr txBox="1"/>
          <p:nvPr/>
        </p:nvSpPr>
        <p:spPr>
          <a:xfrm>
            <a:off x="4505860" y="3335066"/>
            <a:ext cx="3924900" cy="304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Inter"/>
                <a:ea typeface="Inter"/>
                <a:cs typeface="Inter"/>
                <a:sym typeface="Inter"/>
              </a:rPr>
              <a:t>It’s composed of hydrogen and helium</a:t>
            </a:r>
            <a:endParaRPr sz="1200">
              <a:solidFill>
                <a:schemeClr val="dk1"/>
              </a:solidFill>
              <a:latin typeface="Inter"/>
              <a:ea typeface="Inter"/>
              <a:cs typeface="Inter"/>
              <a:sym typeface="Inter"/>
            </a:endParaRPr>
          </a:p>
        </p:txBody>
      </p:sp>
      <p:sp>
        <p:nvSpPr>
          <p:cNvPr id="662" name="Google Shape;662;p59"/>
          <p:cNvSpPr txBox="1"/>
          <p:nvPr/>
        </p:nvSpPr>
        <p:spPr>
          <a:xfrm>
            <a:off x="4505862" y="1157164"/>
            <a:ext cx="3924900" cy="3426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Lexend Black"/>
                <a:ea typeface="Lexend Black"/>
                <a:cs typeface="Lexend Black"/>
                <a:sym typeface="Lexend Black"/>
              </a:rPr>
              <a:t>MOON</a:t>
            </a:r>
            <a:endParaRPr sz="2000">
              <a:solidFill>
                <a:schemeClr val="dk1"/>
              </a:solidFill>
              <a:latin typeface="Lexend Black"/>
              <a:ea typeface="Lexend Black"/>
              <a:cs typeface="Lexend Black"/>
              <a:sym typeface="Lexend Black"/>
            </a:endParaRPr>
          </a:p>
        </p:txBody>
      </p:sp>
      <p:sp>
        <p:nvSpPr>
          <p:cNvPr id="672" name="Google Shape;672;p59"/>
          <p:cNvSpPr txBox="1"/>
          <p:nvPr/>
        </p:nvSpPr>
        <p:spPr>
          <a:xfrm>
            <a:off x="4505862" y="1452394"/>
            <a:ext cx="3924900" cy="304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Inter"/>
                <a:ea typeface="Inter"/>
                <a:cs typeface="Inter"/>
                <a:sym typeface="Inter"/>
              </a:rPr>
              <a:t>The Moon is Earth’s only natural satellite</a:t>
            </a:r>
            <a:endParaRPr sz="1200">
              <a:solidFill>
                <a:schemeClr val="dk1"/>
              </a:solidFill>
              <a:latin typeface="Inter"/>
              <a:ea typeface="Inter"/>
              <a:cs typeface="Inter"/>
              <a:sym typeface="Inter"/>
            </a:endParaRPr>
          </a:p>
        </p:txBody>
      </p:sp>
      <p:sp>
        <p:nvSpPr>
          <p:cNvPr id="664" name="Google Shape;664;p59"/>
          <p:cNvSpPr txBox="1"/>
          <p:nvPr/>
        </p:nvSpPr>
        <p:spPr>
          <a:xfrm>
            <a:off x="4505875" y="2121911"/>
            <a:ext cx="3924900" cy="3426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Lexend Black"/>
                <a:ea typeface="Lexend Black"/>
                <a:cs typeface="Lexend Black"/>
                <a:sym typeface="Lexend Black"/>
              </a:rPr>
              <a:t>NEPTUNE</a:t>
            </a:r>
            <a:endParaRPr sz="2000">
              <a:solidFill>
                <a:schemeClr val="dk1"/>
              </a:solidFill>
              <a:latin typeface="Lexend Black"/>
              <a:ea typeface="Lexend Black"/>
              <a:cs typeface="Lexend Black"/>
              <a:sym typeface="Lexend Black"/>
            </a:endParaRPr>
          </a:p>
        </p:txBody>
      </p:sp>
      <p:sp>
        <p:nvSpPr>
          <p:cNvPr id="673" name="Google Shape;673;p59"/>
          <p:cNvSpPr txBox="1"/>
          <p:nvPr/>
        </p:nvSpPr>
        <p:spPr>
          <a:xfrm>
            <a:off x="4505880" y="2417141"/>
            <a:ext cx="3924900" cy="304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Inter"/>
                <a:ea typeface="Inter"/>
                <a:cs typeface="Inter"/>
                <a:sym typeface="Inter"/>
              </a:rPr>
              <a:t>Neptune is the farthest planet from the Sun </a:t>
            </a:r>
            <a:endParaRPr sz="1200">
              <a:solidFill>
                <a:schemeClr val="dk1"/>
              </a:solidFill>
              <a:latin typeface="Inter"/>
              <a:ea typeface="Inter"/>
              <a:cs typeface="Inter"/>
              <a:sym typeface="Inter"/>
            </a:endParaRPr>
          </a:p>
        </p:txBody>
      </p:sp>
      <p:sp>
        <p:nvSpPr>
          <p:cNvPr id="668" name="Google Shape;668;p59"/>
          <p:cNvSpPr txBox="1"/>
          <p:nvPr/>
        </p:nvSpPr>
        <p:spPr>
          <a:xfrm>
            <a:off x="4505871" y="4004583"/>
            <a:ext cx="3924900" cy="3426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Lexend Black"/>
                <a:ea typeface="Lexend Black"/>
                <a:cs typeface="Lexend Black"/>
                <a:sym typeface="Lexend Black"/>
              </a:rPr>
              <a:t>MARS</a:t>
            </a:r>
            <a:endParaRPr sz="2000">
              <a:solidFill>
                <a:schemeClr val="dk1"/>
              </a:solidFill>
              <a:latin typeface="Lexend Black"/>
              <a:ea typeface="Lexend Black"/>
              <a:cs typeface="Lexend Black"/>
              <a:sym typeface="Lexend Black"/>
            </a:endParaRPr>
          </a:p>
        </p:txBody>
      </p:sp>
      <p:sp>
        <p:nvSpPr>
          <p:cNvPr id="674" name="Google Shape;674;p59"/>
          <p:cNvSpPr txBox="1"/>
          <p:nvPr/>
        </p:nvSpPr>
        <p:spPr>
          <a:xfrm>
            <a:off x="4505886" y="4299809"/>
            <a:ext cx="3924900" cy="304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Inter"/>
                <a:ea typeface="Inter"/>
                <a:cs typeface="Inter"/>
                <a:sym typeface="Inter"/>
              </a:rPr>
              <a:t>Despite being red, Mars is a cold place</a:t>
            </a:r>
            <a:endParaRPr sz="1200">
              <a:solidFill>
                <a:schemeClr val="dk1"/>
              </a:solidFill>
              <a:latin typeface="Inter"/>
              <a:ea typeface="Inter"/>
              <a:cs typeface="Inter"/>
              <a:sym typeface="Inte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8" name="Shape 678"/>
        <p:cNvGrpSpPr/>
        <p:nvPr/>
      </p:nvGrpSpPr>
      <p:grpSpPr>
        <a:xfrm>
          <a:off x="0" y="0"/>
          <a:ext cx="0" cy="0"/>
          <a:chOff x="0" y="0"/>
          <a:chExt cx="0" cy="0"/>
        </a:xfrm>
      </p:grpSpPr>
      <p:sp>
        <p:nvSpPr>
          <p:cNvPr id="679" name="Google Shape;679;p6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REVIEWING CONCEPTS</a:t>
            </a:r>
            <a:endParaRPr/>
          </a:p>
        </p:txBody>
      </p:sp>
      <p:sp>
        <p:nvSpPr>
          <p:cNvPr id="680" name="Google Shape;680;p60"/>
          <p:cNvSpPr txBox="1"/>
          <p:nvPr>
            <p:ph idx="1" type="subTitle"/>
          </p:nvPr>
        </p:nvSpPr>
        <p:spPr>
          <a:xfrm>
            <a:off x="720000" y="1710161"/>
            <a:ext cx="1986000" cy="110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cold place. It's full of iron oxide dust, which gives the planet its reddish cast</a:t>
            </a:r>
            <a:endParaRPr/>
          </a:p>
        </p:txBody>
      </p:sp>
      <p:sp>
        <p:nvSpPr>
          <p:cNvPr id="681" name="Google Shape;681;p60"/>
          <p:cNvSpPr txBox="1"/>
          <p:nvPr>
            <p:ph idx="2" type="subTitle"/>
          </p:nvPr>
        </p:nvSpPr>
        <p:spPr>
          <a:xfrm>
            <a:off x="3579000" y="1710161"/>
            <a:ext cx="1986000" cy="110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 It’s terribly hot, even hotter than Mercury</a:t>
            </a:r>
            <a:endParaRPr/>
          </a:p>
        </p:txBody>
      </p:sp>
      <p:sp>
        <p:nvSpPr>
          <p:cNvPr id="682" name="Google Shape;682;p60"/>
          <p:cNvSpPr txBox="1"/>
          <p:nvPr>
            <p:ph idx="3" type="subTitle"/>
          </p:nvPr>
        </p:nvSpPr>
        <p:spPr>
          <a:xfrm>
            <a:off x="720000" y="3440450"/>
            <a:ext cx="1986000" cy="110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Earth is the third planet from the Sun and the only one that harbors life in the Solar System. This is where we all live</a:t>
            </a:r>
            <a:endParaRPr/>
          </a:p>
        </p:txBody>
      </p:sp>
      <p:sp>
        <p:nvSpPr>
          <p:cNvPr id="683" name="Google Shape;683;p60"/>
          <p:cNvSpPr txBox="1"/>
          <p:nvPr>
            <p:ph idx="4" type="subTitle"/>
          </p:nvPr>
        </p:nvSpPr>
        <p:spPr>
          <a:xfrm>
            <a:off x="3578998" y="3440450"/>
            <a:ext cx="1986000" cy="110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a gas giant and has several rings. It's composed mostly of hydrogen and helium. It has beautiful rings</a:t>
            </a:r>
            <a:endParaRPr/>
          </a:p>
        </p:txBody>
      </p:sp>
      <p:sp>
        <p:nvSpPr>
          <p:cNvPr id="684" name="Google Shape;684;p60"/>
          <p:cNvSpPr txBox="1"/>
          <p:nvPr>
            <p:ph idx="5" type="subTitle"/>
          </p:nvPr>
        </p:nvSpPr>
        <p:spPr>
          <a:xfrm>
            <a:off x="6437997" y="1710161"/>
            <a:ext cx="1986000" cy="110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Neptune is the farthest planet from the Sun. It's also the fourth-largest planet by diameter in the Solar System</a:t>
            </a:r>
            <a:endParaRPr/>
          </a:p>
        </p:txBody>
      </p:sp>
      <p:sp>
        <p:nvSpPr>
          <p:cNvPr id="685" name="Google Shape;685;p60"/>
          <p:cNvSpPr txBox="1"/>
          <p:nvPr>
            <p:ph idx="6" type="subTitle"/>
          </p:nvPr>
        </p:nvSpPr>
        <p:spPr>
          <a:xfrm>
            <a:off x="6437997" y="3440450"/>
            <a:ext cx="1986000" cy="110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a gas giant and the biggest planet in the Solar System. It's the fourth-brightest object in the night sky</a:t>
            </a:r>
            <a:endParaRPr/>
          </a:p>
        </p:txBody>
      </p:sp>
      <p:sp>
        <p:nvSpPr>
          <p:cNvPr id="686" name="Google Shape;686;p60"/>
          <p:cNvSpPr txBox="1"/>
          <p:nvPr>
            <p:ph idx="7" type="subTitle"/>
          </p:nvPr>
        </p:nvSpPr>
        <p:spPr>
          <a:xfrm>
            <a:off x="723905" y="1336263"/>
            <a:ext cx="19782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687" name="Google Shape;687;p60"/>
          <p:cNvSpPr txBox="1"/>
          <p:nvPr>
            <p:ph idx="8" type="subTitle"/>
          </p:nvPr>
        </p:nvSpPr>
        <p:spPr>
          <a:xfrm>
            <a:off x="3582902" y="1336263"/>
            <a:ext cx="19782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688" name="Google Shape;688;p60"/>
          <p:cNvSpPr txBox="1"/>
          <p:nvPr>
            <p:ph idx="9" type="subTitle"/>
          </p:nvPr>
        </p:nvSpPr>
        <p:spPr>
          <a:xfrm>
            <a:off x="6441895" y="1336263"/>
            <a:ext cx="19782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NEPTUNE</a:t>
            </a:r>
            <a:endParaRPr/>
          </a:p>
        </p:txBody>
      </p:sp>
      <p:sp>
        <p:nvSpPr>
          <p:cNvPr id="689" name="Google Shape;689;p60"/>
          <p:cNvSpPr txBox="1"/>
          <p:nvPr>
            <p:ph idx="13" type="subTitle"/>
          </p:nvPr>
        </p:nvSpPr>
        <p:spPr>
          <a:xfrm>
            <a:off x="723905" y="3063350"/>
            <a:ext cx="19782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EARTH</a:t>
            </a:r>
            <a:endParaRPr/>
          </a:p>
        </p:txBody>
      </p:sp>
      <p:sp>
        <p:nvSpPr>
          <p:cNvPr id="690" name="Google Shape;690;p60"/>
          <p:cNvSpPr txBox="1"/>
          <p:nvPr>
            <p:ph idx="14" type="subTitle"/>
          </p:nvPr>
        </p:nvSpPr>
        <p:spPr>
          <a:xfrm>
            <a:off x="3582902" y="3063350"/>
            <a:ext cx="19782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691" name="Google Shape;691;p60"/>
          <p:cNvSpPr txBox="1"/>
          <p:nvPr>
            <p:ph idx="15" type="subTitle"/>
          </p:nvPr>
        </p:nvSpPr>
        <p:spPr>
          <a:xfrm>
            <a:off x="6441895" y="3063350"/>
            <a:ext cx="19782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JUPITER</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5" name="Shape 695"/>
        <p:cNvGrpSpPr/>
        <p:nvPr/>
      </p:nvGrpSpPr>
      <p:grpSpPr>
        <a:xfrm>
          <a:off x="0" y="0"/>
          <a:ext cx="0" cy="0"/>
          <a:chOff x="0" y="0"/>
          <a:chExt cx="0" cy="0"/>
        </a:xfrm>
      </p:grpSpPr>
      <p:sp>
        <p:nvSpPr>
          <p:cNvPr id="696" name="Google Shape;696;p61"/>
          <p:cNvSpPr txBox="1"/>
          <p:nvPr>
            <p:ph type="title"/>
          </p:nvPr>
        </p:nvSpPr>
        <p:spPr>
          <a:xfrm>
            <a:off x="1768550" y="1202825"/>
            <a:ext cx="5607000" cy="18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AWESOME WORDS</a:t>
            </a:r>
            <a:endParaRPr/>
          </a:p>
        </p:txBody>
      </p:sp>
      <p:pic>
        <p:nvPicPr>
          <p:cNvPr id="697" name="Google Shape;697;p61"/>
          <p:cNvPicPr preferRelativeResize="0"/>
          <p:nvPr/>
        </p:nvPicPr>
        <p:blipFill>
          <a:blip r:embed="rId3">
            <a:alphaModFix/>
          </a:blip>
          <a:stretch>
            <a:fillRect/>
          </a:stretch>
        </p:blipFill>
        <p:spPr>
          <a:xfrm>
            <a:off x="3997075" y="3286600"/>
            <a:ext cx="1159200" cy="103500"/>
          </a:xfrm>
          <a:prstGeom prst="rect">
            <a:avLst/>
          </a:prstGeom>
          <a:noFill/>
          <a:ln>
            <a:noFill/>
          </a:ln>
        </p:spPr>
      </p:pic>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1" name="Shape 701"/>
        <p:cNvGrpSpPr/>
        <p:nvPr/>
      </p:nvGrpSpPr>
      <p:grpSpPr>
        <a:xfrm>
          <a:off x="0" y="0"/>
          <a:ext cx="0" cy="0"/>
          <a:chOff x="0" y="0"/>
          <a:chExt cx="0" cy="0"/>
        </a:xfrm>
      </p:grpSpPr>
      <p:sp>
        <p:nvSpPr>
          <p:cNvPr id="702" name="Google Shape;702;p62"/>
          <p:cNvSpPr txBox="1"/>
          <p:nvPr>
            <p:ph idx="1" type="subTitle"/>
          </p:nvPr>
        </p:nvSpPr>
        <p:spPr>
          <a:xfrm>
            <a:off x="3273875" y="811613"/>
            <a:ext cx="4595100" cy="24096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“This is a quote, words full of wisdom that someone important said and can make the reader get inspired”</a:t>
            </a:r>
            <a:endParaRPr/>
          </a:p>
        </p:txBody>
      </p:sp>
      <p:sp>
        <p:nvSpPr>
          <p:cNvPr id="703" name="Google Shape;703;p62"/>
          <p:cNvSpPr txBox="1"/>
          <p:nvPr>
            <p:ph type="title"/>
          </p:nvPr>
        </p:nvSpPr>
        <p:spPr>
          <a:xfrm>
            <a:off x="3273939" y="3575338"/>
            <a:ext cx="4595100" cy="661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—SOMEONE FAMOUS</a:t>
            </a:r>
            <a:endParaRPr/>
          </a:p>
        </p:txBody>
      </p:sp>
      <p:pic>
        <p:nvPicPr>
          <p:cNvPr id="704" name="Google Shape;704;p62"/>
          <p:cNvPicPr preferRelativeResize="0"/>
          <p:nvPr/>
        </p:nvPicPr>
        <p:blipFill>
          <a:blip r:embed="rId3">
            <a:alphaModFix/>
          </a:blip>
          <a:stretch>
            <a:fillRect/>
          </a:stretch>
        </p:blipFill>
        <p:spPr>
          <a:xfrm>
            <a:off x="6616175" y="3346538"/>
            <a:ext cx="1159200" cy="103500"/>
          </a:xfrm>
          <a:prstGeom prst="rect">
            <a:avLst/>
          </a:prstGeom>
          <a:noFill/>
          <a:ln>
            <a:noFill/>
          </a:ln>
        </p:spPr>
      </p:pic>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8" name="Shape 708"/>
        <p:cNvGrpSpPr/>
        <p:nvPr/>
      </p:nvGrpSpPr>
      <p:grpSpPr>
        <a:xfrm>
          <a:off x="0" y="0"/>
          <a:ext cx="0" cy="0"/>
          <a:chOff x="0" y="0"/>
          <a:chExt cx="0" cy="0"/>
        </a:xfrm>
      </p:grpSpPr>
      <p:pic>
        <p:nvPicPr>
          <p:cNvPr id="709" name="Google Shape;709;p63"/>
          <p:cNvPicPr preferRelativeResize="0"/>
          <p:nvPr>
            <p:ph idx="2" type="pic"/>
          </p:nvPr>
        </p:nvPicPr>
        <p:blipFill rotWithShape="1">
          <a:blip r:embed="rId3">
            <a:alphaModFix/>
          </a:blip>
          <a:srcRect b="7741" l="0" r="0" t="7749"/>
          <a:stretch/>
        </p:blipFill>
        <p:spPr>
          <a:xfrm>
            <a:off x="0" y="0"/>
            <a:ext cx="9144000" cy="5143501"/>
          </a:xfrm>
          <a:prstGeom prst="rect">
            <a:avLst/>
          </a:prstGeom>
        </p:spPr>
      </p:pic>
      <p:sp>
        <p:nvSpPr>
          <p:cNvPr id="710" name="Google Shape;710;p63"/>
          <p:cNvSpPr/>
          <p:nvPr/>
        </p:nvSpPr>
        <p:spPr>
          <a:xfrm>
            <a:off x="142950" y="113850"/>
            <a:ext cx="8856900" cy="4915800"/>
          </a:xfrm>
          <a:prstGeom prst="frame">
            <a:avLst>
              <a:gd fmla="val 228" name="adj1"/>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11" name="Google Shape;711;p63"/>
          <p:cNvSpPr txBox="1"/>
          <p:nvPr>
            <p:ph type="title"/>
          </p:nvPr>
        </p:nvSpPr>
        <p:spPr>
          <a:xfrm>
            <a:off x="720000" y="4014450"/>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 PICTURE IS WORTH A THOUSAND WORDS</a:t>
            </a:r>
            <a:endParaRPr/>
          </a:p>
        </p:txBody>
      </p:sp>
      <p:sp>
        <p:nvSpPr>
          <p:cNvPr id="712" name="Google Shape;712;p63"/>
          <p:cNvSpPr/>
          <p:nvPr/>
        </p:nvSpPr>
        <p:spPr>
          <a:xfrm>
            <a:off x="8608469" y="4634729"/>
            <a:ext cx="386700" cy="386700"/>
          </a:xfrm>
          <a:prstGeom prst="rect">
            <a:avLst/>
          </a:pr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6" name="Shape 716"/>
        <p:cNvGrpSpPr/>
        <p:nvPr/>
      </p:nvGrpSpPr>
      <p:grpSpPr>
        <a:xfrm>
          <a:off x="0" y="0"/>
          <a:ext cx="0" cy="0"/>
          <a:chOff x="0" y="0"/>
          <a:chExt cx="0" cy="0"/>
        </a:xfrm>
      </p:grpSpPr>
      <p:pic>
        <p:nvPicPr>
          <p:cNvPr id="717" name="Google Shape;717;p64"/>
          <p:cNvPicPr preferRelativeResize="0"/>
          <p:nvPr>
            <p:ph idx="2" type="pic"/>
          </p:nvPr>
        </p:nvPicPr>
        <p:blipFill rotWithShape="1">
          <a:blip r:embed="rId3">
            <a:alphaModFix/>
          </a:blip>
          <a:srcRect b="0" l="41813" r="10605" t="0"/>
          <a:stretch/>
        </p:blipFill>
        <p:spPr>
          <a:xfrm>
            <a:off x="5273100" y="533863"/>
            <a:ext cx="2910022" cy="4075777"/>
          </a:xfrm>
          <a:prstGeom prst="rect">
            <a:avLst/>
          </a:prstGeom>
        </p:spPr>
      </p:pic>
      <p:sp>
        <p:nvSpPr>
          <p:cNvPr id="718" name="Google Shape;718;p64"/>
          <p:cNvSpPr txBox="1"/>
          <p:nvPr>
            <p:ph type="title"/>
          </p:nvPr>
        </p:nvSpPr>
        <p:spPr>
          <a:xfrm>
            <a:off x="720000" y="1471950"/>
            <a:ext cx="4233600" cy="1480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 PICTURE ALWAYS REINFORCES </a:t>
            </a:r>
            <a:endParaRPr/>
          </a:p>
          <a:p>
            <a:pPr indent="0" lvl="0" marL="0" rtl="0" algn="l">
              <a:spcBef>
                <a:spcPts val="0"/>
              </a:spcBef>
              <a:spcAft>
                <a:spcPts val="0"/>
              </a:spcAft>
              <a:buNone/>
            </a:pPr>
            <a:r>
              <a:rPr lang="en"/>
              <a:t>THE CONCEPT</a:t>
            </a:r>
            <a:endParaRPr/>
          </a:p>
        </p:txBody>
      </p:sp>
      <p:sp>
        <p:nvSpPr>
          <p:cNvPr id="719" name="Google Shape;719;p64"/>
          <p:cNvSpPr txBox="1"/>
          <p:nvPr>
            <p:ph idx="1" type="subTitle"/>
          </p:nvPr>
        </p:nvSpPr>
        <p:spPr>
          <a:xfrm>
            <a:off x="720000" y="3337071"/>
            <a:ext cx="4233600" cy="718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Images reveal large amounts of data, so remember: use an image instead of a long text. Your audience will appreciate it</a:t>
            </a:r>
            <a:endParaRPr/>
          </a:p>
        </p:txBody>
      </p:sp>
      <p:pic>
        <p:nvPicPr>
          <p:cNvPr id="720" name="Google Shape;720;p64"/>
          <p:cNvPicPr preferRelativeResize="0"/>
          <p:nvPr/>
        </p:nvPicPr>
        <p:blipFill>
          <a:blip r:embed="rId4">
            <a:alphaModFix/>
          </a:blip>
          <a:stretch>
            <a:fillRect/>
          </a:stretch>
        </p:blipFill>
        <p:spPr>
          <a:xfrm>
            <a:off x="816225" y="3079625"/>
            <a:ext cx="1159200" cy="103500"/>
          </a:xfrm>
          <a:prstGeom prst="rect">
            <a:avLst/>
          </a:prstGeom>
          <a:noFill/>
          <a:ln>
            <a:noFill/>
          </a:ln>
        </p:spPr>
      </p:pic>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4" name="Shape 724"/>
        <p:cNvGrpSpPr/>
        <p:nvPr/>
      </p:nvGrpSpPr>
      <p:grpSpPr>
        <a:xfrm>
          <a:off x="0" y="0"/>
          <a:ext cx="0" cy="0"/>
          <a:chOff x="0" y="0"/>
          <a:chExt cx="0" cy="0"/>
        </a:xfrm>
      </p:grpSpPr>
      <p:sp>
        <p:nvSpPr>
          <p:cNvPr id="725" name="Google Shape;725;p65"/>
          <p:cNvSpPr txBox="1"/>
          <p:nvPr>
            <p:ph type="title"/>
          </p:nvPr>
        </p:nvSpPr>
        <p:spPr>
          <a:xfrm>
            <a:off x="1284000" y="1634589"/>
            <a:ext cx="6576000" cy="1071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98,300,000</a:t>
            </a:r>
            <a:endParaRPr/>
          </a:p>
        </p:txBody>
      </p:sp>
      <p:sp>
        <p:nvSpPr>
          <p:cNvPr id="726" name="Google Shape;726;p65"/>
          <p:cNvSpPr txBox="1"/>
          <p:nvPr>
            <p:ph idx="1" type="subTitle"/>
          </p:nvPr>
        </p:nvSpPr>
        <p:spPr>
          <a:xfrm>
            <a:off x="1284000" y="3195100"/>
            <a:ext cx="6576000" cy="423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Big numbers catch your audience’s attention</a:t>
            </a:r>
            <a:endParaRPr/>
          </a:p>
        </p:txBody>
      </p:sp>
      <p:pic>
        <p:nvPicPr>
          <p:cNvPr id="727" name="Google Shape;727;p65"/>
          <p:cNvPicPr preferRelativeResize="0"/>
          <p:nvPr/>
        </p:nvPicPr>
        <p:blipFill>
          <a:blip r:embed="rId3">
            <a:alphaModFix/>
          </a:blip>
          <a:stretch>
            <a:fillRect/>
          </a:stretch>
        </p:blipFill>
        <p:spPr>
          <a:xfrm>
            <a:off x="3997075" y="2858275"/>
            <a:ext cx="1159200" cy="103500"/>
          </a:xfrm>
          <a:prstGeom prst="rect">
            <a:avLst/>
          </a:prstGeom>
          <a:noFill/>
          <a:ln>
            <a:noFill/>
          </a:ln>
        </p:spPr>
      </p:pic>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1" name="Shape 731"/>
        <p:cNvGrpSpPr/>
        <p:nvPr/>
      </p:nvGrpSpPr>
      <p:grpSpPr>
        <a:xfrm>
          <a:off x="0" y="0"/>
          <a:ext cx="0" cy="0"/>
          <a:chOff x="0" y="0"/>
          <a:chExt cx="0" cy="0"/>
        </a:xfrm>
      </p:grpSpPr>
      <p:sp>
        <p:nvSpPr>
          <p:cNvPr id="732" name="Google Shape;732;p66"/>
          <p:cNvSpPr txBox="1"/>
          <p:nvPr>
            <p:ph idx="1" type="subTitle"/>
          </p:nvPr>
        </p:nvSpPr>
        <p:spPr>
          <a:xfrm>
            <a:off x="2582625" y="1365198"/>
            <a:ext cx="4696800" cy="415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Jupiter's rotation period</a:t>
            </a:r>
            <a:endParaRPr/>
          </a:p>
        </p:txBody>
      </p:sp>
      <p:sp>
        <p:nvSpPr>
          <p:cNvPr id="733" name="Google Shape;733;p66"/>
          <p:cNvSpPr txBox="1"/>
          <p:nvPr>
            <p:ph type="title"/>
          </p:nvPr>
        </p:nvSpPr>
        <p:spPr>
          <a:xfrm>
            <a:off x="2582625" y="539499"/>
            <a:ext cx="4696800" cy="768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9</a:t>
            </a:r>
            <a:r>
              <a:rPr lang="en"/>
              <a:t>h 55m 23s</a:t>
            </a:r>
            <a:endParaRPr/>
          </a:p>
        </p:txBody>
      </p:sp>
      <p:sp>
        <p:nvSpPr>
          <p:cNvPr id="734" name="Google Shape;734;p66"/>
          <p:cNvSpPr txBox="1"/>
          <p:nvPr>
            <p:ph idx="2" type="title"/>
          </p:nvPr>
        </p:nvSpPr>
        <p:spPr>
          <a:xfrm>
            <a:off x="2582625" y="1951143"/>
            <a:ext cx="4696800" cy="768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333,000</a:t>
            </a:r>
            <a:endParaRPr/>
          </a:p>
        </p:txBody>
      </p:sp>
      <p:sp>
        <p:nvSpPr>
          <p:cNvPr id="735" name="Google Shape;735;p66"/>
          <p:cNvSpPr txBox="1"/>
          <p:nvPr>
            <p:ph idx="3" type="subTitle"/>
          </p:nvPr>
        </p:nvSpPr>
        <p:spPr>
          <a:xfrm>
            <a:off x="2582625" y="2776847"/>
            <a:ext cx="4696800" cy="415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 Sun’s mass compared to Earth’s</a:t>
            </a:r>
            <a:endParaRPr/>
          </a:p>
        </p:txBody>
      </p:sp>
      <p:sp>
        <p:nvSpPr>
          <p:cNvPr id="736" name="Google Shape;736;p66"/>
          <p:cNvSpPr txBox="1"/>
          <p:nvPr>
            <p:ph idx="4" type="title"/>
          </p:nvPr>
        </p:nvSpPr>
        <p:spPr>
          <a:xfrm>
            <a:off x="2582625" y="3362786"/>
            <a:ext cx="4696800" cy="768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386,000 km</a:t>
            </a:r>
            <a:endParaRPr/>
          </a:p>
        </p:txBody>
      </p:sp>
      <p:sp>
        <p:nvSpPr>
          <p:cNvPr id="737" name="Google Shape;737;p66"/>
          <p:cNvSpPr txBox="1"/>
          <p:nvPr>
            <p:ph idx="5" type="subTitle"/>
          </p:nvPr>
        </p:nvSpPr>
        <p:spPr>
          <a:xfrm>
            <a:off x="2582625" y="4188495"/>
            <a:ext cx="4696800" cy="415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Distance between Earth and the Moon</a:t>
            </a:r>
            <a:endParaRPr/>
          </a:p>
        </p:txBody>
      </p:sp>
      <p:pic>
        <p:nvPicPr>
          <p:cNvPr id="738" name="Google Shape;738;p66"/>
          <p:cNvPicPr preferRelativeResize="0"/>
          <p:nvPr/>
        </p:nvPicPr>
        <p:blipFill>
          <a:blip r:embed="rId3">
            <a:alphaModFix/>
          </a:blip>
          <a:stretch>
            <a:fillRect/>
          </a:stretch>
        </p:blipFill>
        <p:spPr>
          <a:xfrm>
            <a:off x="2696150" y="1261642"/>
            <a:ext cx="1159200" cy="103500"/>
          </a:xfrm>
          <a:prstGeom prst="rect">
            <a:avLst/>
          </a:prstGeom>
          <a:noFill/>
          <a:ln>
            <a:noFill/>
          </a:ln>
        </p:spPr>
      </p:pic>
      <p:pic>
        <p:nvPicPr>
          <p:cNvPr id="739" name="Google Shape;739;p66"/>
          <p:cNvPicPr preferRelativeResize="0"/>
          <p:nvPr/>
        </p:nvPicPr>
        <p:blipFill>
          <a:blip r:embed="rId3">
            <a:alphaModFix/>
          </a:blip>
          <a:stretch>
            <a:fillRect/>
          </a:stretch>
        </p:blipFill>
        <p:spPr>
          <a:xfrm>
            <a:off x="2696150" y="2673317"/>
            <a:ext cx="1159200" cy="103500"/>
          </a:xfrm>
          <a:prstGeom prst="rect">
            <a:avLst/>
          </a:prstGeom>
          <a:noFill/>
          <a:ln>
            <a:noFill/>
          </a:ln>
        </p:spPr>
      </p:pic>
      <p:pic>
        <p:nvPicPr>
          <p:cNvPr id="740" name="Google Shape;740;p66"/>
          <p:cNvPicPr preferRelativeResize="0"/>
          <p:nvPr/>
        </p:nvPicPr>
        <p:blipFill>
          <a:blip r:embed="rId3">
            <a:alphaModFix/>
          </a:blip>
          <a:stretch>
            <a:fillRect/>
          </a:stretch>
        </p:blipFill>
        <p:spPr>
          <a:xfrm>
            <a:off x="2696150" y="4084992"/>
            <a:ext cx="1159200" cy="103500"/>
          </a:xfrm>
          <a:prstGeom prst="rect">
            <a:avLst/>
          </a:prstGeom>
          <a:noFill/>
          <a:ln>
            <a:noFill/>
          </a:ln>
        </p:spPr>
      </p:pic>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4" name="Shape 744"/>
        <p:cNvGrpSpPr/>
        <p:nvPr/>
      </p:nvGrpSpPr>
      <p:grpSpPr>
        <a:xfrm>
          <a:off x="0" y="0"/>
          <a:ext cx="0" cy="0"/>
          <a:chOff x="0" y="0"/>
          <a:chExt cx="0" cy="0"/>
        </a:xfrm>
      </p:grpSpPr>
      <p:sp>
        <p:nvSpPr>
          <p:cNvPr id="745" name="Google Shape;745;p6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ALSO USE THIS INFOGRAPHIC</a:t>
            </a:r>
            <a:endParaRPr/>
          </a:p>
        </p:txBody>
      </p:sp>
      <p:sp>
        <p:nvSpPr>
          <p:cNvPr id="746" name="Google Shape;746;p67"/>
          <p:cNvSpPr txBox="1"/>
          <p:nvPr/>
        </p:nvSpPr>
        <p:spPr>
          <a:xfrm flipH="1">
            <a:off x="713221" y="1494850"/>
            <a:ext cx="1920300" cy="4572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Lexend Black"/>
                <a:ea typeface="Lexend Black"/>
                <a:cs typeface="Lexend Black"/>
                <a:sym typeface="Lexend Black"/>
              </a:rPr>
              <a:t>DEFINE</a:t>
            </a:r>
            <a:endParaRPr sz="2000">
              <a:solidFill>
                <a:schemeClr val="dk1"/>
              </a:solidFill>
              <a:latin typeface="Lexend Black"/>
              <a:ea typeface="Lexend Black"/>
              <a:cs typeface="Lexend Black"/>
              <a:sym typeface="Lexend Black"/>
            </a:endParaRPr>
          </a:p>
        </p:txBody>
      </p:sp>
      <p:sp>
        <p:nvSpPr>
          <p:cNvPr id="747" name="Google Shape;747;p67"/>
          <p:cNvSpPr txBox="1"/>
          <p:nvPr/>
        </p:nvSpPr>
        <p:spPr>
          <a:xfrm flipH="1">
            <a:off x="713221" y="2055659"/>
            <a:ext cx="1920300" cy="655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Inter"/>
                <a:ea typeface="Inter"/>
                <a:cs typeface="Inter"/>
                <a:sym typeface="Inter"/>
              </a:rPr>
              <a:t>Despite being red, Mars is a cold place</a:t>
            </a:r>
            <a:endParaRPr sz="1200">
              <a:solidFill>
                <a:schemeClr val="dk1"/>
              </a:solidFill>
              <a:latin typeface="Inter"/>
              <a:ea typeface="Inter"/>
              <a:cs typeface="Inter"/>
              <a:sym typeface="Inter"/>
            </a:endParaRPr>
          </a:p>
        </p:txBody>
      </p:sp>
      <p:sp>
        <p:nvSpPr>
          <p:cNvPr id="748" name="Google Shape;748;p67"/>
          <p:cNvSpPr txBox="1"/>
          <p:nvPr/>
        </p:nvSpPr>
        <p:spPr>
          <a:xfrm flipH="1">
            <a:off x="713226" y="3912552"/>
            <a:ext cx="1920300" cy="655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Inter"/>
                <a:ea typeface="Inter"/>
                <a:cs typeface="Inter"/>
                <a:sym typeface="Inter"/>
              </a:rPr>
              <a:t>Jupiter is the biggest planet of them all</a:t>
            </a:r>
            <a:endParaRPr sz="1200">
              <a:solidFill>
                <a:schemeClr val="dk1"/>
              </a:solidFill>
              <a:latin typeface="Inter"/>
              <a:ea typeface="Inter"/>
              <a:cs typeface="Inter"/>
              <a:sym typeface="Inter"/>
            </a:endParaRPr>
          </a:p>
        </p:txBody>
      </p:sp>
      <p:sp>
        <p:nvSpPr>
          <p:cNvPr id="749" name="Google Shape;749;p67"/>
          <p:cNvSpPr txBox="1"/>
          <p:nvPr/>
        </p:nvSpPr>
        <p:spPr>
          <a:xfrm flipH="1">
            <a:off x="713221" y="2984106"/>
            <a:ext cx="1920300" cy="655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Inter"/>
                <a:ea typeface="Inter"/>
                <a:cs typeface="Inter"/>
                <a:sym typeface="Inter"/>
              </a:rPr>
              <a:t>Saturn was named after a Roman god</a:t>
            </a:r>
            <a:endParaRPr sz="1200">
              <a:solidFill>
                <a:schemeClr val="dk1"/>
              </a:solidFill>
              <a:latin typeface="Inter"/>
              <a:ea typeface="Inter"/>
              <a:cs typeface="Inter"/>
              <a:sym typeface="Inter"/>
            </a:endParaRPr>
          </a:p>
        </p:txBody>
      </p:sp>
      <p:sp>
        <p:nvSpPr>
          <p:cNvPr id="750" name="Google Shape;750;p67"/>
          <p:cNvSpPr txBox="1"/>
          <p:nvPr/>
        </p:nvSpPr>
        <p:spPr>
          <a:xfrm>
            <a:off x="3617069" y="2984105"/>
            <a:ext cx="1920300" cy="655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Inter"/>
                <a:ea typeface="Inter"/>
                <a:cs typeface="Inter"/>
                <a:sym typeface="Inter"/>
              </a:rPr>
              <a:t>Venus is the second planet from the Sun</a:t>
            </a:r>
            <a:endParaRPr sz="1200">
              <a:solidFill>
                <a:schemeClr val="dk1"/>
              </a:solidFill>
              <a:latin typeface="Inter"/>
              <a:ea typeface="Inter"/>
              <a:cs typeface="Inter"/>
              <a:sym typeface="Inter"/>
            </a:endParaRPr>
          </a:p>
        </p:txBody>
      </p:sp>
      <p:sp>
        <p:nvSpPr>
          <p:cNvPr id="751" name="Google Shape;751;p67"/>
          <p:cNvSpPr txBox="1"/>
          <p:nvPr/>
        </p:nvSpPr>
        <p:spPr>
          <a:xfrm>
            <a:off x="3617069" y="2055658"/>
            <a:ext cx="1920300" cy="655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Inter"/>
                <a:ea typeface="Inter"/>
                <a:cs typeface="Inter"/>
                <a:sym typeface="Inter"/>
              </a:rPr>
              <a:t>Mercury is the closest planet to the Sun</a:t>
            </a:r>
            <a:endParaRPr sz="1200">
              <a:solidFill>
                <a:schemeClr val="dk1"/>
              </a:solidFill>
              <a:latin typeface="Inter"/>
              <a:ea typeface="Inter"/>
              <a:cs typeface="Inter"/>
              <a:sym typeface="Inter"/>
            </a:endParaRPr>
          </a:p>
        </p:txBody>
      </p:sp>
      <p:sp>
        <p:nvSpPr>
          <p:cNvPr id="752" name="Google Shape;752;p67"/>
          <p:cNvSpPr txBox="1"/>
          <p:nvPr/>
        </p:nvSpPr>
        <p:spPr>
          <a:xfrm>
            <a:off x="3617069" y="3912552"/>
            <a:ext cx="1920300" cy="655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Inter"/>
                <a:ea typeface="Inter"/>
                <a:cs typeface="Inter"/>
                <a:sym typeface="Inter"/>
              </a:rPr>
              <a:t>Earth is the third planet from the Sun</a:t>
            </a:r>
            <a:endParaRPr sz="1200">
              <a:solidFill>
                <a:schemeClr val="dk1"/>
              </a:solidFill>
              <a:latin typeface="Inter"/>
              <a:ea typeface="Inter"/>
              <a:cs typeface="Inter"/>
              <a:sym typeface="Inter"/>
            </a:endParaRPr>
          </a:p>
        </p:txBody>
      </p:sp>
      <p:sp>
        <p:nvSpPr>
          <p:cNvPr id="753" name="Google Shape;753;p67"/>
          <p:cNvSpPr txBox="1"/>
          <p:nvPr/>
        </p:nvSpPr>
        <p:spPr>
          <a:xfrm flipH="1">
            <a:off x="3617069" y="1494850"/>
            <a:ext cx="1920300" cy="4572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Lexend Black"/>
                <a:ea typeface="Lexend Black"/>
                <a:cs typeface="Lexend Black"/>
                <a:sym typeface="Lexend Black"/>
              </a:rPr>
              <a:t>PLAN</a:t>
            </a:r>
            <a:endParaRPr sz="2000">
              <a:solidFill>
                <a:schemeClr val="dk1"/>
              </a:solidFill>
              <a:latin typeface="Lexend Black"/>
              <a:ea typeface="Lexend Black"/>
              <a:cs typeface="Lexend Black"/>
              <a:sym typeface="Lexend Black"/>
            </a:endParaRPr>
          </a:p>
        </p:txBody>
      </p:sp>
      <p:cxnSp>
        <p:nvCxnSpPr>
          <p:cNvPr id="754" name="Google Shape;754;p67"/>
          <p:cNvCxnSpPr>
            <a:stCxn id="747" idx="1"/>
            <a:endCxn id="751" idx="1"/>
          </p:cNvCxnSpPr>
          <p:nvPr/>
        </p:nvCxnSpPr>
        <p:spPr>
          <a:xfrm>
            <a:off x="2633521" y="2383409"/>
            <a:ext cx="983400" cy="0"/>
          </a:xfrm>
          <a:prstGeom prst="straightConnector1">
            <a:avLst/>
          </a:prstGeom>
          <a:noFill/>
          <a:ln cap="flat" cmpd="sng" w="9525">
            <a:solidFill>
              <a:schemeClr val="lt2"/>
            </a:solidFill>
            <a:prstDash val="solid"/>
            <a:round/>
            <a:headEnd len="med" w="med" type="none"/>
            <a:tailEnd len="med" w="med" type="diamond"/>
          </a:ln>
        </p:spPr>
      </p:cxnSp>
      <p:cxnSp>
        <p:nvCxnSpPr>
          <p:cNvPr id="755" name="Google Shape;755;p67"/>
          <p:cNvCxnSpPr>
            <a:stCxn id="749" idx="1"/>
            <a:endCxn id="750" idx="1"/>
          </p:cNvCxnSpPr>
          <p:nvPr/>
        </p:nvCxnSpPr>
        <p:spPr>
          <a:xfrm>
            <a:off x="2633521" y="3311856"/>
            <a:ext cx="983400" cy="0"/>
          </a:xfrm>
          <a:prstGeom prst="straightConnector1">
            <a:avLst/>
          </a:prstGeom>
          <a:noFill/>
          <a:ln cap="flat" cmpd="sng" w="9525">
            <a:solidFill>
              <a:schemeClr val="lt2"/>
            </a:solidFill>
            <a:prstDash val="solid"/>
            <a:round/>
            <a:headEnd len="med" w="med" type="none"/>
            <a:tailEnd len="med" w="med" type="diamond"/>
          </a:ln>
        </p:spPr>
      </p:cxnSp>
      <p:cxnSp>
        <p:nvCxnSpPr>
          <p:cNvPr id="756" name="Google Shape;756;p67"/>
          <p:cNvCxnSpPr>
            <a:stCxn id="748" idx="1"/>
            <a:endCxn id="752" idx="1"/>
          </p:cNvCxnSpPr>
          <p:nvPr/>
        </p:nvCxnSpPr>
        <p:spPr>
          <a:xfrm>
            <a:off x="2633526" y="4240302"/>
            <a:ext cx="983400" cy="0"/>
          </a:xfrm>
          <a:prstGeom prst="straightConnector1">
            <a:avLst/>
          </a:prstGeom>
          <a:noFill/>
          <a:ln cap="flat" cmpd="sng" w="9525">
            <a:solidFill>
              <a:schemeClr val="lt2"/>
            </a:solidFill>
            <a:prstDash val="solid"/>
            <a:round/>
            <a:headEnd len="med" w="med" type="none"/>
            <a:tailEnd len="med" w="med" type="diamond"/>
          </a:ln>
        </p:spPr>
      </p:cxnSp>
      <p:sp>
        <p:nvSpPr>
          <p:cNvPr id="757" name="Google Shape;757;p67"/>
          <p:cNvSpPr txBox="1"/>
          <p:nvPr/>
        </p:nvSpPr>
        <p:spPr>
          <a:xfrm>
            <a:off x="6520915" y="2984105"/>
            <a:ext cx="1920300" cy="655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Inter"/>
                <a:ea typeface="Inter"/>
                <a:cs typeface="Inter"/>
                <a:sym typeface="Inter"/>
              </a:rPr>
              <a:t>Pluto is now considered a dwarf planet</a:t>
            </a:r>
            <a:endParaRPr sz="1200">
              <a:solidFill>
                <a:schemeClr val="dk1"/>
              </a:solidFill>
              <a:latin typeface="Inter"/>
              <a:ea typeface="Inter"/>
              <a:cs typeface="Inter"/>
              <a:sym typeface="Inter"/>
            </a:endParaRPr>
          </a:p>
        </p:txBody>
      </p:sp>
      <p:sp>
        <p:nvSpPr>
          <p:cNvPr id="758" name="Google Shape;758;p67"/>
          <p:cNvSpPr txBox="1"/>
          <p:nvPr/>
        </p:nvSpPr>
        <p:spPr>
          <a:xfrm>
            <a:off x="6520913" y="2055658"/>
            <a:ext cx="1920300" cy="655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Inter"/>
                <a:ea typeface="Inter"/>
                <a:cs typeface="Inter"/>
                <a:sym typeface="Inter"/>
              </a:rPr>
              <a:t>The Moon is Earth’s only natural satellite</a:t>
            </a:r>
            <a:endParaRPr sz="1200">
              <a:solidFill>
                <a:schemeClr val="dk1"/>
              </a:solidFill>
              <a:latin typeface="Inter"/>
              <a:ea typeface="Inter"/>
              <a:cs typeface="Inter"/>
              <a:sym typeface="Inter"/>
            </a:endParaRPr>
          </a:p>
        </p:txBody>
      </p:sp>
      <p:sp>
        <p:nvSpPr>
          <p:cNvPr id="759" name="Google Shape;759;p67"/>
          <p:cNvSpPr txBox="1"/>
          <p:nvPr/>
        </p:nvSpPr>
        <p:spPr>
          <a:xfrm>
            <a:off x="6520913" y="3912552"/>
            <a:ext cx="1920300" cy="655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Inter"/>
                <a:ea typeface="Inter"/>
                <a:cs typeface="Inter"/>
                <a:sym typeface="Inter"/>
              </a:rPr>
              <a:t>Neptune is very far away from us</a:t>
            </a:r>
            <a:endParaRPr sz="1200">
              <a:solidFill>
                <a:schemeClr val="dk1"/>
              </a:solidFill>
              <a:latin typeface="Inter"/>
              <a:ea typeface="Inter"/>
              <a:cs typeface="Inter"/>
              <a:sym typeface="Inter"/>
            </a:endParaRPr>
          </a:p>
        </p:txBody>
      </p:sp>
      <p:sp>
        <p:nvSpPr>
          <p:cNvPr id="760" name="Google Shape;760;p67"/>
          <p:cNvSpPr txBox="1"/>
          <p:nvPr/>
        </p:nvSpPr>
        <p:spPr>
          <a:xfrm flipH="1">
            <a:off x="6520887" y="1494850"/>
            <a:ext cx="1920300" cy="4572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Lexend Black"/>
                <a:ea typeface="Lexend Black"/>
                <a:cs typeface="Lexend Black"/>
                <a:sym typeface="Lexend Black"/>
              </a:rPr>
              <a:t>CLOSE</a:t>
            </a:r>
            <a:endParaRPr sz="2000">
              <a:solidFill>
                <a:schemeClr val="dk1"/>
              </a:solidFill>
              <a:latin typeface="Lexend Black"/>
              <a:ea typeface="Lexend Black"/>
              <a:cs typeface="Lexend Black"/>
              <a:sym typeface="Lexend Black"/>
            </a:endParaRPr>
          </a:p>
        </p:txBody>
      </p:sp>
      <p:cxnSp>
        <p:nvCxnSpPr>
          <p:cNvPr id="761" name="Google Shape;761;p67"/>
          <p:cNvCxnSpPr>
            <a:stCxn id="751" idx="3"/>
            <a:endCxn id="758" idx="1"/>
          </p:cNvCxnSpPr>
          <p:nvPr/>
        </p:nvCxnSpPr>
        <p:spPr>
          <a:xfrm>
            <a:off x="5537369" y="2383408"/>
            <a:ext cx="983400" cy="0"/>
          </a:xfrm>
          <a:prstGeom prst="straightConnector1">
            <a:avLst/>
          </a:prstGeom>
          <a:noFill/>
          <a:ln cap="flat" cmpd="sng" w="9525">
            <a:solidFill>
              <a:schemeClr val="lt2"/>
            </a:solidFill>
            <a:prstDash val="solid"/>
            <a:round/>
            <a:headEnd len="med" w="med" type="none"/>
            <a:tailEnd len="med" w="med" type="diamond"/>
          </a:ln>
        </p:spPr>
      </p:cxnSp>
      <p:cxnSp>
        <p:nvCxnSpPr>
          <p:cNvPr id="762" name="Google Shape;762;p67"/>
          <p:cNvCxnSpPr>
            <a:stCxn id="750" idx="3"/>
            <a:endCxn id="757" idx="1"/>
          </p:cNvCxnSpPr>
          <p:nvPr/>
        </p:nvCxnSpPr>
        <p:spPr>
          <a:xfrm>
            <a:off x="5537369" y="3311855"/>
            <a:ext cx="983400" cy="0"/>
          </a:xfrm>
          <a:prstGeom prst="straightConnector1">
            <a:avLst/>
          </a:prstGeom>
          <a:noFill/>
          <a:ln cap="flat" cmpd="sng" w="9525">
            <a:solidFill>
              <a:schemeClr val="lt2"/>
            </a:solidFill>
            <a:prstDash val="solid"/>
            <a:round/>
            <a:headEnd len="med" w="med" type="none"/>
            <a:tailEnd len="med" w="med" type="diamond"/>
          </a:ln>
        </p:spPr>
      </p:cxnSp>
      <p:cxnSp>
        <p:nvCxnSpPr>
          <p:cNvPr id="763" name="Google Shape;763;p67"/>
          <p:cNvCxnSpPr>
            <a:stCxn id="752" idx="3"/>
            <a:endCxn id="759" idx="1"/>
          </p:cNvCxnSpPr>
          <p:nvPr/>
        </p:nvCxnSpPr>
        <p:spPr>
          <a:xfrm>
            <a:off x="5537369" y="4240302"/>
            <a:ext cx="983400" cy="0"/>
          </a:xfrm>
          <a:prstGeom prst="straightConnector1">
            <a:avLst/>
          </a:prstGeom>
          <a:noFill/>
          <a:ln cap="flat" cmpd="sng" w="9525">
            <a:solidFill>
              <a:schemeClr val="lt2"/>
            </a:solidFill>
            <a:prstDash val="solid"/>
            <a:round/>
            <a:headEnd len="med" w="med" type="none"/>
            <a:tailEnd len="med" w="med" type="diamond"/>
          </a:ln>
        </p:spPr>
      </p:cxn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7" name="Shape 767"/>
        <p:cNvGrpSpPr/>
        <p:nvPr/>
      </p:nvGrpSpPr>
      <p:grpSpPr>
        <a:xfrm>
          <a:off x="0" y="0"/>
          <a:ext cx="0" cy="0"/>
          <a:chOff x="0" y="0"/>
          <a:chExt cx="0" cy="0"/>
        </a:xfrm>
      </p:grpSpPr>
      <p:sp>
        <p:nvSpPr>
          <p:cNvPr id="768" name="Google Shape;768;p68"/>
          <p:cNvSpPr txBox="1"/>
          <p:nvPr>
            <p:ph idx="4294967295" type="subTitle"/>
          </p:nvPr>
        </p:nvSpPr>
        <p:spPr>
          <a:xfrm>
            <a:off x="938500" y="3757750"/>
            <a:ext cx="2173200" cy="707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a:t>
            </a:r>
            <a:r>
              <a:rPr lang="en"/>
              <a:t> the closest planet to the Sun and the smallest of them all</a:t>
            </a:r>
            <a:endParaRPr/>
          </a:p>
        </p:txBody>
      </p:sp>
      <p:sp>
        <p:nvSpPr>
          <p:cNvPr id="769" name="Google Shape;769;p68"/>
          <p:cNvSpPr txBox="1"/>
          <p:nvPr>
            <p:ph idx="4294967295" type="subTitle"/>
          </p:nvPr>
        </p:nvSpPr>
        <p:spPr>
          <a:xfrm>
            <a:off x="938500" y="3260725"/>
            <a:ext cx="2173200" cy="505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2000">
                <a:latin typeface="Lexend Black"/>
                <a:ea typeface="Lexend Black"/>
                <a:cs typeface="Lexend Black"/>
                <a:sym typeface="Lexend Black"/>
              </a:rPr>
              <a:t>MERCURY</a:t>
            </a:r>
            <a:endParaRPr sz="2000">
              <a:latin typeface="Lexend Black"/>
              <a:ea typeface="Lexend Black"/>
              <a:cs typeface="Lexend Black"/>
              <a:sym typeface="Lexend Black"/>
            </a:endParaRPr>
          </a:p>
        </p:txBody>
      </p:sp>
      <p:sp>
        <p:nvSpPr>
          <p:cNvPr id="770" name="Google Shape;770;p68"/>
          <p:cNvSpPr txBox="1"/>
          <p:nvPr>
            <p:ph idx="4294967295" type="subTitle"/>
          </p:nvPr>
        </p:nvSpPr>
        <p:spPr>
          <a:xfrm>
            <a:off x="3485400" y="3757750"/>
            <a:ext cx="2173200" cy="707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771" name="Google Shape;771;p68"/>
          <p:cNvSpPr txBox="1"/>
          <p:nvPr>
            <p:ph idx="4294967295" type="subTitle"/>
          </p:nvPr>
        </p:nvSpPr>
        <p:spPr>
          <a:xfrm>
            <a:off x="3485400" y="3260725"/>
            <a:ext cx="2173200" cy="505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2000">
                <a:latin typeface="Lexend Black"/>
                <a:ea typeface="Lexend Black"/>
                <a:cs typeface="Lexend Black"/>
                <a:sym typeface="Lexend Black"/>
              </a:rPr>
              <a:t>VENUS</a:t>
            </a:r>
            <a:endParaRPr sz="2000">
              <a:latin typeface="Lexend Black"/>
              <a:ea typeface="Lexend Black"/>
              <a:cs typeface="Lexend Black"/>
              <a:sym typeface="Lexend Black"/>
            </a:endParaRPr>
          </a:p>
        </p:txBody>
      </p:sp>
      <p:sp>
        <p:nvSpPr>
          <p:cNvPr id="772" name="Google Shape;772;p68"/>
          <p:cNvSpPr txBox="1"/>
          <p:nvPr>
            <p:ph idx="4294967295" type="subTitle"/>
          </p:nvPr>
        </p:nvSpPr>
        <p:spPr>
          <a:xfrm>
            <a:off x="6032300" y="3757750"/>
            <a:ext cx="2173200" cy="707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p:txBody>
      </p:sp>
      <p:sp>
        <p:nvSpPr>
          <p:cNvPr id="773" name="Google Shape;773;p68"/>
          <p:cNvSpPr txBox="1"/>
          <p:nvPr>
            <p:ph idx="4294967295" type="subTitle"/>
          </p:nvPr>
        </p:nvSpPr>
        <p:spPr>
          <a:xfrm>
            <a:off x="6032300" y="3260725"/>
            <a:ext cx="2173200" cy="505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2000">
                <a:latin typeface="Lexend Black"/>
                <a:ea typeface="Lexend Black"/>
                <a:cs typeface="Lexend Black"/>
                <a:sym typeface="Lexend Black"/>
              </a:rPr>
              <a:t>MARS</a:t>
            </a:r>
            <a:endParaRPr sz="2000">
              <a:latin typeface="Lexend Black"/>
              <a:ea typeface="Lexend Black"/>
              <a:cs typeface="Lexend Black"/>
              <a:sym typeface="Lexend Black"/>
            </a:endParaRPr>
          </a:p>
        </p:txBody>
      </p:sp>
      <p:sp>
        <p:nvSpPr>
          <p:cNvPr id="774" name="Google Shape;774;p68"/>
          <p:cNvSpPr/>
          <p:nvPr/>
        </p:nvSpPr>
        <p:spPr>
          <a:xfrm>
            <a:off x="1333825" y="1474275"/>
            <a:ext cx="1382829" cy="1382829"/>
          </a:xfrm>
          <a:prstGeom prst="donut">
            <a:avLst>
              <a:gd fmla="val 11930" name="adj"/>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68"/>
          <p:cNvSpPr/>
          <p:nvPr/>
        </p:nvSpPr>
        <p:spPr>
          <a:xfrm flipH="1">
            <a:off x="1326200" y="1466650"/>
            <a:ext cx="1397802" cy="1397802"/>
          </a:xfrm>
          <a:prstGeom prst="blockArc">
            <a:avLst>
              <a:gd fmla="val 10798115" name="adj1"/>
              <a:gd fmla="val 16256715" name="adj2"/>
              <a:gd fmla="val 12710" name="adj3"/>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68"/>
          <p:cNvSpPr/>
          <p:nvPr/>
        </p:nvSpPr>
        <p:spPr>
          <a:xfrm>
            <a:off x="3880725" y="1474275"/>
            <a:ext cx="1382829" cy="1382829"/>
          </a:xfrm>
          <a:prstGeom prst="donut">
            <a:avLst>
              <a:gd fmla="val 11930" name="adj"/>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68"/>
          <p:cNvSpPr/>
          <p:nvPr/>
        </p:nvSpPr>
        <p:spPr>
          <a:xfrm flipH="1">
            <a:off x="3873100" y="1466650"/>
            <a:ext cx="1397802" cy="1397802"/>
          </a:xfrm>
          <a:prstGeom prst="blockArc">
            <a:avLst>
              <a:gd fmla="val 5400645" name="adj1"/>
              <a:gd fmla="val 16256715" name="adj2"/>
              <a:gd fmla="val 12710" name="adj3"/>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68"/>
          <p:cNvSpPr/>
          <p:nvPr/>
        </p:nvSpPr>
        <p:spPr>
          <a:xfrm>
            <a:off x="6427625" y="1474275"/>
            <a:ext cx="1382829" cy="1382829"/>
          </a:xfrm>
          <a:prstGeom prst="donut">
            <a:avLst>
              <a:gd fmla="val 11930" name="adj"/>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68"/>
          <p:cNvSpPr/>
          <p:nvPr/>
        </p:nvSpPr>
        <p:spPr>
          <a:xfrm flipH="1">
            <a:off x="6420000" y="1466650"/>
            <a:ext cx="1397802" cy="1397802"/>
          </a:xfrm>
          <a:prstGeom prst="blockArc">
            <a:avLst>
              <a:gd fmla="val 26082" name="adj1"/>
              <a:gd fmla="val 16256715" name="adj2"/>
              <a:gd fmla="val 12710" name="adj3"/>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68"/>
          <p:cNvSpPr txBox="1"/>
          <p:nvPr>
            <p:ph idx="4294967295" type="title"/>
          </p:nvPr>
        </p:nvSpPr>
        <p:spPr>
          <a:xfrm>
            <a:off x="3926350" y="1906676"/>
            <a:ext cx="12912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accent1"/>
                </a:solidFill>
              </a:rPr>
              <a:t>50%</a:t>
            </a:r>
            <a:endParaRPr>
              <a:solidFill>
                <a:schemeClr val="accent1"/>
              </a:solidFill>
            </a:endParaRPr>
          </a:p>
        </p:txBody>
      </p:sp>
      <p:sp>
        <p:nvSpPr>
          <p:cNvPr id="781" name="Google Shape;781;p68"/>
          <p:cNvSpPr txBox="1"/>
          <p:nvPr>
            <p:ph idx="4294967295" type="title"/>
          </p:nvPr>
        </p:nvSpPr>
        <p:spPr>
          <a:xfrm>
            <a:off x="6470875" y="1906676"/>
            <a:ext cx="12912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accent1"/>
                </a:solidFill>
              </a:rPr>
              <a:t>75%</a:t>
            </a:r>
            <a:endParaRPr>
              <a:solidFill>
                <a:schemeClr val="accent1"/>
              </a:solidFill>
            </a:endParaRPr>
          </a:p>
        </p:txBody>
      </p:sp>
      <p:sp>
        <p:nvSpPr>
          <p:cNvPr id="782" name="Google Shape;782;p6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LET’S USE SOME PERCENTAGES</a:t>
            </a:r>
            <a:endParaRPr/>
          </a:p>
        </p:txBody>
      </p:sp>
      <p:sp>
        <p:nvSpPr>
          <p:cNvPr id="783" name="Google Shape;783;p68"/>
          <p:cNvSpPr txBox="1"/>
          <p:nvPr>
            <p:ph idx="4294967295" type="title"/>
          </p:nvPr>
        </p:nvSpPr>
        <p:spPr>
          <a:xfrm>
            <a:off x="1381875" y="1906676"/>
            <a:ext cx="12912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accent1"/>
                </a:solidFill>
              </a:rPr>
              <a:t>25</a:t>
            </a:r>
            <a:r>
              <a:rPr lang="en">
                <a:solidFill>
                  <a:schemeClr val="accent1"/>
                </a:solidFill>
              </a:rPr>
              <a:t>%</a:t>
            </a:r>
            <a:endParaRPr>
              <a:solidFill>
                <a:schemeClr val="accent1"/>
              </a:solidFill>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7" name="Shape 787"/>
        <p:cNvGrpSpPr/>
        <p:nvPr/>
      </p:nvGrpSpPr>
      <p:grpSpPr>
        <a:xfrm>
          <a:off x="0" y="0"/>
          <a:ext cx="0" cy="0"/>
          <a:chOff x="0" y="0"/>
          <a:chExt cx="0" cy="0"/>
        </a:xfrm>
      </p:grpSpPr>
      <p:grpSp>
        <p:nvGrpSpPr>
          <p:cNvPr id="788" name="Google Shape;788;p69"/>
          <p:cNvGrpSpPr/>
          <p:nvPr/>
        </p:nvGrpSpPr>
        <p:grpSpPr>
          <a:xfrm>
            <a:off x="4565580" y="1323607"/>
            <a:ext cx="3432984" cy="2496295"/>
            <a:chOff x="331763" y="414153"/>
            <a:chExt cx="6903246" cy="5019697"/>
          </a:xfrm>
        </p:grpSpPr>
        <p:sp>
          <p:nvSpPr>
            <p:cNvPr id="789" name="Google Shape;789;p69"/>
            <p:cNvSpPr/>
            <p:nvPr/>
          </p:nvSpPr>
          <p:spPr>
            <a:xfrm>
              <a:off x="2953125" y="4725150"/>
              <a:ext cx="1660725" cy="708700"/>
            </a:xfrm>
            <a:custGeom>
              <a:rect b="b" l="l" r="r" t="t"/>
              <a:pathLst>
                <a:path extrusionOk="0" h="28348" w="66429">
                  <a:moveTo>
                    <a:pt x="6889" y="1"/>
                  </a:moveTo>
                  <a:lnTo>
                    <a:pt x="1" y="28347"/>
                  </a:lnTo>
                  <a:lnTo>
                    <a:pt x="66429" y="28347"/>
                  </a:lnTo>
                  <a:lnTo>
                    <a:pt x="59475" y="1"/>
                  </a:lnTo>
                  <a:lnTo>
                    <a:pt x="33182" y="464"/>
                  </a:lnTo>
                  <a:lnTo>
                    <a:pt x="688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69"/>
            <p:cNvSpPr/>
            <p:nvPr/>
          </p:nvSpPr>
          <p:spPr>
            <a:xfrm>
              <a:off x="331763" y="414153"/>
              <a:ext cx="6903246" cy="4353879"/>
            </a:xfrm>
            <a:custGeom>
              <a:rect b="b" l="l" r="r" t="t"/>
              <a:pathLst>
                <a:path extrusionOk="0" h="181204" w="248162">
                  <a:moveTo>
                    <a:pt x="4636" y="0"/>
                  </a:moveTo>
                  <a:cubicBezTo>
                    <a:pt x="2053" y="0"/>
                    <a:pt x="0" y="2053"/>
                    <a:pt x="0" y="4636"/>
                  </a:cubicBezTo>
                  <a:lnTo>
                    <a:pt x="0" y="176634"/>
                  </a:lnTo>
                  <a:cubicBezTo>
                    <a:pt x="0" y="179151"/>
                    <a:pt x="2053" y="181204"/>
                    <a:pt x="4636" y="181204"/>
                  </a:cubicBezTo>
                  <a:lnTo>
                    <a:pt x="243526" y="181204"/>
                  </a:lnTo>
                  <a:cubicBezTo>
                    <a:pt x="246109" y="181204"/>
                    <a:pt x="248162" y="179151"/>
                    <a:pt x="248162" y="176634"/>
                  </a:cubicBezTo>
                  <a:lnTo>
                    <a:pt x="248162" y="4636"/>
                  </a:lnTo>
                  <a:cubicBezTo>
                    <a:pt x="248162" y="2053"/>
                    <a:pt x="246109" y="0"/>
                    <a:pt x="2435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69"/>
            <p:cNvSpPr/>
            <p:nvPr/>
          </p:nvSpPr>
          <p:spPr>
            <a:xfrm>
              <a:off x="2772650" y="5206975"/>
              <a:ext cx="2020025" cy="226875"/>
            </a:xfrm>
            <a:custGeom>
              <a:rect b="b" l="l" r="r" t="t"/>
              <a:pathLst>
                <a:path extrusionOk="0" h="9075" w="80801">
                  <a:moveTo>
                    <a:pt x="4571" y="1"/>
                  </a:moveTo>
                  <a:cubicBezTo>
                    <a:pt x="2054" y="1"/>
                    <a:pt x="1" y="2054"/>
                    <a:pt x="1" y="4570"/>
                  </a:cubicBezTo>
                  <a:cubicBezTo>
                    <a:pt x="1" y="7021"/>
                    <a:pt x="2054" y="9074"/>
                    <a:pt x="4571" y="9074"/>
                  </a:cubicBezTo>
                  <a:lnTo>
                    <a:pt x="76297" y="9074"/>
                  </a:lnTo>
                  <a:cubicBezTo>
                    <a:pt x="78814" y="9074"/>
                    <a:pt x="80801" y="7021"/>
                    <a:pt x="80801" y="4570"/>
                  </a:cubicBezTo>
                  <a:cubicBezTo>
                    <a:pt x="80801" y="2054"/>
                    <a:pt x="78814" y="1"/>
                    <a:pt x="762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2" name="Google Shape;792;p69"/>
          <p:cNvSpPr txBox="1"/>
          <p:nvPr>
            <p:ph type="title"/>
          </p:nvPr>
        </p:nvSpPr>
        <p:spPr>
          <a:xfrm>
            <a:off x="720000" y="1637550"/>
            <a:ext cx="3597900" cy="1063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COMPUTER MOCKUP</a:t>
            </a:r>
            <a:endParaRPr/>
          </a:p>
        </p:txBody>
      </p:sp>
      <p:sp>
        <p:nvSpPr>
          <p:cNvPr id="793" name="Google Shape;793;p69"/>
          <p:cNvSpPr txBox="1"/>
          <p:nvPr>
            <p:ph idx="1" type="subTitle"/>
          </p:nvPr>
        </p:nvSpPr>
        <p:spPr>
          <a:xfrm>
            <a:off x="720000" y="2673678"/>
            <a:ext cx="3597900" cy="80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right-click on it and select “Replace image”</a:t>
            </a:r>
            <a:endParaRPr/>
          </a:p>
        </p:txBody>
      </p:sp>
      <p:pic>
        <p:nvPicPr>
          <p:cNvPr id="794" name="Google Shape;794;p69"/>
          <p:cNvPicPr preferRelativeResize="0"/>
          <p:nvPr/>
        </p:nvPicPr>
        <p:blipFill>
          <a:blip r:embed="rId3">
            <a:alphaModFix/>
          </a:blip>
          <a:stretch>
            <a:fillRect/>
          </a:stretch>
        </p:blipFill>
        <p:spPr>
          <a:xfrm>
            <a:off x="4642575" y="1405900"/>
            <a:ext cx="3279000" cy="1844451"/>
          </a:xfrm>
          <a:prstGeom prst="rect">
            <a:avLst/>
          </a:prstGeom>
          <a:noFill/>
          <a:ln>
            <a:noFill/>
          </a:ln>
        </p:spPr>
      </p:pic>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8" name="Shape 798"/>
        <p:cNvGrpSpPr/>
        <p:nvPr/>
      </p:nvGrpSpPr>
      <p:grpSpPr>
        <a:xfrm>
          <a:off x="0" y="0"/>
          <a:ext cx="0" cy="0"/>
          <a:chOff x="0" y="0"/>
          <a:chExt cx="0" cy="0"/>
        </a:xfrm>
      </p:grpSpPr>
      <p:grpSp>
        <p:nvGrpSpPr>
          <p:cNvPr id="799" name="Google Shape;799;p70"/>
          <p:cNvGrpSpPr/>
          <p:nvPr/>
        </p:nvGrpSpPr>
        <p:grpSpPr>
          <a:xfrm>
            <a:off x="1561951" y="735560"/>
            <a:ext cx="2697276" cy="3672287"/>
            <a:chOff x="1655550" y="790900"/>
            <a:chExt cx="2510262" cy="3417671"/>
          </a:xfrm>
        </p:grpSpPr>
        <p:sp>
          <p:nvSpPr>
            <p:cNvPr id="800" name="Google Shape;800;p70"/>
            <p:cNvSpPr/>
            <p:nvPr/>
          </p:nvSpPr>
          <p:spPr>
            <a:xfrm>
              <a:off x="1655550" y="790900"/>
              <a:ext cx="2510262" cy="3417671"/>
            </a:xfrm>
            <a:custGeom>
              <a:rect b="b" l="l" r="r" t="t"/>
              <a:pathLst>
                <a:path extrusionOk="0" h="190426" w="143096">
                  <a:moveTo>
                    <a:pt x="2914" y="0"/>
                  </a:moveTo>
                  <a:cubicBezTo>
                    <a:pt x="1280" y="0"/>
                    <a:pt x="0" y="1281"/>
                    <a:pt x="0" y="2914"/>
                  </a:cubicBezTo>
                  <a:lnTo>
                    <a:pt x="0" y="187512"/>
                  </a:lnTo>
                  <a:cubicBezTo>
                    <a:pt x="0" y="189101"/>
                    <a:pt x="1280" y="190426"/>
                    <a:pt x="2914" y="190426"/>
                  </a:cubicBezTo>
                  <a:lnTo>
                    <a:pt x="140182" y="190426"/>
                  </a:lnTo>
                  <a:cubicBezTo>
                    <a:pt x="141771" y="190426"/>
                    <a:pt x="143096" y="189101"/>
                    <a:pt x="143096" y="187512"/>
                  </a:cubicBezTo>
                  <a:lnTo>
                    <a:pt x="143096" y="2914"/>
                  </a:lnTo>
                  <a:cubicBezTo>
                    <a:pt x="143096" y="1281"/>
                    <a:pt x="141771" y="0"/>
                    <a:pt x="1401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70"/>
            <p:cNvSpPr/>
            <p:nvPr/>
          </p:nvSpPr>
          <p:spPr>
            <a:xfrm>
              <a:off x="1735300" y="886765"/>
              <a:ext cx="2350730" cy="3115776"/>
            </a:xfrm>
            <a:custGeom>
              <a:rect b="b" l="l" r="r" t="t"/>
              <a:pathLst>
                <a:path extrusionOk="0" h="173605" w="134002">
                  <a:moveTo>
                    <a:pt x="1" y="1"/>
                  </a:moveTo>
                  <a:lnTo>
                    <a:pt x="1" y="53821"/>
                  </a:lnTo>
                  <a:lnTo>
                    <a:pt x="1" y="127599"/>
                  </a:lnTo>
                  <a:lnTo>
                    <a:pt x="1" y="173605"/>
                  </a:lnTo>
                  <a:lnTo>
                    <a:pt x="134001" y="173605"/>
                  </a:lnTo>
                  <a:lnTo>
                    <a:pt x="134001" y="34615"/>
                  </a:lnTo>
                  <a:lnTo>
                    <a:pt x="1340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2" name="Google Shape;802;p70"/>
          <p:cNvSpPr txBox="1"/>
          <p:nvPr>
            <p:ph type="title"/>
          </p:nvPr>
        </p:nvSpPr>
        <p:spPr>
          <a:xfrm>
            <a:off x="4571975" y="1845800"/>
            <a:ext cx="3858600" cy="7161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TABLET MOCKUP</a:t>
            </a:r>
            <a:endParaRPr/>
          </a:p>
        </p:txBody>
      </p:sp>
      <p:sp>
        <p:nvSpPr>
          <p:cNvPr id="803" name="Google Shape;803;p70"/>
          <p:cNvSpPr txBox="1"/>
          <p:nvPr>
            <p:ph idx="1" type="subTitle"/>
          </p:nvPr>
        </p:nvSpPr>
        <p:spPr>
          <a:xfrm>
            <a:off x="4572150" y="2521393"/>
            <a:ext cx="3858600" cy="7161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You can replace the image on the screen with your own work. Just right-click on it and select “Replace image”</a:t>
            </a:r>
            <a:endParaRPr/>
          </a:p>
        </p:txBody>
      </p:sp>
      <p:pic>
        <p:nvPicPr>
          <p:cNvPr id="804" name="Google Shape;804;p70"/>
          <p:cNvPicPr preferRelativeResize="0"/>
          <p:nvPr>
            <p:ph idx="2" type="pic"/>
          </p:nvPr>
        </p:nvPicPr>
        <p:blipFill rotWithShape="1">
          <a:blip r:embed="rId3">
            <a:alphaModFix/>
          </a:blip>
          <a:srcRect b="3314" l="0" r="0" t="3314"/>
          <a:stretch/>
        </p:blipFill>
        <p:spPr>
          <a:xfrm>
            <a:off x="1718550" y="902188"/>
            <a:ext cx="2384074" cy="3339125"/>
          </a:xfrm>
          <a:prstGeom prst="rect">
            <a:avLst/>
          </a:prstGeom>
          <a:noFill/>
          <a:ln>
            <a:noFill/>
          </a:ln>
        </p:spPr>
      </p:pic>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8" name="Shape 808"/>
        <p:cNvGrpSpPr/>
        <p:nvPr/>
      </p:nvGrpSpPr>
      <p:grpSpPr>
        <a:xfrm>
          <a:off x="0" y="0"/>
          <a:ext cx="0" cy="0"/>
          <a:chOff x="0" y="0"/>
          <a:chExt cx="0" cy="0"/>
        </a:xfrm>
      </p:grpSpPr>
      <p:sp>
        <p:nvSpPr>
          <p:cNvPr id="809" name="Google Shape;809;p71"/>
          <p:cNvSpPr txBox="1"/>
          <p:nvPr>
            <p:ph type="title"/>
          </p:nvPr>
        </p:nvSpPr>
        <p:spPr>
          <a:xfrm>
            <a:off x="713225" y="1853336"/>
            <a:ext cx="3597900" cy="658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PHONE MOCKUP</a:t>
            </a:r>
            <a:endParaRPr/>
          </a:p>
        </p:txBody>
      </p:sp>
      <p:sp>
        <p:nvSpPr>
          <p:cNvPr id="810" name="Google Shape;810;p71"/>
          <p:cNvSpPr txBox="1"/>
          <p:nvPr>
            <p:ph idx="1" type="subTitle"/>
          </p:nvPr>
        </p:nvSpPr>
        <p:spPr>
          <a:xfrm>
            <a:off x="713225" y="2484963"/>
            <a:ext cx="3597900" cy="80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right-click on it and select “Replace image”</a:t>
            </a:r>
            <a:endParaRPr/>
          </a:p>
        </p:txBody>
      </p:sp>
      <p:sp>
        <p:nvSpPr>
          <p:cNvPr id="811" name="Google Shape;811;p71"/>
          <p:cNvSpPr/>
          <p:nvPr/>
        </p:nvSpPr>
        <p:spPr>
          <a:xfrm>
            <a:off x="5271579" y="891931"/>
            <a:ext cx="1664618" cy="3176204"/>
          </a:xfrm>
          <a:custGeom>
            <a:rect b="b" l="l" r="r" t="t"/>
            <a:pathLst>
              <a:path extrusionOk="0" h="161331" w="84552">
                <a:moveTo>
                  <a:pt x="1" y="1"/>
                </a:moveTo>
                <a:lnTo>
                  <a:pt x="1" y="161331"/>
                </a:lnTo>
                <a:lnTo>
                  <a:pt x="84551" y="161331"/>
                </a:lnTo>
                <a:lnTo>
                  <a:pt x="8455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2" name="Google Shape;812;p71"/>
          <p:cNvGrpSpPr/>
          <p:nvPr/>
        </p:nvGrpSpPr>
        <p:grpSpPr>
          <a:xfrm>
            <a:off x="5186401" y="709411"/>
            <a:ext cx="1834973" cy="3724678"/>
            <a:chOff x="5186401" y="494525"/>
            <a:chExt cx="1834973" cy="3724678"/>
          </a:xfrm>
        </p:grpSpPr>
        <p:sp>
          <p:nvSpPr>
            <p:cNvPr id="813" name="Google Shape;813;p71"/>
            <p:cNvSpPr/>
            <p:nvPr/>
          </p:nvSpPr>
          <p:spPr>
            <a:xfrm>
              <a:off x="5186401" y="494525"/>
              <a:ext cx="1834973" cy="3724678"/>
            </a:xfrm>
            <a:custGeom>
              <a:rect b="b" l="l" r="r" t="t"/>
              <a:pathLst>
                <a:path extrusionOk="0" h="189190" w="93205">
                  <a:moveTo>
                    <a:pt x="2870" y="0"/>
                  </a:moveTo>
                  <a:cubicBezTo>
                    <a:pt x="1280" y="0"/>
                    <a:pt x="0" y="1280"/>
                    <a:pt x="0" y="2914"/>
                  </a:cubicBezTo>
                  <a:lnTo>
                    <a:pt x="0" y="186320"/>
                  </a:lnTo>
                  <a:cubicBezTo>
                    <a:pt x="0" y="187909"/>
                    <a:pt x="1280" y="189190"/>
                    <a:pt x="2870" y="189190"/>
                  </a:cubicBezTo>
                  <a:lnTo>
                    <a:pt x="90334" y="189190"/>
                  </a:lnTo>
                  <a:cubicBezTo>
                    <a:pt x="91924" y="189190"/>
                    <a:pt x="93204" y="187909"/>
                    <a:pt x="93204" y="186320"/>
                  </a:cubicBezTo>
                  <a:lnTo>
                    <a:pt x="93204" y="2914"/>
                  </a:lnTo>
                  <a:cubicBezTo>
                    <a:pt x="93204" y="1280"/>
                    <a:pt x="91924" y="0"/>
                    <a:pt x="903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71"/>
            <p:cNvSpPr/>
            <p:nvPr/>
          </p:nvSpPr>
          <p:spPr>
            <a:xfrm>
              <a:off x="5890455" y="3969678"/>
              <a:ext cx="458108" cy="154724"/>
            </a:xfrm>
            <a:custGeom>
              <a:rect b="b" l="l" r="r" t="t"/>
              <a:pathLst>
                <a:path extrusionOk="0" h="7859" w="23269">
                  <a:moveTo>
                    <a:pt x="796" y="0"/>
                  </a:moveTo>
                  <a:cubicBezTo>
                    <a:pt x="354" y="0"/>
                    <a:pt x="1" y="353"/>
                    <a:pt x="1" y="751"/>
                  </a:cubicBezTo>
                  <a:lnTo>
                    <a:pt x="1" y="7064"/>
                  </a:lnTo>
                  <a:cubicBezTo>
                    <a:pt x="1" y="7506"/>
                    <a:pt x="354" y="7859"/>
                    <a:pt x="796" y="7859"/>
                  </a:cubicBezTo>
                  <a:lnTo>
                    <a:pt x="22474" y="7859"/>
                  </a:lnTo>
                  <a:cubicBezTo>
                    <a:pt x="22916" y="7859"/>
                    <a:pt x="23269" y="7506"/>
                    <a:pt x="23269" y="7064"/>
                  </a:cubicBezTo>
                  <a:lnTo>
                    <a:pt x="23269" y="751"/>
                  </a:lnTo>
                  <a:cubicBezTo>
                    <a:pt x="23269" y="353"/>
                    <a:pt x="22916" y="0"/>
                    <a:pt x="224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815" name="Google Shape;815;p71"/>
          <p:cNvPicPr preferRelativeResize="0"/>
          <p:nvPr>
            <p:ph idx="2" type="pic"/>
          </p:nvPr>
        </p:nvPicPr>
        <p:blipFill rotWithShape="1">
          <a:blip r:embed="rId3">
            <a:alphaModFix/>
          </a:blip>
          <a:srcRect b="0" l="14998" r="34906" t="0"/>
          <a:stretch/>
        </p:blipFill>
        <p:spPr>
          <a:xfrm>
            <a:off x="5305263" y="891925"/>
            <a:ext cx="1597251" cy="3180934"/>
          </a:xfrm>
          <a:prstGeom prst="rect">
            <a:avLst/>
          </a:prstGeom>
          <a:noFill/>
          <a:ln>
            <a:noFill/>
          </a:ln>
        </p:spPr>
      </p:pic>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9" name="Shape 819"/>
        <p:cNvGrpSpPr/>
        <p:nvPr/>
      </p:nvGrpSpPr>
      <p:grpSpPr>
        <a:xfrm>
          <a:off x="0" y="0"/>
          <a:ext cx="0" cy="0"/>
          <a:chOff x="0" y="0"/>
          <a:chExt cx="0" cy="0"/>
        </a:xfrm>
      </p:grpSpPr>
      <p:sp>
        <p:nvSpPr>
          <p:cNvPr id="820" name="Google Shape;820;p7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 TIMELINE ALWAYS WORKS WELL</a:t>
            </a:r>
            <a:endParaRPr/>
          </a:p>
        </p:txBody>
      </p:sp>
      <p:sp>
        <p:nvSpPr>
          <p:cNvPr id="821" name="Google Shape;821;p72"/>
          <p:cNvSpPr txBox="1"/>
          <p:nvPr/>
        </p:nvSpPr>
        <p:spPr>
          <a:xfrm>
            <a:off x="4585202" y="1726294"/>
            <a:ext cx="1906200" cy="5349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200">
                <a:solidFill>
                  <a:schemeClr val="dk1"/>
                </a:solidFill>
                <a:latin typeface="Inter"/>
                <a:ea typeface="Inter"/>
                <a:cs typeface="Inter"/>
                <a:sym typeface="Inter"/>
              </a:rPr>
              <a:t>Mercury is the closest object to the Sun</a:t>
            </a:r>
            <a:endParaRPr sz="1200">
              <a:solidFill>
                <a:schemeClr val="dk1"/>
              </a:solidFill>
              <a:latin typeface="Inter"/>
              <a:ea typeface="Inter"/>
              <a:cs typeface="Inter"/>
              <a:sym typeface="Inter"/>
            </a:endParaRPr>
          </a:p>
        </p:txBody>
      </p:sp>
      <p:sp>
        <p:nvSpPr>
          <p:cNvPr id="822" name="Google Shape;822;p72"/>
          <p:cNvSpPr txBox="1"/>
          <p:nvPr/>
        </p:nvSpPr>
        <p:spPr>
          <a:xfrm>
            <a:off x="4585202" y="1301867"/>
            <a:ext cx="1906200" cy="4296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Lexend Black"/>
                <a:ea typeface="Lexend Black"/>
                <a:cs typeface="Lexend Black"/>
                <a:sym typeface="Lexend Black"/>
              </a:rPr>
              <a:t>STEP 3</a:t>
            </a:r>
            <a:endParaRPr sz="2000">
              <a:solidFill>
                <a:schemeClr val="dk1"/>
              </a:solidFill>
              <a:latin typeface="Lexend Black"/>
              <a:ea typeface="Lexend Black"/>
              <a:cs typeface="Lexend Black"/>
              <a:sym typeface="Lexend Black"/>
            </a:endParaRPr>
          </a:p>
        </p:txBody>
      </p:sp>
      <p:sp>
        <p:nvSpPr>
          <p:cNvPr id="823" name="Google Shape;823;p72"/>
          <p:cNvSpPr txBox="1"/>
          <p:nvPr/>
        </p:nvSpPr>
        <p:spPr>
          <a:xfrm rot="1619">
            <a:off x="5217611" y="2445700"/>
            <a:ext cx="637200" cy="441000"/>
          </a:xfrm>
          <a:prstGeom prst="rect">
            <a:avLst/>
          </a:pr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lt1"/>
                </a:solidFill>
                <a:latin typeface="Lexend Black"/>
                <a:ea typeface="Lexend Black"/>
                <a:cs typeface="Lexend Black"/>
                <a:sym typeface="Lexend Black"/>
              </a:rPr>
              <a:t>03</a:t>
            </a:r>
            <a:endParaRPr sz="2000">
              <a:solidFill>
                <a:schemeClr val="lt1"/>
              </a:solidFill>
              <a:latin typeface="Lexend Black"/>
              <a:ea typeface="Lexend Black"/>
              <a:cs typeface="Lexend Black"/>
              <a:sym typeface="Lexend Black"/>
            </a:endParaRPr>
          </a:p>
        </p:txBody>
      </p:sp>
      <p:sp>
        <p:nvSpPr>
          <p:cNvPr id="824" name="Google Shape;824;p72"/>
          <p:cNvSpPr txBox="1"/>
          <p:nvPr/>
        </p:nvSpPr>
        <p:spPr>
          <a:xfrm>
            <a:off x="6514667" y="1301867"/>
            <a:ext cx="1906200" cy="4296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Lexend Black"/>
                <a:ea typeface="Lexend Black"/>
                <a:cs typeface="Lexend Black"/>
                <a:sym typeface="Lexend Black"/>
              </a:rPr>
              <a:t>STEP 4</a:t>
            </a:r>
            <a:endParaRPr sz="2000">
              <a:solidFill>
                <a:schemeClr val="dk1"/>
              </a:solidFill>
              <a:latin typeface="Lexend Black"/>
              <a:ea typeface="Lexend Black"/>
              <a:cs typeface="Lexend Black"/>
              <a:sym typeface="Lexend Black"/>
            </a:endParaRPr>
          </a:p>
        </p:txBody>
      </p:sp>
      <p:sp>
        <p:nvSpPr>
          <p:cNvPr id="825" name="Google Shape;825;p72"/>
          <p:cNvSpPr txBox="1"/>
          <p:nvPr/>
        </p:nvSpPr>
        <p:spPr>
          <a:xfrm>
            <a:off x="6514667" y="1726294"/>
            <a:ext cx="1906200" cy="5349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200">
                <a:solidFill>
                  <a:schemeClr val="dk1"/>
                </a:solidFill>
                <a:latin typeface="Inter"/>
                <a:ea typeface="Inter"/>
                <a:cs typeface="Inter"/>
                <a:sym typeface="Inter"/>
              </a:rPr>
              <a:t>Saturn was named after a Roman god</a:t>
            </a:r>
            <a:endParaRPr sz="1200">
              <a:solidFill>
                <a:schemeClr val="dk1"/>
              </a:solidFill>
              <a:latin typeface="Inter"/>
              <a:ea typeface="Inter"/>
              <a:cs typeface="Inter"/>
              <a:sym typeface="Inter"/>
            </a:endParaRPr>
          </a:p>
        </p:txBody>
      </p:sp>
      <p:sp>
        <p:nvSpPr>
          <p:cNvPr id="826" name="Google Shape;826;p72"/>
          <p:cNvSpPr txBox="1"/>
          <p:nvPr/>
        </p:nvSpPr>
        <p:spPr>
          <a:xfrm rot="1619">
            <a:off x="7149167" y="2445700"/>
            <a:ext cx="637200" cy="441000"/>
          </a:xfrm>
          <a:prstGeom prst="rect">
            <a:avLst/>
          </a:pr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lt1"/>
                </a:solidFill>
                <a:latin typeface="Lexend Black"/>
                <a:ea typeface="Lexend Black"/>
                <a:cs typeface="Lexend Black"/>
                <a:sym typeface="Lexend Black"/>
              </a:rPr>
              <a:t>04</a:t>
            </a:r>
            <a:endParaRPr sz="2000">
              <a:solidFill>
                <a:schemeClr val="lt1"/>
              </a:solidFill>
              <a:latin typeface="Lexend Black"/>
              <a:ea typeface="Lexend Black"/>
              <a:cs typeface="Lexend Black"/>
              <a:sym typeface="Lexend Black"/>
            </a:endParaRPr>
          </a:p>
        </p:txBody>
      </p:sp>
      <p:sp>
        <p:nvSpPr>
          <p:cNvPr id="827" name="Google Shape;827;p72"/>
          <p:cNvSpPr txBox="1"/>
          <p:nvPr/>
        </p:nvSpPr>
        <p:spPr>
          <a:xfrm>
            <a:off x="2650510" y="3632135"/>
            <a:ext cx="1906200" cy="4296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Lexend Black"/>
                <a:ea typeface="Lexend Black"/>
                <a:cs typeface="Lexend Black"/>
                <a:sym typeface="Lexend Black"/>
              </a:rPr>
              <a:t>STEP 7</a:t>
            </a:r>
            <a:endParaRPr sz="2000">
              <a:solidFill>
                <a:schemeClr val="dk1"/>
              </a:solidFill>
              <a:latin typeface="Lexend Black"/>
              <a:ea typeface="Lexend Black"/>
              <a:cs typeface="Lexend Black"/>
              <a:sym typeface="Lexend Black"/>
            </a:endParaRPr>
          </a:p>
        </p:txBody>
      </p:sp>
      <p:sp>
        <p:nvSpPr>
          <p:cNvPr id="828" name="Google Shape;828;p72"/>
          <p:cNvSpPr txBox="1"/>
          <p:nvPr/>
        </p:nvSpPr>
        <p:spPr>
          <a:xfrm>
            <a:off x="2651556" y="4039873"/>
            <a:ext cx="1906200" cy="5349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200">
                <a:solidFill>
                  <a:schemeClr val="dk1"/>
                </a:solidFill>
                <a:latin typeface="Inter"/>
                <a:ea typeface="Inter"/>
                <a:cs typeface="Inter"/>
                <a:sym typeface="Inter"/>
              </a:rPr>
              <a:t>Despite being red,</a:t>
            </a:r>
            <a:br>
              <a:rPr lang="en" sz="1200">
                <a:solidFill>
                  <a:schemeClr val="dk1"/>
                </a:solidFill>
                <a:latin typeface="Inter"/>
                <a:ea typeface="Inter"/>
                <a:cs typeface="Inter"/>
                <a:sym typeface="Inter"/>
              </a:rPr>
            </a:br>
            <a:r>
              <a:rPr lang="en" sz="1200">
                <a:solidFill>
                  <a:schemeClr val="dk1"/>
                </a:solidFill>
                <a:latin typeface="Inter"/>
                <a:ea typeface="Inter"/>
                <a:cs typeface="Inter"/>
                <a:sym typeface="Inter"/>
              </a:rPr>
              <a:t>Mars is a cold place</a:t>
            </a:r>
            <a:endParaRPr sz="1200">
              <a:solidFill>
                <a:schemeClr val="dk1"/>
              </a:solidFill>
              <a:latin typeface="Inter"/>
              <a:ea typeface="Inter"/>
              <a:cs typeface="Inter"/>
              <a:sym typeface="Inter"/>
            </a:endParaRPr>
          </a:p>
        </p:txBody>
      </p:sp>
      <p:sp>
        <p:nvSpPr>
          <p:cNvPr id="829" name="Google Shape;829;p72"/>
          <p:cNvSpPr txBox="1"/>
          <p:nvPr/>
        </p:nvSpPr>
        <p:spPr>
          <a:xfrm rot="1619">
            <a:off x="3286056" y="3065975"/>
            <a:ext cx="637200" cy="441000"/>
          </a:xfrm>
          <a:prstGeom prst="rect">
            <a:avLst/>
          </a:pr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lt1"/>
                </a:solidFill>
                <a:latin typeface="Lexend Black"/>
                <a:ea typeface="Lexend Black"/>
                <a:cs typeface="Lexend Black"/>
                <a:sym typeface="Lexend Black"/>
              </a:rPr>
              <a:t>07</a:t>
            </a:r>
            <a:endParaRPr sz="2000">
              <a:solidFill>
                <a:schemeClr val="lt1"/>
              </a:solidFill>
              <a:latin typeface="Lexend Black"/>
              <a:ea typeface="Lexend Black"/>
              <a:cs typeface="Lexend Black"/>
              <a:sym typeface="Lexend Black"/>
            </a:endParaRPr>
          </a:p>
        </p:txBody>
      </p:sp>
      <p:sp>
        <p:nvSpPr>
          <p:cNvPr id="830" name="Google Shape;830;p72"/>
          <p:cNvSpPr txBox="1"/>
          <p:nvPr/>
        </p:nvSpPr>
        <p:spPr>
          <a:xfrm>
            <a:off x="4581020" y="3632140"/>
            <a:ext cx="1906200" cy="4296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Lexend Black"/>
                <a:ea typeface="Lexend Black"/>
                <a:cs typeface="Lexend Black"/>
                <a:sym typeface="Lexend Black"/>
              </a:rPr>
              <a:t>STEP 6</a:t>
            </a:r>
            <a:endParaRPr sz="2000">
              <a:solidFill>
                <a:schemeClr val="dk1"/>
              </a:solidFill>
              <a:latin typeface="Lexend Black"/>
              <a:ea typeface="Lexend Black"/>
              <a:cs typeface="Lexend Black"/>
              <a:sym typeface="Lexend Black"/>
            </a:endParaRPr>
          </a:p>
        </p:txBody>
      </p:sp>
      <p:sp>
        <p:nvSpPr>
          <p:cNvPr id="831" name="Google Shape;831;p72"/>
          <p:cNvSpPr txBox="1"/>
          <p:nvPr/>
        </p:nvSpPr>
        <p:spPr>
          <a:xfrm>
            <a:off x="4583111" y="4039879"/>
            <a:ext cx="1906200" cy="5349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200">
                <a:solidFill>
                  <a:schemeClr val="dk1"/>
                </a:solidFill>
                <a:latin typeface="Inter"/>
                <a:ea typeface="Inter"/>
                <a:cs typeface="Inter"/>
                <a:sym typeface="Inter"/>
              </a:rPr>
              <a:t>Jupiter was named after a Roman god</a:t>
            </a:r>
            <a:endParaRPr sz="1200">
              <a:solidFill>
                <a:schemeClr val="dk1"/>
              </a:solidFill>
              <a:latin typeface="Inter"/>
              <a:ea typeface="Inter"/>
              <a:cs typeface="Inter"/>
              <a:sym typeface="Inter"/>
            </a:endParaRPr>
          </a:p>
        </p:txBody>
      </p:sp>
      <p:sp>
        <p:nvSpPr>
          <p:cNvPr id="832" name="Google Shape;832;p72"/>
          <p:cNvSpPr txBox="1"/>
          <p:nvPr/>
        </p:nvSpPr>
        <p:spPr>
          <a:xfrm rot="1619">
            <a:off x="5217611" y="3065975"/>
            <a:ext cx="637200" cy="441000"/>
          </a:xfrm>
          <a:prstGeom prst="rect">
            <a:avLst/>
          </a:pr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lt1"/>
                </a:solidFill>
                <a:latin typeface="Lexend Black"/>
                <a:ea typeface="Lexend Black"/>
                <a:cs typeface="Lexend Black"/>
                <a:sym typeface="Lexend Black"/>
              </a:rPr>
              <a:t>06</a:t>
            </a:r>
            <a:endParaRPr sz="2000">
              <a:solidFill>
                <a:schemeClr val="lt1"/>
              </a:solidFill>
              <a:latin typeface="Lexend Black"/>
              <a:ea typeface="Lexend Black"/>
              <a:cs typeface="Lexend Black"/>
              <a:sym typeface="Lexend Black"/>
            </a:endParaRPr>
          </a:p>
        </p:txBody>
      </p:sp>
      <p:sp>
        <p:nvSpPr>
          <p:cNvPr id="833" name="Google Shape;833;p72"/>
          <p:cNvSpPr txBox="1"/>
          <p:nvPr/>
        </p:nvSpPr>
        <p:spPr>
          <a:xfrm>
            <a:off x="6514667" y="3632140"/>
            <a:ext cx="1906200" cy="4296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Lexend Black"/>
                <a:ea typeface="Lexend Black"/>
                <a:cs typeface="Lexend Black"/>
                <a:sym typeface="Lexend Black"/>
              </a:rPr>
              <a:t>STEP 5</a:t>
            </a:r>
            <a:endParaRPr sz="2000">
              <a:solidFill>
                <a:schemeClr val="dk1"/>
              </a:solidFill>
              <a:latin typeface="Lexend Black"/>
              <a:ea typeface="Lexend Black"/>
              <a:cs typeface="Lexend Black"/>
              <a:sym typeface="Lexend Black"/>
            </a:endParaRPr>
          </a:p>
        </p:txBody>
      </p:sp>
      <p:sp>
        <p:nvSpPr>
          <p:cNvPr id="834" name="Google Shape;834;p72"/>
          <p:cNvSpPr txBox="1"/>
          <p:nvPr/>
        </p:nvSpPr>
        <p:spPr>
          <a:xfrm>
            <a:off x="6514667" y="4039879"/>
            <a:ext cx="1906200" cy="5349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200">
                <a:solidFill>
                  <a:schemeClr val="dk1"/>
                </a:solidFill>
                <a:latin typeface="Inter"/>
                <a:ea typeface="Inter"/>
                <a:cs typeface="Inter"/>
                <a:sym typeface="Inter"/>
              </a:rPr>
              <a:t>Ceres is located in the main asteroid </a:t>
            </a:r>
            <a:r>
              <a:rPr lang="en" sz="1200">
                <a:solidFill>
                  <a:schemeClr val="dk1"/>
                </a:solidFill>
                <a:latin typeface="Inter"/>
                <a:ea typeface="Inter"/>
                <a:cs typeface="Inter"/>
                <a:sym typeface="Inter"/>
              </a:rPr>
              <a:t>belt</a:t>
            </a:r>
            <a:endParaRPr sz="1200">
              <a:solidFill>
                <a:schemeClr val="dk1"/>
              </a:solidFill>
              <a:latin typeface="Inter"/>
              <a:ea typeface="Inter"/>
              <a:cs typeface="Inter"/>
              <a:sym typeface="Inter"/>
            </a:endParaRPr>
          </a:p>
        </p:txBody>
      </p:sp>
      <p:sp>
        <p:nvSpPr>
          <p:cNvPr id="835" name="Google Shape;835;p72"/>
          <p:cNvSpPr txBox="1"/>
          <p:nvPr/>
        </p:nvSpPr>
        <p:spPr>
          <a:xfrm rot="1619">
            <a:off x="7149167" y="3065975"/>
            <a:ext cx="637200" cy="441000"/>
          </a:xfrm>
          <a:prstGeom prst="rect">
            <a:avLst/>
          </a:pr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lt1"/>
                </a:solidFill>
                <a:latin typeface="Lexend Black"/>
                <a:ea typeface="Lexend Black"/>
                <a:cs typeface="Lexend Black"/>
                <a:sym typeface="Lexend Black"/>
              </a:rPr>
              <a:t>05</a:t>
            </a:r>
            <a:endParaRPr sz="2000">
              <a:solidFill>
                <a:schemeClr val="lt1"/>
              </a:solidFill>
              <a:latin typeface="Lexend Black"/>
              <a:ea typeface="Lexend Black"/>
              <a:cs typeface="Lexend Black"/>
              <a:sym typeface="Lexend Black"/>
            </a:endParaRPr>
          </a:p>
        </p:txBody>
      </p:sp>
      <p:cxnSp>
        <p:nvCxnSpPr>
          <p:cNvPr id="836" name="Google Shape;836;p72"/>
          <p:cNvCxnSpPr>
            <a:stCxn id="837" idx="3"/>
            <a:endCxn id="838" idx="1"/>
          </p:cNvCxnSpPr>
          <p:nvPr/>
        </p:nvCxnSpPr>
        <p:spPr>
          <a:xfrm flipH="1" rot="10800000">
            <a:off x="1991700" y="2666050"/>
            <a:ext cx="1294500" cy="300"/>
          </a:xfrm>
          <a:prstGeom prst="straightConnector1">
            <a:avLst/>
          </a:prstGeom>
          <a:noFill/>
          <a:ln cap="flat" cmpd="sng" w="9525">
            <a:solidFill>
              <a:schemeClr val="lt2"/>
            </a:solidFill>
            <a:prstDash val="solid"/>
            <a:round/>
            <a:headEnd len="med" w="med" type="none"/>
            <a:tailEnd len="med" w="med" type="none"/>
          </a:ln>
        </p:spPr>
      </p:cxnSp>
      <p:cxnSp>
        <p:nvCxnSpPr>
          <p:cNvPr id="839" name="Google Shape;839;p72"/>
          <p:cNvCxnSpPr>
            <a:stCxn id="838" idx="3"/>
            <a:endCxn id="823" idx="1"/>
          </p:cNvCxnSpPr>
          <p:nvPr/>
        </p:nvCxnSpPr>
        <p:spPr>
          <a:xfrm flipH="1" rot="10800000">
            <a:off x="3923256" y="2666050"/>
            <a:ext cx="1294500" cy="300"/>
          </a:xfrm>
          <a:prstGeom prst="straightConnector1">
            <a:avLst/>
          </a:prstGeom>
          <a:noFill/>
          <a:ln cap="flat" cmpd="sng" w="9525">
            <a:solidFill>
              <a:schemeClr val="lt2"/>
            </a:solidFill>
            <a:prstDash val="solid"/>
            <a:round/>
            <a:headEnd len="med" w="med" type="none"/>
            <a:tailEnd len="med" w="med" type="none"/>
          </a:ln>
        </p:spPr>
      </p:cxnSp>
      <p:cxnSp>
        <p:nvCxnSpPr>
          <p:cNvPr id="840" name="Google Shape;840;p72"/>
          <p:cNvCxnSpPr>
            <a:stCxn id="823" idx="3"/>
            <a:endCxn id="826" idx="1"/>
          </p:cNvCxnSpPr>
          <p:nvPr/>
        </p:nvCxnSpPr>
        <p:spPr>
          <a:xfrm flipH="1" rot="10800000">
            <a:off x="5854811" y="2666050"/>
            <a:ext cx="1294500" cy="300"/>
          </a:xfrm>
          <a:prstGeom prst="straightConnector1">
            <a:avLst/>
          </a:prstGeom>
          <a:noFill/>
          <a:ln cap="flat" cmpd="sng" w="9525">
            <a:solidFill>
              <a:schemeClr val="lt2"/>
            </a:solidFill>
            <a:prstDash val="solid"/>
            <a:round/>
            <a:headEnd len="med" w="med" type="none"/>
            <a:tailEnd len="med" w="med" type="none"/>
          </a:ln>
        </p:spPr>
      </p:cxnSp>
      <p:cxnSp>
        <p:nvCxnSpPr>
          <p:cNvPr id="841" name="Google Shape;841;p72"/>
          <p:cNvCxnSpPr>
            <a:stCxn id="842" idx="3"/>
            <a:endCxn id="829" idx="1"/>
          </p:cNvCxnSpPr>
          <p:nvPr/>
        </p:nvCxnSpPr>
        <p:spPr>
          <a:xfrm flipH="1" rot="10800000">
            <a:off x="1991700" y="3286325"/>
            <a:ext cx="1294500" cy="300"/>
          </a:xfrm>
          <a:prstGeom prst="straightConnector1">
            <a:avLst/>
          </a:prstGeom>
          <a:noFill/>
          <a:ln cap="flat" cmpd="sng" w="9525">
            <a:solidFill>
              <a:schemeClr val="lt2"/>
            </a:solidFill>
            <a:prstDash val="solid"/>
            <a:round/>
            <a:headEnd len="med" w="med" type="none"/>
            <a:tailEnd len="med" w="med" type="none"/>
          </a:ln>
        </p:spPr>
      </p:cxnSp>
      <p:cxnSp>
        <p:nvCxnSpPr>
          <p:cNvPr id="843" name="Google Shape;843;p72"/>
          <p:cNvCxnSpPr>
            <a:stCxn id="829" idx="3"/>
            <a:endCxn id="832" idx="1"/>
          </p:cNvCxnSpPr>
          <p:nvPr/>
        </p:nvCxnSpPr>
        <p:spPr>
          <a:xfrm flipH="1" rot="10800000">
            <a:off x="3923256" y="3286325"/>
            <a:ext cx="1294500" cy="300"/>
          </a:xfrm>
          <a:prstGeom prst="straightConnector1">
            <a:avLst/>
          </a:prstGeom>
          <a:noFill/>
          <a:ln cap="flat" cmpd="sng" w="9525">
            <a:solidFill>
              <a:schemeClr val="lt2"/>
            </a:solidFill>
            <a:prstDash val="solid"/>
            <a:round/>
            <a:headEnd len="med" w="med" type="none"/>
            <a:tailEnd len="med" w="med" type="none"/>
          </a:ln>
        </p:spPr>
      </p:cxnSp>
      <p:cxnSp>
        <p:nvCxnSpPr>
          <p:cNvPr id="844" name="Google Shape;844;p72"/>
          <p:cNvCxnSpPr>
            <a:stCxn id="832" idx="3"/>
            <a:endCxn id="835" idx="1"/>
          </p:cNvCxnSpPr>
          <p:nvPr/>
        </p:nvCxnSpPr>
        <p:spPr>
          <a:xfrm flipH="1" rot="10800000">
            <a:off x="5854811" y="3286325"/>
            <a:ext cx="1294500" cy="300"/>
          </a:xfrm>
          <a:prstGeom prst="straightConnector1">
            <a:avLst/>
          </a:prstGeom>
          <a:noFill/>
          <a:ln cap="flat" cmpd="sng" w="9525">
            <a:solidFill>
              <a:schemeClr val="lt2"/>
            </a:solidFill>
            <a:prstDash val="solid"/>
            <a:round/>
            <a:headEnd len="med" w="med" type="none"/>
            <a:tailEnd len="med" w="med" type="none"/>
          </a:ln>
        </p:spPr>
      </p:cxnSp>
      <p:cxnSp>
        <p:nvCxnSpPr>
          <p:cNvPr id="845" name="Google Shape;845;p72"/>
          <p:cNvCxnSpPr>
            <a:stCxn id="826" idx="3"/>
            <a:endCxn id="835" idx="3"/>
          </p:cNvCxnSpPr>
          <p:nvPr/>
        </p:nvCxnSpPr>
        <p:spPr>
          <a:xfrm>
            <a:off x="7786367" y="2666350"/>
            <a:ext cx="600" cy="620400"/>
          </a:xfrm>
          <a:prstGeom prst="bentConnector3">
            <a:avLst>
              <a:gd fmla="val 39687500" name="adj1"/>
            </a:avLst>
          </a:prstGeom>
          <a:noFill/>
          <a:ln cap="flat" cmpd="sng" w="9525">
            <a:solidFill>
              <a:schemeClr val="lt2"/>
            </a:solidFill>
            <a:prstDash val="solid"/>
            <a:round/>
            <a:headEnd len="med" w="med" type="none"/>
            <a:tailEnd len="med" w="med" type="none"/>
          </a:ln>
        </p:spPr>
      </p:cxnSp>
      <p:sp>
        <p:nvSpPr>
          <p:cNvPr id="838" name="Google Shape;838;p72"/>
          <p:cNvSpPr txBox="1"/>
          <p:nvPr/>
        </p:nvSpPr>
        <p:spPr>
          <a:xfrm rot="1619">
            <a:off x="3286056" y="2445700"/>
            <a:ext cx="637200" cy="441000"/>
          </a:xfrm>
          <a:prstGeom prst="rect">
            <a:avLst/>
          </a:pr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lt1"/>
                </a:solidFill>
                <a:latin typeface="Lexend Black"/>
                <a:ea typeface="Lexend Black"/>
                <a:cs typeface="Lexend Black"/>
                <a:sym typeface="Lexend Black"/>
              </a:rPr>
              <a:t>02</a:t>
            </a:r>
            <a:endParaRPr sz="2000">
              <a:solidFill>
                <a:schemeClr val="lt1"/>
              </a:solidFill>
              <a:latin typeface="Lexend Black"/>
              <a:ea typeface="Lexend Black"/>
              <a:cs typeface="Lexend Black"/>
              <a:sym typeface="Lexend Black"/>
            </a:endParaRPr>
          </a:p>
        </p:txBody>
      </p:sp>
      <p:sp>
        <p:nvSpPr>
          <p:cNvPr id="846" name="Google Shape;846;p72"/>
          <p:cNvSpPr txBox="1"/>
          <p:nvPr/>
        </p:nvSpPr>
        <p:spPr>
          <a:xfrm>
            <a:off x="2652601" y="1726294"/>
            <a:ext cx="1906200" cy="5349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Clr>
                <a:schemeClr val="dk1"/>
              </a:buClr>
              <a:buSzPts val="1100"/>
              <a:buFont typeface="Arial"/>
              <a:buNone/>
            </a:pPr>
            <a:r>
              <a:rPr lang="en" sz="1200">
                <a:solidFill>
                  <a:schemeClr val="dk1"/>
                </a:solidFill>
                <a:latin typeface="Inter"/>
                <a:ea typeface="Inter"/>
                <a:cs typeface="Inter"/>
                <a:sym typeface="Inter"/>
              </a:rPr>
              <a:t>The Moon is Earth’s only natural satellite</a:t>
            </a:r>
            <a:endParaRPr sz="1200">
              <a:solidFill>
                <a:schemeClr val="dk1"/>
              </a:solidFill>
              <a:latin typeface="Inter"/>
              <a:ea typeface="Inter"/>
              <a:cs typeface="Inter"/>
              <a:sym typeface="Inter"/>
            </a:endParaRPr>
          </a:p>
        </p:txBody>
      </p:sp>
      <p:sp>
        <p:nvSpPr>
          <p:cNvPr id="847" name="Google Shape;847;p72"/>
          <p:cNvSpPr txBox="1"/>
          <p:nvPr/>
        </p:nvSpPr>
        <p:spPr>
          <a:xfrm>
            <a:off x="2652601" y="1301867"/>
            <a:ext cx="1906200" cy="4296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Lexend Black"/>
                <a:ea typeface="Lexend Black"/>
                <a:cs typeface="Lexend Black"/>
                <a:sym typeface="Lexend Black"/>
              </a:rPr>
              <a:t>STEP 2</a:t>
            </a:r>
            <a:endParaRPr sz="2000">
              <a:solidFill>
                <a:schemeClr val="dk1"/>
              </a:solidFill>
              <a:latin typeface="Lexend Black"/>
              <a:ea typeface="Lexend Black"/>
              <a:cs typeface="Lexend Black"/>
              <a:sym typeface="Lexend Black"/>
            </a:endParaRPr>
          </a:p>
        </p:txBody>
      </p:sp>
      <p:sp>
        <p:nvSpPr>
          <p:cNvPr id="848" name="Google Shape;848;p72"/>
          <p:cNvSpPr txBox="1"/>
          <p:nvPr/>
        </p:nvSpPr>
        <p:spPr>
          <a:xfrm>
            <a:off x="720000" y="1301867"/>
            <a:ext cx="1906200" cy="4296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Lexend Black"/>
                <a:ea typeface="Lexend Black"/>
                <a:cs typeface="Lexend Black"/>
                <a:sym typeface="Lexend Black"/>
              </a:rPr>
              <a:t>STEP 1</a:t>
            </a:r>
            <a:endParaRPr sz="2000">
              <a:solidFill>
                <a:schemeClr val="dk1"/>
              </a:solidFill>
              <a:latin typeface="Lexend Black"/>
              <a:ea typeface="Lexend Black"/>
              <a:cs typeface="Lexend Black"/>
              <a:sym typeface="Lexend Black"/>
            </a:endParaRPr>
          </a:p>
        </p:txBody>
      </p:sp>
      <p:sp>
        <p:nvSpPr>
          <p:cNvPr id="849" name="Google Shape;849;p72"/>
          <p:cNvSpPr txBox="1"/>
          <p:nvPr/>
        </p:nvSpPr>
        <p:spPr>
          <a:xfrm>
            <a:off x="720000" y="1726294"/>
            <a:ext cx="1906200" cy="5349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200">
                <a:solidFill>
                  <a:schemeClr val="dk1"/>
                </a:solidFill>
                <a:latin typeface="Inter"/>
                <a:ea typeface="Inter"/>
                <a:cs typeface="Inter"/>
                <a:sym typeface="Inter"/>
              </a:rPr>
              <a:t>Earth is the third planet from the Sun </a:t>
            </a:r>
            <a:endParaRPr sz="1200">
              <a:solidFill>
                <a:schemeClr val="dk1"/>
              </a:solidFill>
              <a:latin typeface="Inter"/>
              <a:ea typeface="Inter"/>
              <a:cs typeface="Inter"/>
              <a:sym typeface="Inter"/>
            </a:endParaRPr>
          </a:p>
        </p:txBody>
      </p:sp>
      <p:sp>
        <p:nvSpPr>
          <p:cNvPr id="837" name="Google Shape;837;p72"/>
          <p:cNvSpPr txBox="1"/>
          <p:nvPr/>
        </p:nvSpPr>
        <p:spPr>
          <a:xfrm rot="1619">
            <a:off x="1354500" y="2445700"/>
            <a:ext cx="637200" cy="441000"/>
          </a:xfrm>
          <a:prstGeom prst="rect">
            <a:avLst/>
          </a:pr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lt1"/>
                </a:solidFill>
                <a:latin typeface="Lexend Black"/>
                <a:ea typeface="Lexend Black"/>
                <a:cs typeface="Lexend Black"/>
                <a:sym typeface="Lexend Black"/>
              </a:rPr>
              <a:t>01</a:t>
            </a:r>
            <a:endParaRPr sz="2000">
              <a:solidFill>
                <a:schemeClr val="lt1"/>
              </a:solidFill>
              <a:latin typeface="Lexend Black"/>
              <a:ea typeface="Lexend Black"/>
              <a:cs typeface="Lexend Black"/>
              <a:sym typeface="Lexend Black"/>
            </a:endParaRPr>
          </a:p>
        </p:txBody>
      </p:sp>
      <p:sp>
        <p:nvSpPr>
          <p:cNvPr id="850" name="Google Shape;850;p72"/>
          <p:cNvSpPr txBox="1"/>
          <p:nvPr/>
        </p:nvSpPr>
        <p:spPr>
          <a:xfrm>
            <a:off x="720000" y="3632135"/>
            <a:ext cx="1906200" cy="4296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Lexend Black"/>
                <a:ea typeface="Lexend Black"/>
                <a:cs typeface="Lexend Black"/>
                <a:sym typeface="Lexend Black"/>
              </a:rPr>
              <a:t>STEP 8</a:t>
            </a:r>
            <a:endParaRPr sz="2000">
              <a:solidFill>
                <a:schemeClr val="dk1"/>
              </a:solidFill>
              <a:latin typeface="Lexend Black"/>
              <a:ea typeface="Lexend Black"/>
              <a:cs typeface="Lexend Black"/>
              <a:sym typeface="Lexend Black"/>
            </a:endParaRPr>
          </a:p>
        </p:txBody>
      </p:sp>
      <p:sp>
        <p:nvSpPr>
          <p:cNvPr id="851" name="Google Shape;851;p72"/>
          <p:cNvSpPr txBox="1"/>
          <p:nvPr/>
        </p:nvSpPr>
        <p:spPr>
          <a:xfrm>
            <a:off x="720000" y="4039873"/>
            <a:ext cx="1906200" cy="5349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200">
                <a:solidFill>
                  <a:schemeClr val="dk1"/>
                </a:solidFill>
                <a:latin typeface="Inter"/>
                <a:ea typeface="Inter"/>
                <a:cs typeface="Inter"/>
                <a:sym typeface="Inter"/>
              </a:rPr>
              <a:t>Neptune is very far away from us</a:t>
            </a:r>
            <a:endParaRPr sz="1200">
              <a:solidFill>
                <a:schemeClr val="dk1"/>
              </a:solidFill>
              <a:latin typeface="Inter"/>
              <a:ea typeface="Inter"/>
              <a:cs typeface="Inter"/>
              <a:sym typeface="Inter"/>
            </a:endParaRPr>
          </a:p>
        </p:txBody>
      </p:sp>
      <p:sp>
        <p:nvSpPr>
          <p:cNvPr id="842" name="Google Shape;842;p72"/>
          <p:cNvSpPr txBox="1"/>
          <p:nvPr/>
        </p:nvSpPr>
        <p:spPr>
          <a:xfrm rot="1619">
            <a:off x="1354500" y="3065975"/>
            <a:ext cx="637200" cy="441000"/>
          </a:xfrm>
          <a:prstGeom prst="rect">
            <a:avLst/>
          </a:pr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lt1"/>
                </a:solidFill>
                <a:latin typeface="Lexend Black"/>
                <a:ea typeface="Lexend Black"/>
                <a:cs typeface="Lexend Black"/>
                <a:sym typeface="Lexend Black"/>
              </a:rPr>
              <a:t>08</a:t>
            </a:r>
            <a:endParaRPr sz="2000">
              <a:solidFill>
                <a:schemeClr val="lt1"/>
              </a:solidFill>
              <a:latin typeface="Lexend Black"/>
              <a:ea typeface="Lexend Black"/>
              <a:cs typeface="Lexend Black"/>
              <a:sym typeface="Lexend Black"/>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5" name="Shape 855"/>
        <p:cNvGrpSpPr/>
        <p:nvPr/>
      </p:nvGrpSpPr>
      <p:grpSpPr>
        <a:xfrm>
          <a:off x="0" y="0"/>
          <a:ext cx="0" cy="0"/>
          <a:chOff x="0" y="0"/>
          <a:chExt cx="0" cy="0"/>
        </a:xfrm>
      </p:grpSpPr>
      <p:sp>
        <p:nvSpPr>
          <p:cNvPr id="856" name="Google Shape;856;p7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IS A</a:t>
            </a:r>
            <a:r>
              <a:rPr lang="en">
                <a:solidFill>
                  <a:srgbClr val="F4C5B1"/>
                </a:solidFill>
              </a:rPr>
              <a:t> </a:t>
            </a:r>
            <a:r>
              <a:rPr lang="en"/>
              <a:t>MAP</a:t>
            </a:r>
            <a:endParaRPr/>
          </a:p>
        </p:txBody>
      </p:sp>
      <p:sp>
        <p:nvSpPr>
          <p:cNvPr id="857" name="Google Shape;857;p73"/>
          <p:cNvSpPr txBox="1"/>
          <p:nvPr/>
        </p:nvSpPr>
        <p:spPr>
          <a:xfrm>
            <a:off x="981900" y="4435100"/>
            <a:ext cx="7180200" cy="214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Inter"/>
                <a:ea typeface="Inter"/>
                <a:cs typeface="Inter"/>
                <a:sym typeface="Inter"/>
              </a:rPr>
              <a:t>Follow the link in the graph to modify its data and then paste the new one here. </a:t>
            </a:r>
            <a:r>
              <a:rPr b="1" lang="en" sz="1000" u="sng">
                <a:solidFill>
                  <a:schemeClr val="dk1"/>
                </a:solidFill>
                <a:latin typeface="Inter"/>
                <a:ea typeface="Inter"/>
                <a:cs typeface="Inter"/>
                <a:sym typeface="Inter"/>
                <a:hlinkClick r:id="rId3">
                  <a:extLst>
                    <a:ext uri="{A12FA001-AC4F-418D-AE19-62706E023703}">
                      <ahyp:hlinkClr val="tx"/>
                    </a:ext>
                  </a:extLst>
                </a:hlinkClick>
              </a:rPr>
              <a:t>For more info, click here</a:t>
            </a:r>
            <a:endParaRPr b="1" sz="1000" u="sng">
              <a:solidFill>
                <a:schemeClr val="dk1"/>
              </a:solidFill>
              <a:latin typeface="Inter"/>
              <a:ea typeface="Inter"/>
              <a:cs typeface="Inter"/>
              <a:sym typeface="Inter"/>
            </a:endParaRPr>
          </a:p>
        </p:txBody>
      </p:sp>
      <p:sp>
        <p:nvSpPr>
          <p:cNvPr id="858" name="Google Shape;858;p73"/>
          <p:cNvSpPr txBox="1"/>
          <p:nvPr/>
        </p:nvSpPr>
        <p:spPr>
          <a:xfrm>
            <a:off x="6750888" y="3445007"/>
            <a:ext cx="1673100" cy="358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Lexend Black"/>
                <a:ea typeface="Lexend Black"/>
                <a:cs typeface="Lexend Black"/>
                <a:sym typeface="Lexend Black"/>
              </a:rPr>
              <a:t>VENUS</a:t>
            </a:r>
            <a:endParaRPr sz="2000">
              <a:solidFill>
                <a:schemeClr val="dk1"/>
              </a:solidFill>
              <a:latin typeface="Lexend Black"/>
              <a:ea typeface="Lexend Black"/>
              <a:cs typeface="Lexend Black"/>
              <a:sym typeface="Lexend Black"/>
            </a:endParaRPr>
          </a:p>
        </p:txBody>
      </p:sp>
      <p:sp>
        <p:nvSpPr>
          <p:cNvPr id="859" name="Google Shape;859;p73"/>
          <p:cNvSpPr txBox="1"/>
          <p:nvPr/>
        </p:nvSpPr>
        <p:spPr>
          <a:xfrm>
            <a:off x="6750888" y="3803796"/>
            <a:ext cx="1673100" cy="358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Inter"/>
                <a:ea typeface="Inter"/>
                <a:cs typeface="Inter"/>
                <a:sym typeface="Inter"/>
              </a:rPr>
              <a:t>Venus is very hot</a:t>
            </a:r>
            <a:endParaRPr sz="1200">
              <a:solidFill>
                <a:schemeClr val="dk1"/>
              </a:solidFill>
              <a:latin typeface="Inter"/>
              <a:ea typeface="Inter"/>
              <a:cs typeface="Inter"/>
              <a:sym typeface="Inter"/>
            </a:endParaRPr>
          </a:p>
        </p:txBody>
      </p:sp>
      <p:sp>
        <p:nvSpPr>
          <p:cNvPr id="860" name="Google Shape;860;p73"/>
          <p:cNvSpPr txBox="1"/>
          <p:nvPr/>
        </p:nvSpPr>
        <p:spPr>
          <a:xfrm>
            <a:off x="6750888" y="2396629"/>
            <a:ext cx="1673100" cy="358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Lexend Black"/>
                <a:ea typeface="Lexend Black"/>
                <a:cs typeface="Lexend Black"/>
                <a:sym typeface="Lexend Black"/>
              </a:rPr>
              <a:t>MERCURY</a:t>
            </a:r>
            <a:endParaRPr sz="2000">
              <a:solidFill>
                <a:schemeClr val="dk1"/>
              </a:solidFill>
              <a:latin typeface="Lexend Black"/>
              <a:ea typeface="Lexend Black"/>
              <a:cs typeface="Lexend Black"/>
              <a:sym typeface="Lexend Black"/>
            </a:endParaRPr>
          </a:p>
        </p:txBody>
      </p:sp>
      <p:sp>
        <p:nvSpPr>
          <p:cNvPr id="861" name="Google Shape;861;p73"/>
          <p:cNvSpPr txBox="1"/>
          <p:nvPr/>
        </p:nvSpPr>
        <p:spPr>
          <a:xfrm>
            <a:off x="6750888" y="2755118"/>
            <a:ext cx="1673100" cy="358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Inter"/>
                <a:ea typeface="Inter"/>
                <a:cs typeface="Inter"/>
                <a:sym typeface="Inter"/>
              </a:rPr>
              <a:t>Mercury is small</a:t>
            </a:r>
            <a:endParaRPr sz="1200">
              <a:solidFill>
                <a:schemeClr val="dk1"/>
              </a:solidFill>
              <a:latin typeface="Inter"/>
              <a:ea typeface="Inter"/>
              <a:cs typeface="Inter"/>
              <a:sym typeface="Inter"/>
            </a:endParaRPr>
          </a:p>
        </p:txBody>
      </p:sp>
      <p:sp>
        <p:nvSpPr>
          <p:cNvPr id="862" name="Google Shape;862;p73"/>
          <p:cNvSpPr txBox="1"/>
          <p:nvPr/>
        </p:nvSpPr>
        <p:spPr>
          <a:xfrm>
            <a:off x="6750888" y="1347650"/>
            <a:ext cx="1673100" cy="358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Lexend Black"/>
                <a:ea typeface="Lexend Black"/>
                <a:cs typeface="Lexend Black"/>
                <a:sym typeface="Lexend Black"/>
              </a:rPr>
              <a:t>MARS</a:t>
            </a:r>
            <a:endParaRPr sz="2000">
              <a:solidFill>
                <a:schemeClr val="dk1"/>
              </a:solidFill>
              <a:latin typeface="Lexend Black"/>
              <a:ea typeface="Lexend Black"/>
              <a:cs typeface="Lexend Black"/>
              <a:sym typeface="Lexend Black"/>
            </a:endParaRPr>
          </a:p>
        </p:txBody>
      </p:sp>
      <p:sp>
        <p:nvSpPr>
          <p:cNvPr id="863" name="Google Shape;863;p73"/>
          <p:cNvSpPr txBox="1"/>
          <p:nvPr/>
        </p:nvSpPr>
        <p:spPr>
          <a:xfrm>
            <a:off x="6750888" y="1706439"/>
            <a:ext cx="1673100" cy="358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Inter"/>
                <a:ea typeface="Inter"/>
                <a:cs typeface="Inter"/>
                <a:sym typeface="Inter"/>
              </a:rPr>
              <a:t>Mars is very cold</a:t>
            </a:r>
            <a:endParaRPr sz="1200">
              <a:solidFill>
                <a:schemeClr val="dk1"/>
              </a:solidFill>
              <a:latin typeface="Inter"/>
              <a:ea typeface="Inter"/>
              <a:cs typeface="Inter"/>
              <a:sym typeface="Inter"/>
            </a:endParaRPr>
          </a:p>
        </p:txBody>
      </p:sp>
      <p:sp>
        <p:nvSpPr>
          <p:cNvPr id="864" name="Google Shape;864;p73"/>
          <p:cNvSpPr/>
          <p:nvPr/>
        </p:nvSpPr>
        <p:spPr>
          <a:xfrm>
            <a:off x="6526388" y="2423989"/>
            <a:ext cx="183300" cy="1833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73"/>
          <p:cNvSpPr/>
          <p:nvPr/>
        </p:nvSpPr>
        <p:spPr>
          <a:xfrm>
            <a:off x="6526388" y="3472964"/>
            <a:ext cx="183300" cy="1833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73"/>
          <p:cNvSpPr/>
          <p:nvPr/>
        </p:nvSpPr>
        <p:spPr>
          <a:xfrm>
            <a:off x="6526388" y="1374414"/>
            <a:ext cx="183300" cy="1833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867" name="Google Shape;867;p73" title="Gráfico">
            <a:hlinkClick r:id="rId4"/>
          </p:cNvPr>
          <p:cNvPicPr preferRelativeResize="0"/>
          <p:nvPr/>
        </p:nvPicPr>
        <p:blipFill>
          <a:blip r:embed="rId5">
            <a:alphaModFix/>
          </a:blip>
          <a:stretch>
            <a:fillRect/>
          </a:stretch>
        </p:blipFill>
        <p:spPr>
          <a:xfrm>
            <a:off x="707688" y="1170125"/>
            <a:ext cx="5033814" cy="3112575"/>
          </a:xfrm>
          <a:prstGeom prst="rect">
            <a:avLst/>
          </a:prstGeom>
          <a:noFill/>
          <a:ln>
            <a:noFill/>
          </a:ln>
        </p:spPr>
      </p:pic>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1" name="Shape 871"/>
        <p:cNvGrpSpPr/>
        <p:nvPr/>
      </p:nvGrpSpPr>
      <p:grpSpPr>
        <a:xfrm>
          <a:off x="0" y="0"/>
          <a:ext cx="0" cy="0"/>
          <a:chOff x="0" y="0"/>
          <a:chExt cx="0" cy="0"/>
        </a:xfrm>
      </p:grpSpPr>
      <p:sp>
        <p:nvSpPr>
          <p:cNvPr id="872" name="Google Shape;872;p7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 TIMELINE ALWAYS WORKS WELL</a:t>
            </a:r>
            <a:endParaRPr/>
          </a:p>
        </p:txBody>
      </p:sp>
      <p:sp>
        <p:nvSpPr>
          <p:cNvPr id="873" name="Google Shape;873;p74"/>
          <p:cNvSpPr txBox="1"/>
          <p:nvPr/>
        </p:nvSpPr>
        <p:spPr>
          <a:xfrm>
            <a:off x="713100" y="2658300"/>
            <a:ext cx="1915800" cy="4296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Lexend Black"/>
                <a:ea typeface="Lexend Black"/>
                <a:cs typeface="Lexend Black"/>
                <a:sym typeface="Lexend Black"/>
              </a:rPr>
              <a:t>STEP 01</a:t>
            </a:r>
            <a:endParaRPr sz="2000">
              <a:solidFill>
                <a:schemeClr val="dk1"/>
              </a:solidFill>
              <a:latin typeface="Lexend Black"/>
              <a:ea typeface="Lexend Black"/>
              <a:cs typeface="Lexend Black"/>
              <a:sym typeface="Lexend Black"/>
            </a:endParaRPr>
          </a:p>
        </p:txBody>
      </p:sp>
      <p:sp>
        <p:nvSpPr>
          <p:cNvPr id="874" name="Google Shape;874;p74"/>
          <p:cNvSpPr txBox="1"/>
          <p:nvPr/>
        </p:nvSpPr>
        <p:spPr>
          <a:xfrm>
            <a:off x="713125" y="2983225"/>
            <a:ext cx="1915800" cy="556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Inter"/>
                <a:ea typeface="Inter"/>
                <a:cs typeface="Inter"/>
                <a:sym typeface="Inter"/>
              </a:rPr>
              <a:t>Jupiter is the farthest planet from the Sun </a:t>
            </a:r>
            <a:endParaRPr sz="1200">
              <a:solidFill>
                <a:schemeClr val="dk1"/>
              </a:solidFill>
              <a:latin typeface="Inter"/>
              <a:ea typeface="Inter"/>
              <a:cs typeface="Inter"/>
              <a:sym typeface="Inter"/>
            </a:endParaRPr>
          </a:p>
        </p:txBody>
      </p:sp>
      <p:sp>
        <p:nvSpPr>
          <p:cNvPr id="875" name="Google Shape;875;p74"/>
          <p:cNvSpPr txBox="1"/>
          <p:nvPr/>
        </p:nvSpPr>
        <p:spPr>
          <a:xfrm>
            <a:off x="2644799" y="3207200"/>
            <a:ext cx="1915800" cy="4296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Lexend Black"/>
                <a:ea typeface="Lexend Black"/>
                <a:cs typeface="Lexend Black"/>
                <a:sym typeface="Lexend Black"/>
              </a:rPr>
              <a:t>STEP 02</a:t>
            </a:r>
            <a:endParaRPr sz="2000">
              <a:solidFill>
                <a:schemeClr val="dk1"/>
              </a:solidFill>
              <a:latin typeface="Lexend Black"/>
              <a:ea typeface="Lexend Black"/>
              <a:cs typeface="Lexend Black"/>
              <a:sym typeface="Lexend Black"/>
            </a:endParaRPr>
          </a:p>
        </p:txBody>
      </p:sp>
      <p:sp>
        <p:nvSpPr>
          <p:cNvPr id="876" name="Google Shape;876;p74"/>
          <p:cNvSpPr txBox="1"/>
          <p:nvPr/>
        </p:nvSpPr>
        <p:spPr>
          <a:xfrm>
            <a:off x="2644801" y="3532125"/>
            <a:ext cx="1915800" cy="556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Inter"/>
                <a:ea typeface="Inter"/>
                <a:cs typeface="Inter"/>
                <a:sym typeface="Inter"/>
              </a:rPr>
              <a:t>Saturn was named after a Roman god</a:t>
            </a:r>
            <a:endParaRPr sz="1200">
              <a:solidFill>
                <a:schemeClr val="dk1"/>
              </a:solidFill>
              <a:latin typeface="Inter"/>
              <a:ea typeface="Inter"/>
              <a:cs typeface="Inter"/>
              <a:sym typeface="Inter"/>
            </a:endParaRPr>
          </a:p>
        </p:txBody>
      </p:sp>
      <p:sp>
        <p:nvSpPr>
          <p:cNvPr id="877" name="Google Shape;877;p74"/>
          <p:cNvSpPr txBox="1"/>
          <p:nvPr/>
        </p:nvSpPr>
        <p:spPr>
          <a:xfrm>
            <a:off x="6508152" y="3532125"/>
            <a:ext cx="1915800" cy="556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Inter"/>
                <a:ea typeface="Inter"/>
                <a:cs typeface="Inter"/>
                <a:sym typeface="Inter"/>
              </a:rPr>
              <a:t>Mercury is the closest object to the Sun</a:t>
            </a:r>
            <a:endParaRPr sz="1200">
              <a:solidFill>
                <a:schemeClr val="dk1"/>
              </a:solidFill>
              <a:latin typeface="Inter"/>
              <a:ea typeface="Inter"/>
              <a:cs typeface="Inter"/>
              <a:sym typeface="Inter"/>
            </a:endParaRPr>
          </a:p>
        </p:txBody>
      </p:sp>
      <p:sp>
        <p:nvSpPr>
          <p:cNvPr id="878" name="Google Shape;878;p74"/>
          <p:cNvSpPr txBox="1"/>
          <p:nvPr/>
        </p:nvSpPr>
        <p:spPr>
          <a:xfrm>
            <a:off x="6508197" y="3207200"/>
            <a:ext cx="1915800" cy="4296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Lexend Black"/>
                <a:ea typeface="Lexend Black"/>
                <a:cs typeface="Lexend Black"/>
                <a:sym typeface="Lexend Black"/>
              </a:rPr>
              <a:t>STEP 04</a:t>
            </a:r>
            <a:endParaRPr sz="2000">
              <a:solidFill>
                <a:schemeClr val="dk1"/>
              </a:solidFill>
              <a:latin typeface="Lexend Black"/>
              <a:ea typeface="Lexend Black"/>
              <a:cs typeface="Lexend Black"/>
              <a:sym typeface="Lexend Black"/>
            </a:endParaRPr>
          </a:p>
        </p:txBody>
      </p:sp>
      <p:sp>
        <p:nvSpPr>
          <p:cNvPr id="879" name="Google Shape;879;p74"/>
          <p:cNvSpPr txBox="1"/>
          <p:nvPr/>
        </p:nvSpPr>
        <p:spPr>
          <a:xfrm>
            <a:off x="4576498" y="2658300"/>
            <a:ext cx="1915800" cy="4296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Lexend Black"/>
                <a:ea typeface="Lexend Black"/>
                <a:cs typeface="Lexend Black"/>
                <a:sym typeface="Lexend Black"/>
              </a:rPr>
              <a:t>STEP 03</a:t>
            </a:r>
            <a:endParaRPr sz="2000">
              <a:solidFill>
                <a:schemeClr val="dk1"/>
              </a:solidFill>
              <a:latin typeface="Lexend Black"/>
              <a:ea typeface="Lexend Black"/>
              <a:cs typeface="Lexend Black"/>
              <a:sym typeface="Lexend Black"/>
            </a:endParaRPr>
          </a:p>
        </p:txBody>
      </p:sp>
      <p:sp>
        <p:nvSpPr>
          <p:cNvPr id="880" name="Google Shape;880;p74"/>
          <p:cNvSpPr txBox="1"/>
          <p:nvPr/>
        </p:nvSpPr>
        <p:spPr>
          <a:xfrm>
            <a:off x="4576476" y="2983225"/>
            <a:ext cx="1915800" cy="556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Inter"/>
                <a:ea typeface="Inter"/>
                <a:cs typeface="Inter"/>
                <a:sym typeface="Inter"/>
              </a:rPr>
              <a:t>Despite being red, Mars is a cold place</a:t>
            </a:r>
            <a:endParaRPr sz="1200">
              <a:solidFill>
                <a:schemeClr val="dk1"/>
              </a:solidFill>
              <a:latin typeface="Inter"/>
              <a:ea typeface="Inter"/>
              <a:cs typeface="Inter"/>
              <a:sym typeface="Inter"/>
            </a:endParaRPr>
          </a:p>
        </p:txBody>
      </p:sp>
      <p:cxnSp>
        <p:nvCxnSpPr>
          <p:cNvPr id="881" name="Google Shape;881;p74"/>
          <p:cNvCxnSpPr>
            <a:stCxn id="882" idx="3"/>
            <a:endCxn id="883" idx="1"/>
          </p:cNvCxnSpPr>
          <p:nvPr/>
        </p:nvCxnSpPr>
        <p:spPr>
          <a:xfrm>
            <a:off x="1762638" y="1942589"/>
            <a:ext cx="1748400" cy="0"/>
          </a:xfrm>
          <a:prstGeom prst="straightConnector1">
            <a:avLst/>
          </a:prstGeom>
          <a:noFill/>
          <a:ln cap="flat" cmpd="sng" w="9525">
            <a:solidFill>
              <a:schemeClr val="lt2"/>
            </a:solidFill>
            <a:prstDash val="solid"/>
            <a:round/>
            <a:headEnd len="med" w="med" type="none"/>
            <a:tailEnd len="med" w="med" type="none"/>
          </a:ln>
        </p:spPr>
      </p:cxnSp>
      <p:cxnSp>
        <p:nvCxnSpPr>
          <p:cNvPr id="884" name="Google Shape;884;p74"/>
          <p:cNvCxnSpPr>
            <a:stCxn id="883" idx="3"/>
            <a:endCxn id="885" idx="1"/>
          </p:cNvCxnSpPr>
          <p:nvPr/>
        </p:nvCxnSpPr>
        <p:spPr>
          <a:xfrm>
            <a:off x="3694338" y="1942589"/>
            <a:ext cx="1748400" cy="0"/>
          </a:xfrm>
          <a:prstGeom prst="straightConnector1">
            <a:avLst/>
          </a:prstGeom>
          <a:noFill/>
          <a:ln cap="flat" cmpd="sng" w="9525">
            <a:solidFill>
              <a:schemeClr val="lt2"/>
            </a:solidFill>
            <a:prstDash val="solid"/>
            <a:round/>
            <a:headEnd len="med" w="med" type="none"/>
            <a:tailEnd len="med" w="med" type="none"/>
          </a:ln>
        </p:spPr>
      </p:cxnSp>
      <p:cxnSp>
        <p:nvCxnSpPr>
          <p:cNvPr id="886" name="Google Shape;886;p74"/>
          <p:cNvCxnSpPr>
            <a:stCxn id="885" idx="3"/>
            <a:endCxn id="887" idx="1"/>
          </p:cNvCxnSpPr>
          <p:nvPr/>
        </p:nvCxnSpPr>
        <p:spPr>
          <a:xfrm>
            <a:off x="5626038" y="1942589"/>
            <a:ext cx="1748400" cy="0"/>
          </a:xfrm>
          <a:prstGeom prst="straightConnector1">
            <a:avLst/>
          </a:prstGeom>
          <a:noFill/>
          <a:ln cap="flat" cmpd="sng" w="9525">
            <a:solidFill>
              <a:schemeClr val="lt2"/>
            </a:solidFill>
            <a:prstDash val="solid"/>
            <a:round/>
            <a:headEnd len="med" w="med" type="none"/>
            <a:tailEnd len="med" w="med" type="none"/>
          </a:ln>
        </p:spPr>
      </p:cxnSp>
      <p:cxnSp>
        <p:nvCxnSpPr>
          <p:cNvPr id="888" name="Google Shape;888;p74"/>
          <p:cNvCxnSpPr>
            <a:stCxn id="882" idx="2"/>
            <a:endCxn id="873" idx="0"/>
          </p:cNvCxnSpPr>
          <p:nvPr/>
        </p:nvCxnSpPr>
        <p:spPr>
          <a:xfrm>
            <a:off x="1670988" y="2034239"/>
            <a:ext cx="0" cy="624000"/>
          </a:xfrm>
          <a:prstGeom prst="straightConnector1">
            <a:avLst/>
          </a:prstGeom>
          <a:noFill/>
          <a:ln cap="flat" cmpd="sng" w="9525">
            <a:solidFill>
              <a:schemeClr val="lt2"/>
            </a:solidFill>
            <a:prstDash val="solid"/>
            <a:round/>
            <a:headEnd len="med" w="med" type="none"/>
            <a:tailEnd len="med" w="med" type="none"/>
          </a:ln>
        </p:spPr>
      </p:cxnSp>
      <p:cxnSp>
        <p:nvCxnSpPr>
          <p:cNvPr id="889" name="Google Shape;889;p74"/>
          <p:cNvCxnSpPr>
            <a:stCxn id="883" idx="2"/>
            <a:endCxn id="875" idx="0"/>
          </p:cNvCxnSpPr>
          <p:nvPr/>
        </p:nvCxnSpPr>
        <p:spPr>
          <a:xfrm>
            <a:off x="3602688" y="2034239"/>
            <a:ext cx="0" cy="1173000"/>
          </a:xfrm>
          <a:prstGeom prst="straightConnector1">
            <a:avLst/>
          </a:prstGeom>
          <a:noFill/>
          <a:ln cap="flat" cmpd="sng" w="9525">
            <a:solidFill>
              <a:schemeClr val="lt2"/>
            </a:solidFill>
            <a:prstDash val="solid"/>
            <a:round/>
            <a:headEnd len="med" w="med" type="none"/>
            <a:tailEnd len="med" w="med" type="none"/>
          </a:ln>
        </p:spPr>
      </p:cxnSp>
      <p:cxnSp>
        <p:nvCxnSpPr>
          <p:cNvPr id="890" name="Google Shape;890;p74"/>
          <p:cNvCxnSpPr>
            <a:stCxn id="885" idx="2"/>
            <a:endCxn id="879" idx="0"/>
          </p:cNvCxnSpPr>
          <p:nvPr/>
        </p:nvCxnSpPr>
        <p:spPr>
          <a:xfrm>
            <a:off x="5534388" y="2034239"/>
            <a:ext cx="0" cy="624000"/>
          </a:xfrm>
          <a:prstGeom prst="straightConnector1">
            <a:avLst/>
          </a:prstGeom>
          <a:noFill/>
          <a:ln cap="flat" cmpd="sng" w="9525">
            <a:solidFill>
              <a:schemeClr val="lt2"/>
            </a:solidFill>
            <a:prstDash val="solid"/>
            <a:round/>
            <a:headEnd len="med" w="med" type="none"/>
            <a:tailEnd len="med" w="med" type="none"/>
          </a:ln>
        </p:spPr>
      </p:cxnSp>
      <p:cxnSp>
        <p:nvCxnSpPr>
          <p:cNvPr id="891" name="Google Shape;891;p74"/>
          <p:cNvCxnSpPr>
            <a:stCxn id="887" idx="2"/>
            <a:endCxn id="878" idx="0"/>
          </p:cNvCxnSpPr>
          <p:nvPr/>
        </p:nvCxnSpPr>
        <p:spPr>
          <a:xfrm>
            <a:off x="7466088" y="2034239"/>
            <a:ext cx="0" cy="1173000"/>
          </a:xfrm>
          <a:prstGeom prst="straightConnector1">
            <a:avLst/>
          </a:prstGeom>
          <a:noFill/>
          <a:ln cap="flat" cmpd="sng" w="9525">
            <a:solidFill>
              <a:schemeClr val="lt2"/>
            </a:solidFill>
            <a:prstDash val="solid"/>
            <a:round/>
            <a:headEnd len="med" w="med" type="none"/>
            <a:tailEnd len="med" w="med" type="none"/>
          </a:ln>
        </p:spPr>
      </p:cxnSp>
      <p:sp>
        <p:nvSpPr>
          <p:cNvPr id="882" name="Google Shape;882;p74"/>
          <p:cNvSpPr/>
          <p:nvPr/>
        </p:nvSpPr>
        <p:spPr>
          <a:xfrm>
            <a:off x="1579338" y="1850939"/>
            <a:ext cx="183300" cy="1833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74"/>
          <p:cNvSpPr/>
          <p:nvPr/>
        </p:nvSpPr>
        <p:spPr>
          <a:xfrm>
            <a:off x="3511038" y="1850939"/>
            <a:ext cx="183300" cy="1833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74"/>
          <p:cNvSpPr/>
          <p:nvPr/>
        </p:nvSpPr>
        <p:spPr>
          <a:xfrm>
            <a:off x="5442738" y="1850939"/>
            <a:ext cx="183300" cy="1833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74"/>
          <p:cNvSpPr/>
          <p:nvPr/>
        </p:nvSpPr>
        <p:spPr>
          <a:xfrm>
            <a:off x="7374438" y="1850939"/>
            <a:ext cx="183300" cy="1833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5" name="Shape 895"/>
        <p:cNvGrpSpPr/>
        <p:nvPr/>
      </p:nvGrpSpPr>
      <p:grpSpPr>
        <a:xfrm>
          <a:off x="0" y="0"/>
          <a:ext cx="0" cy="0"/>
          <a:chOff x="0" y="0"/>
          <a:chExt cx="0" cy="0"/>
        </a:xfrm>
      </p:grpSpPr>
      <p:sp>
        <p:nvSpPr>
          <p:cNvPr id="896" name="Google Shape;896;p75"/>
          <p:cNvSpPr/>
          <p:nvPr/>
        </p:nvSpPr>
        <p:spPr>
          <a:xfrm>
            <a:off x="5835100" y="1473500"/>
            <a:ext cx="430500" cy="430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B</a:t>
            </a:r>
            <a:endParaRPr>
              <a:solidFill>
                <a:schemeClr val="lt1"/>
              </a:solidFill>
              <a:latin typeface="Lexend Black"/>
              <a:ea typeface="Lexend Black"/>
              <a:cs typeface="Lexend Black"/>
              <a:sym typeface="Lexend Black"/>
            </a:endParaRPr>
          </a:p>
        </p:txBody>
      </p:sp>
      <p:sp>
        <p:nvSpPr>
          <p:cNvPr id="897" name="Google Shape;897;p75"/>
          <p:cNvSpPr/>
          <p:nvPr/>
        </p:nvSpPr>
        <p:spPr>
          <a:xfrm>
            <a:off x="2914950" y="3089200"/>
            <a:ext cx="430500" cy="430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G</a:t>
            </a:r>
            <a:endParaRPr>
              <a:solidFill>
                <a:schemeClr val="lt1"/>
              </a:solidFill>
              <a:latin typeface="Lexend Black"/>
              <a:ea typeface="Lexend Black"/>
              <a:cs typeface="Lexend Black"/>
              <a:sym typeface="Lexend Black"/>
            </a:endParaRPr>
          </a:p>
        </p:txBody>
      </p:sp>
      <p:sp>
        <p:nvSpPr>
          <p:cNvPr id="898" name="Google Shape;898;p75"/>
          <p:cNvSpPr/>
          <p:nvPr/>
        </p:nvSpPr>
        <p:spPr>
          <a:xfrm>
            <a:off x="5835100" y="3089200"/>
            <a:ext cx="430500" cy="430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H</a:t>
            </a:r>
            <a:endParaRPr>
              <a:solidFill>
                <a:schemeClr val="lt1"/>
              </a:solidFill>
              <a:latin typeface="Lexend Black"/>
              <a:ea typeface="Lexend Black"/>
              <a:cs typeface="Lexend Black"/>
              <a:sym typeface="Lexend Black"/>
            </a:endParaRPr>
          </a:p>
        </p:txBody>
      </p:sp>
      <p:sp>
        <p:nvSpPr>
          <p:cNvPr id="899" name="Google Shape;899;p75"/>
          <p:cNvSpPr/>
          <p:nvPr/>
        </p:nvSpPr>
        <p:spPr>
          <a:xfrm>
            <a:off x="2914950" y="1473500"/>
            <a:ext cx="430500" cy="430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A</a:t>
            </a:r>
            <a:endParaRPr>
              <a:solidFill>
                <a:schemeClr val="lt1"/>
              </a:solidFill>
              <a:latin typeface="Lexend Black"/>
              <a:ea typeface="Lexend Black"/>
              <a:cs typeface="Lexend Black"/>
              <a:sym typeface="Lexend Black"/>
            </a:endParaRPr>
          </a:p>
        </p:txBody>
      </p:sp>
      <p:sp>
        <p:nvSpPr>
          <p:cNvPr id="900" name="Google Shape;900;p75"/>
          <p:cNvSpPr txBox="1"/>
          <p:nvPr/>
        </p:nvSpPr>
        <p:spPr>
          <a:xfrm>
            <a:off x="948600" y="1409300"/>
            <a:ext cx="1657800" cy="558900"/>
          </a:xfrm>
          <a:prstGeom prst="rect">
            <a:avLst/>
          </a:prstGeom>
          <a:noFill/>
          <a:ln>
            <a:noFill/>
          </a:ln>
        </p:spPr>
        <p:txBody>
          <a:bodyPr anchorCtr="0" anchor="b" bIns="91425" lIns="91425" spcFirstLastPara="1" rIns="91425" wrap="square" tIns="91425">
            <a:noAutofit/>
          </a:bodyPr>
          <a:lstStyle/>
          <a:p>
            <a:pPr indent="0" lvl="0" marL="0" rtl="0" algn="r">
              <a:lnSpc>
                <a:spcPct val="115000"/>
              </a:lnSpc>
              <a:spcBef>
                <a:spcPts val="0"/>
              </a:spcBef>
              <a:spcAft>
                <a:spcPts val="0"/>
              </a:spcAft>
              <a:buNone/>
            </a:pPr>
            <a:r>
              <a:rPr lang="en" sz="2000">
                <a:solidFill>
                  <a:schemeClr val="dk1"/>
                </a:solidFill>
                <a:latin typeface="Lexend Black"/>
                <a:ea typeface="Lexend Black"/>
                <a:cs typeface="Lexend Black"/>
                <a:sym typeface="Lexend Black"/>
              </a:rPr>
              <a:t>MARS</a:t>
            </a:r>
            <a:endParaRPr sz="2000">
              <a:solidFill>
                <a:schemeClr val="dk1"/>
              </a:solidFill>
              <a:latin typeface="Lexend Black"/>
              <a:ea typeface="Lexend Black"/>
              <a:cs typeface="Lexend Black"/>
              <a:sym typeface="Lexend Black"/>
            </a:endParaRPr>
          </a:p>
        </p:txBody>
      </p:sp>
      <p:sp>
        <p:nvSpPr>
          <p:cNvPr id="901" name="Google Shape;901;p7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INFOGRAPHICS ARE USEFUL</a:t>
            </a:r>
            <a:endParaRPr/>
          </a:p>
        </p:txBody>
      </p:sp>
      <p:sp>
        <p:nvSpPr>
          <p:cNvPr id="902" name="Google Shape;902;p75"/>
          <p:cNvSpPr txBox="1"/>
          <p:nvPr/>
        </p:nvSpPr>
        <p:spPr>
          <a:xfrm>
            <a:off x="3228700" y="2230550"/>
            <a:ext cx="2686800" cy="5589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2000">
                <a:solidFill>
                  <a:schemeClr val="dk1"/>
                </a:solidFill>
                <a:latin typeface="Lexend Black"/>
                <a:ea typeface="Lexend Black"/>
                <a:cs typeface="Lexend Black"/>
                <a:sym typeface="Lexend Black"/>
              </a:rPr>
              <a:t>SOLAR SYSTEM</a:t>
            </a:r>
            <a:endParaRPr sz="2000">
              <a:solidFill>
                <a:schemeClr val="dk1"/>
              </a:solidFill>
              <a:latin typeface="Lexend Black"/>
              <a:ea typeface="Lexend Black"/>
              <a:cs typeface="Lexend Black"/>
              <a:sym typeface="Lexend Black"/>
            </a:endParaRPr>
          </a:p>
        </p:txBody>
      </p:sp>
      <p:cxnSp>
        <p:nvCxnSpPr>
          <p:cNvPr id="903" name="Google Shape;903;p75"/>
          <p:cNvCxnSpPr>
            <a:stCxn id="902" idx="0"/>
            <a:endCxn id="896" idx="1"/>
          </p:cNvCxnSpPr>
          <p:nvPr/>
        </p:nvCxnSpPr>
        <p:spPr>
          <a:xfrm rot="-5400000">
            <a:off x="4932700" y="1328150"/>
            <a:ext cx="541800" cy="1263000"/>
          </a:xfrm>
          <a:prstGeom prst="bentConnector2">
            <a:avLst/>
          </a:prstGeom>
          <a:noFill/>
          <a:ln cap="flat" cmpd="sng" w="9525">
            <a:solidFill>
              <a:schemeClr val="lt2"/>
            </a:solidFill>
            <a:prstDash val="solid"/>
            <a:round/>
            <a:headEnd len="med" w="med" type="none"/>
            <a:tailEnd len="med" w="med" type="none"/>
          </a:ln>
        </p:spPr>
      </p:cxnSp>
      <p:cxnSp>
        <p:nvCxnSpPr>
          <p:cNvPr id="904" name="Google Shape;904;p75"/>
          <p:cNvCxnSpPr>
            <a:stCxn id="902" idx="2"/>
            <a:endCxn id="898" idx="1"/>
          </p:cNvCxnSpPr>
          <p:nvPr/>
        </p:nvCxnSpPr>
        <p:spPr>
          <a:xfrm flipH="1" rot="-5400000">
            <a:off x="4946050" y="2415500"/>
            <a:ext cx="515100" cy="1263000"/>
          </a:xfrm>
          <a:prstGeom prst="bentConnector2">
            <a:avLst/>
          </a:prstGeom>
          <a:noFill/>
          <a:ln cap="flat" cmpd="sng" w="9525">
            <a:solidFill>
              <a:schemeClr val="lt2"/>
            </a:solidFill>
            <a:prstDash val="solid"/>
            <a:round/>
            <a:headEnd len="med" w="med" type="none"/>
            <a:tailEnd len="med" w="med" type="none"/>
          </a:ln>
        </p:spPr>
      </p:cxnSp>
      <p:sp>
        <p:nvSpPr>
          <p:cNvPr id="905" name="Google Shape;905;p75"/>
          <p:cNvSpPr txBox="1"/>
          <p:nvPr/>
        </p:nvSpPr>
        <p:spPr>
          <a:xfrm>
            <a:off x="948600" y="3025026"/>
            <a:ext cx="1657800" cy="558900"/>
          </a:xfrm>
          <a:prstGeom prst="rect">
            <a:avLst/>
          </a:prstGeom>
          <a:noFill/>
          <a:ln>
            <a:noFill/>
          </a:ln>
        </p:spPr>
        <p:txBody>
          <a:bodyPr anchorCtr="0" anchor="b" bIns="91425" lIns="91425" spcFirstLastPara="1" rIns="91425" wrap="square" tIns="91425">
            <a:noAutofit/>
          </a:bodyPr>
          <a:lstStyle/>
          <a:p>
            <a:pPr indent="0" lvl="0" marL="0" rtl="0" algn="r">
              <a:lnSpc>
                <a:spcPct val="115000"/>
              </a:lnSpc>
              <a:spcBef>
                <a:spcPts val="0"/>
              </a:spcBef>
              <a:spcAft>
                <a:spcPts val="0"/>
              </a:spcAft>
              <a:buNone/>
            </a:pPr>
            <a:r>
              <a:rPr lang="en" sz="2000">
                <a:solidFill>
                  <a:schemeClr val="dk1"/>
                </a:solidFill>
                <a:latin typeface="Lexend Black"/>
                <a:ea typeface="Lexend Black"/>
                <a:cs typeface="Lexend Black"/>
                <a:sym typeface="Lexend Black"/>
              </a:rPr>
              <a:t>MERCURY</a:t>
            </a:r>
            <a:endParaRPr sz="2000">
              <a:solidFill>
                <a:schemeClr val="dk1"/>
              </a:solidFill>
              <a:latin typeface="Lexend Black"/>
              <a:ea typeface="Lexend Black"/>
              <a:cs typeface="Lexend Black"/>
              <a:sym typeface="Lexend Black"/>
            </a:endParaRPr>
          </a:p>
        </p:txBody>
      </p:sp>
      <p:sp>
        <p:nvSpPr>
          <p:cNvPr id="906" name="Google Shape;906;p75"/>
          <p:cNvSpPr txBox="1"/>
          <p:nvPr/>
        </p:nvSpPr>
        <p:spPr>
          <a:xfrm>
            <a:off x="6537700" y="1409300"/>
            <a:ext cx="1657800" cy="5589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lang="en" sz="2000">
                <a:solidFill>
                  <a:schemeClr val="dk1"/>
                </a:solidFill>
                <a:latin typeface="Lexend Black"/>
                <a:ea typeface="Lexend Black"/>
                <a:cs typeface="Lexend Black"/>
                <a:sym typeface="Lexend Black"/>
              </a:rPr>
              <a:t>VENUS</a:t>
            </a:r>
            <a:endParaRPr sz="2000">
              <a:solidFill>
                <a:schemeClr val="dk1"/>
              </a:solidFill>
              <a:latin typeface="Lexend Black"/>
              <a:ea typeface="Lexend Black"/>
              <a:cs typeface="Lexend Black"/>
              <a:sym typeface="Lexend Black"/>
            </a:endParaRPr>
          </a:p>
        </p:txBody>
      </p:sp>
      <p:sp>
        <p:nvSpPr>
          <p:cNvPr id="907" name="Google Shape;907;p75"/>
          <p:cNvSpPr txBox="1"/>
          <p:nvPr/>
        </p:nvSpPr>
        <p:spPr>
          <a:xfrm>
            <a:off x="6537700" y="3025026"/>
            <a:ext cx="1657800" cy="5589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lang="en" sz="2000">
                <a:solidFill>
                  <a:schemeClr val="dk1"/>
                </a:solidFill>
                <a:latin typeface="Lexend Black"/>
                <a:ea typeface="Lexend Black"/>
                <a:cs typeface="Lexend Black"/>
                <a:sym typeface="Lexend Black"/>
              </a:rPr>
              <a:t>JUPITER</a:t>
            </a:r>
            <a:endParaRPr sz="2000">
              <a:solidFill>
                <a:schemeClr val="dk1"/>
              </a:solidFill>
              <a:latin typeface="Lexend Black"/>
              <a:ea typeface="Lexend Black"/>
              <a:cs typeface="Lexend Black"/>
              <a:sym typeface="Lexend Black"/>
            </a:endParaRPr>
          </a:p>
        </p:txBody>
      </p:sp>
      <p:cxnSp>
        <p:nvCxnSpPr>
          <p:cNvPr id="908" name="Google Shape;908;p75"/>
          <p:cNvCxnSpPr>
            <a:stCxn id="902" idx="0"/>
            <a:endCxn id="899" idx="3"/>
          </p:cNvCxnSpPr>
          <p:nvPr/>
        </p:nvCxnSpPr>
        <p:spPr>
          <a:xfrm flipH="1" rot="5400000">
            <a:off x="3687850" y="1346300"/>
            <a:ext cx="541800" cy="1226700"/>
          </a:xfrm>
          <a:prstGeom prst="bentConnector2">
            <a:avLst/>
          </a:prstGeom>
          <a:noFill/>
          <a:ln cap="flat" cmpd="sng" w="9525">
            <a:solidFill>
              <a:schemeClr val="lt2"/>
            </a:solidFill>
            <a:prstDash val="solid"/>
            <a:round/>
            <a:headEnd len="med" w="med" type="none"/>
            <a:tailEnd len="med" w="med" type="none"/>
          </a:ln>
        </p:spPr>
      </p:cxnSp>
      <p:cxnSp>
        <p:nvCxnSpPr>
          <p:cNvPr id="909" name="Google Shape;909;p75"/>
          <p:cNvCxnSpPr>
            <a:stCxn id="902" idx="2"/>
            <a:endCxn id="897" idx="3"/>
          </p:cNvCxnSpPr>
          <p:nvPr/>
        </p:nvCxnSpPr>
        <p:spPr>
          <a:xfrm rot="5400000">
            <a:off x="3701200" y="2433650"/>
            <a:ext cx="515100" cy="1226700"/>
          </a:xfrm>
          <a:prstGeom prst="bentConnector2">
            <a:avLst/>
          </a:prstGeom>
          <a:noFill/>
          <a:ln cap="flat" cmpd="sng" w="9525">
            <a:solidFill>
              <a:schemeClr val="lt2"/>
            </a:solidFill>
            <a:prstDash val="solid"/>
            <a:round/>
            <a:headEnd len="med" w="med" type="none"/>
            <a:tailEnd len="med" w="med" type="none"/>
          </a:ln>
        </p:spPr>
      </p:cxnSp>
      <p:sp>
        <p:nvSpPr>
          <p:cNvPr id="910" name="Google Shape;910;p75"/>
          <p:cNvSpPr txBox="1"/>
          <p:nvPr>
            <p:ph idx="4294967295" type="subTitle"/>
          </p:nvPr>
        </p:nvSpPr>
        <p:spPr>
          <a:xfrm>
            <a:off x="948650" y="3534125"/>
            <a:ext cx="1657800" cy="8112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Mercury is the closest planet to the Sun and the smallest of them all</a:t>
            </a:r>
            <a:endParaRPr/>
          </a:p>
        </p:txBody>
      </p:sp>
      <p:sp>
        <p:nvSpPr>
          <p:cNvPr id="911" name="Google Shape;911;p75"/>
          <p:cNvSpPr txBox="1"/>
          <p:nvPr>
            <p:ph idx="4294967295" type="subTitle"/>
          </p:nvPr>
        </p:nvSpPr>
        <p:spPr>
          <a:xfrm>
            <a:off x="6537700" y="1910775"/>
            <a:ext cx="1657800" cy="811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a:t>
            </a:r>
            <a:endParaRPr/>
          </a:p>
        </p:txBody>
      </p:sp>
      <p:sp>
        <p:nvSpPr>
          <p:cNvPr id="912" name="Google Shape;912;p75"/>
          <p:cNvSpPr txBox="1"/>
          <p:nvPr>
            <p:ph idx="4294967295" type="subTitle"/>
          </p:nvPr>
        </p:nvSpPr>
        <p:spPr>
          <a:xfrm>
            <a:off x="948650" y="1910775"/>
            <a:ext cx="1657800" cy="8112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Despite being red, Mars is actually a cold place. It’s full of iron oxide dust</a:t>
            </a:r>
            <a:endParaRPr/>
          </a:p>
        </p:txBody>
      </p:sp>
      <p:sp>
        <p:nvSpPr>
          <p:cNvPr id="913" name="Google Shape;913;p75"/>
          <p:cNvSpPr txBox="1"/>
          <p:nvPr>
            <p:ph idx="4294967295" type="subTitle"/>
          </p:nvPr>
        </p:nvSpPr>
        <p:spPr>
          <a:xfrm>
            <a:off x="6537700" y="3534125"/>
            <a:ext cx="1657800" cy="811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a:t>
            </a:r>
            <a:r>
              <a:rPr lang="en"/>
              <a:t>a gas giant and </a:t>
            </a:r>
            <a:r>
              <a:rPr lang="en"/>
              <a:t>the biggest planet in the Solar System</a:t>
            </a:r>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7" name="Shape 917"/>
        <p:cNvGrpSpPr/>
        <p:nvPr/>
      </p:nvGrpSpPr>
      <p:grpSpPr>
        <a:xfrm>
          <a:off x="0" y="0"/>
          <a:ext cx="0" cy="0"/>
          <a:chOff x="0" y="0"/>
          <a:chExt cx="0" cy="0"/>
        </a:xfrm>
      </p:grpSpPr>
      <p:sp>
        <p:nvSpPr>
          <p:cNvPr id="918" name="Google Shape;918;p7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USE TABLES TO REPRESENT DATA</a:t>
            </a:r>
            <a:endParaRPr/>
          </a:p>
        </p:txBody>
      </p:sp>
      <p:graphicFrame>
        <p:nvGraphicFramePr>
          <p:cNvPr id="919" name="Google Shape;919;p76"/>
          <p:cNvGraphicFramePr/>
          <p:nvPr/>
        </p:nvGraphicFramePr>
        <p:xfrm>
          <a:off x="719963" y="1314010"/>
          <a:ext cx="3000000" cy="3000000"/>
        </p:xfrm>
        <a:graphic>
          <a:graphicData uri="http://schemas.openxmlformats.org/drawingml/2006/table">
            <a:tbl>
              <a:tblPr>
                <a:noFill/>
                <a:tableStyleId>{D0E3BE40-E2AF-467B-804D-72227493A6A9}</a:tableStyleId>
              </a:tblPr>
              <a:tblGrid>
                <a:gridCol w="915525"/>
                <a:gridCol w="1145925"/>
                <a:gridCol w="1410600"/>
                <a:gridCol w="1410600"/>
                <a:gridCol w="1410600"/>
                <a:gridCol w="1410600"/>
              </a:tblGrid>
              <a:tr h="479550">
                <a:tc>
                  <a:txBody>
                    <a:bodyPr/>
                    <a:lstStyle/>
                    <a:p>
                      <a:pPr indent="0" lvl="0" marL="0" rtl="0" algn="l">
                        <a:spcBef>
                          <a:spcPts val="0"/>
                        </a:spcBef>
                        <a:spcAft>
                          <a:spcPts val="0"/>
                        </a:spcAft>
                        <a:buNone/>
                      </a:pPr>
                      <a:r>
                        <a:t/>
                      </a:r>
                      <a:endParaRPr sz="1800">
                        <a:solidFill>
                          <a:schemeClr val="dk1"/>
                        </a:solidFill>
                        <a:latin typeface="Inter"/>
                        <a:ea typeface="Inter"/>
                        <a:cs typeface="Inter"/>
                        <a:sym typeface="Inter"/>
                      </a:endParaRPr>
                    </a:p>
                  </a:txBody>
                  <a:tcPr marT="68575" marB="68575" marR="91425" marL="91425" anchor="ctr">
                    <a:lnL cap="flat" cmpd="sng" w="9525">
                      <a:solidFill>
                        <a:schemeClr val="lt2">
                          <a:alpha val="0"/>
                        </a:schemeClr>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chemeClr val="lt2">
                          <a:alpha val="0"/>
                        </a:schemeClr>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l">
                        <a:spcBef>
                          <a:spcPts val="0"/>
                        </a:spcBef>
                        <a:spcAft>
                          <a:spcPts val="0"/>
                        </a:spcAft>
                        <a:buNone/>
                      </a:pPr>
                      <a:r>
                        <a:t/>
                      </a:r>
                      <a:endParaRPr sz="1800">
                        <a:solidFill>
                          <a:schemeClr val="dk1"/>
                        </a:solidFill>
                        <a:latin typeface="Inter"/>
                        <a:ea typeface="Inter"/>
                        <a:cs typeface="Inter"/>
                        <a:sym typeface="Inter"/>
                      </a:endParaRPr>
                    </a:p>
                  </a:txBody>
                  <a:tcPr marT="68575" marB="68575" marR="91425" marL="91425" anchor="ctr">
                    <a:lnL cap="flat" cmpd="sng" w="9525">
                      <a:solidFill>
                        <a:schemeClr val="accent1">
                          <a:alpha val="0"/>
                        </a:schemeClr>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lt2">
                          <a:alpha val="0"/>
                        </a:schemeClr>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TEAM A</a:t>
                      </a:r>
                      <a:endParaRPr>
                        <a:solidFill>
                          <a:schemeClr val="lt1"/>
                        </a:solidFill>
                        <a:latin typeface="Lexend Black"/>
                        <a:ea typeface="Lexend Black"/>
                        <a:cs typeface="Lexend Black"/>
                        <a:sym typeface="Lexend Black"/>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TEAM B</a:t>
                      </a:r>
                      <a:endParaRPr>
                        <a:solidFill>
                          <a:schemeClr val="lt1"/>
                        </a:solidFill>
                        <a:latin typeface="Lexend Black"/>
                        <a:ea typeface="Lexend Black"/>
                        <a:cs typeface="Lexend Black"/>
                        <a:sym typeface="Lexend Black"/>
                      </a:endParaRPr>
                    </a:p>
                  </a:txBody>
                  <a:tcPr marT="68575" marB="6857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Clr>
                          <a:srgbClr val="000000"/>
                        </a:buClr>
                        <a:buSzPts val="1100"/>
                        <a:buFont typeface="Arial"/>
                        <a:buNone/>
                      </a:pPr>
                      <a:r>
                        <a:rPr lang="en">
                          <a:solidFill>
                            <a:schemeClr val="lt1"/>
                          </a:solidFill>
                          <a:latin typeface="Lexend Black"/>
                          <a:ea typeface="Lexend Black"/>
                          <a:cs typeface="Lexend Black"/>
                          <a:sym typeface="Lexend Black"/>
                        </a:rPr>
                        <a:t>TEAM C</a:t>
                      </a:r>
                      <a:endParaRPr>
                        <a:solidFill>
                          <a:schemeClr val="lt1"/>
                        </a:solidFill>
                        <a:latin typeface="Lexend Black"/>
                        <a:ea typeface="Lexend Black"/>
                        <a:cs typeface="Lexend Black"/>
                        <a:sym typeface="Lexend Black"/>
                      </a:endParaRPr>
                    </a:p>
                  </a:txBody>
                  <a:tcPr marT="68575" marB="6857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TEAM D</a:t>
                      </a:r>
                      <a:endParaRPr>
                        <a:solidFill>
                          <a:schemeClr val="lt1"/>
                        </a:solidFill>
                        <a:latin typeface="Lexend Black"/>
                        <a:ea typeface="Lexend Black"/>
                        <a:cs typeface="Lexend Black"/>
                        <a:sym typeface="Lexend Black"/>
                      </a:endParaRPr>
                    </a:p>
                  </a:txBody>
                  <a:tcPr marT="68575" marB="68575" marR="91425" marL="91425" anchor="ctr">
                    <a:lnL cap="flat" cmpd="sng" w="9525">
                      <a:solidFill>
                        <a:schemeClr val="l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r>
              <a:tr h="478950">
                <a:tc rowSpan="2">
                  <a:txBody>
                    <a:bodyPr/>
                    <a:lstStyle/>
                    <a:p>
                      <a:pPr indent="0" lvl="0" marL="0" rtl="0" algn="l">
                        <a:spcBef>
                          <a:spcPts val="0"/>
                        </a:spcBef>
                        <a:spcAft>
                          <a:spcPts val="0"/>
                        </a:spcAft>
                        <a:buNone/>
                      </a:pPr>
                      <a:r>
                        <a:rPr lang="en">
                          <a:solidFill>
                            <a:schemeClr val="lt1"/>
                          </a:solidFill>
                          <a:latin typeface="Lexend Black"/>
                          <a:ea typeface="Lexend Black"/>
                          <a:cs typeface="Lexend Black"/>
                          <a:sym typeface="Lexend Black"/>
                        </a:rPr>
                        <a:t>TASK 1</a:t>
                      </a:r>
                      <a:endParaRPr>
                        <a:solidFill>
                          <a:schemeClr val="lt1"/>
                        </a:solidFill>
                        <a:latin typeface="Lexend Black"/>
                        <a:ea typeface="Lexend Black"/>
                        <a:cs typeface="Lexend Black"/>
                        <a:sym typeface="Lexend Black"/>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rPr lang="en">
                          <a:solidFill>
                            <a:schemeClr val="lt1"/>
                          </a:solidFill>
                          <a:latin typeface="Lexend Black"/>
                          <a:ea typeface="Lexend Black"/>
                          <a:cs typeface="Lexend Black"/>
                          <a:sym typeface="Lexend Black"/>
                        </a:rPr>
                        <a:t>MERCURY</a:t>
                      </a:r>
                      <a:endParaRPr>
                        <a:solidFill>
                          <a:schemeClr val="lt1"/>
                        </a:solidFill>
                        <a:latin typeface="Lexend Black"/>
                        <a:ea typeface="Lexend Black"/>
                        <a:cs typeface="Lexend Black"/>
                        <a:sym typeface="Lexend Black"/>
                      </a:endParaRPr>
                    </a:p>
                  </a:txBody>
                  <a:tcPr marT="0" marB="0" marR="91425" marL="91425" anchor="ctr">
                    <a:lnL cap="flat" cmpd="sng" w="9525">
                      <a:solidFill>
                        <a:schemeClr val="l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1000">
                          <a:solidFill>
                            <a:schemeClr val="dk1"/>
                          </a:solidFill>
                          <a:latin typeface="Inter"/>
                          <a:ea typeface="Inter"/>
                          <a:cs typeface="Inter"/>
                          <a:sym typeface="Inter"/>
                        </a:rPr>
                        <a:t>Jupiter is big</a:t>
                      </a:r>
                      <a:endParaRPr sz="1000">
                        <a:solidFill>
                          <a:schemeClr val="dk1"/>
                        </a:solidFill>
                        <a:latin typeface="Inter"/>
                        <a:ea typeface="Inter"/>
                        <a:cs typeface="Inter"/>
                        <a:sym typeface="Inter"/>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Inter"/>
                          <a:ea typeface="Inter"/>
                          <a:cs typeface="Inter"/>
                          <a:sym typeface="Inter"/>
                        </a:rPr>
                        <a:t>Mercury is small</a:t>
                      </a:r>
                      <a:endParaRPr sz="10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Inter"/>
                          <a:ea typeface="Inter"/>
                          <a:cs typeface="Inter"/>
                          <a:sym typeface="Inter"/>
                        </a:rPr>
                        <a:t>Venus is very hot</a:t>
                      </a:r>
                      <a:endParaRPr sz="10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Inter"/>
                          <a:ea typeface="Inter"/>
                          <a:cs typeface="Inter"/>
                          <a:sym typeface="Inter"/>
                        </a:rPr>
                        <a:t>Earth has life</a:t>
                      </a:r>
                      <a:endParaRPr sz="10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r>
              <a:tr h="478950">
                <a:tc vMerge="1"/>
                <a:tc>
                  <a:txBody>
                    <a:bodyPr/>
                    <a:lstStyle/>
                    <a:p>
                      <a:pPr indent="0" lvl="0" marL="0" rtl="0" algn="l">
                        <a:spcBef>
                          <a:spcPts val="0"/>
                        </a:spcBef>
                        <a:spcAft>
                          <a:spcPts val="0"/>
                        </a:spcAft>
                        <a:buNone/>
                      </a:pPr>
                      <a:r>
                        <a:rPr lang="en">
                          <a:solidFill>
                            <a:schemeClr val="lt1"/>
                          </a:solidFill>
                          <a:latin typeface="Lexend Black"/>
                          <a:ea typeface="Lexend Black"/>
                          <a:cs typeface="Lexend Black"/>
                          <a:sym typeface="Lexend Black"/>
                        </a:rPr>
                        <a:t>MARS</a:t>
                      </a:r>
                      <a:endParaRPr>
                        <a:solidFill>
                          <a:schemeClr val="lt1"/>
                        </a:solidFill>
                        <a:latin typeface="Lexend Black"/>
                        <a:ea typeface="Lexend Black"/>
                        <a:cs typeface="Lexend Black"/>
                        <a:sym typeface="Lexend Black"/>
                      </a:endParaRPr>
                    </a:p>
                  </a:txBody>
                  <a:tcPr marT="0" marB="0" marR="91425" marL="91425" anchor="ctr">
                    <a:lnL cap="flat" cmpd="sng" w="9525">
                      <a:solidFill>
                        <a:schemeClr val="l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1000">
                          <a:solidFill>
                            <a:schemeClr val="dk1"/>
                          </a:solidFill>
                          <a:latin typeface="Inter"/>
                          <a:ea typeface="Inter"/>
                          <a:cs typeface="Inter"/>
                          <a:sym typeface="Inter"/>
                        </a:rPr>
                        <a:t>XX</a:t>
                      </a:r>
                      <a:endParaRPr sz="1000">
                        <a:solidFill>
                          <a:schemeClr val="dk1"/>
                        </a:solidFill>
                        <a:latin typeface="Inter"/>
                        <a:ea typeface="Inter"/>
                        <a:cs typeface="Inter"/>
                        <a:sym typeface="Inter"/>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Inter"/>
                          <a:ea typeface="Inter"/>
                          <a:cs typeface="Inter"/>
                          <a:sym typeface="Inter"/>
                        </a:rPr>
                        <a:t>XX</a:t>
                      </a:r>
                      <a:endParaRPr sz="10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Inter"/>
                          <a:ea typeface="Inter"/>
                          <a:cs typeface="Inter"/>
                          <a:sym typeface="Inter"/>
                        </a:rPr>
                        <a:t>XX</a:t>
                      </a:r>
                      <a:endParaRPr sz="10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Inter"/>
                          <a:ea typeface="Inter"/>
                          <a:cs typeface="Inter"/>
                          <a:sym typeface="Inter"/>
                        </a:rPr>
                        <a:t>XX</a:t>
                      </a:r>
                      <a:endParaRPr sz="10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478950">
                <a:tc rowSpan="2">
                  <a:txBody>
                    <a:bodyPr/>
                    <a:lstStyle/>
                    <a:p>
                      <a:pPr indent="0" lvl="0" marL="0" rtl="0" algn="l">
                        <a:spcBef>
                          <a:spcPts val="0"/>
                        </a:spcBef>
                        <a:spcAft>
                          <a:spcPts val="0"/>
                        </a:spcAft>
                        <a:buNone/>
                      </a:pPr>
                      <a:r>
                        <a:rPr lang="en">
                          <a:solidFill>
                            <a:schemeClr val="lt1"/>
                          </a:solidFill>
                          <a:latin typeface="Lexend Black"/>
                          <a:ea typeface="Lexend Black"/>
                          <a:cs typeface="Lexend Black"/>
                          <a:sym typeface="Lexend Black"/>
                        </a:rPr>
                        <a:t>TASK 2</a:t>
                      </a:r>
                      <a:endParaRPr>
                        <a:solidFill>
                          <a:schemeClr val="lt1"/>
                        </a:solidFill>
                        <a:latin typeface="Lexend Black"/>
                        <a:ea typeface="Lexend Black"/>
                        <a:cs typeface="Lexend Black"/>
                        <a:sym typeface="Lexend Black"/>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rPr lang="en">
                          <a:solidFill>
                            <a:schemeClr val="lt1"/>
                          </a:solidFill>
                          <a:latin typeface="Lexend Black"/>
                          <a:ea typeface="Lexend Black"/>
                          <a:cs typeface="Lexend Black"/>
                          <a:sym typeface="Lexend Black"/>
                        </a:rPr>
                        <a:t>SATURN</a:t>
                      </a:r>
                      <a:endParaRPr>
                        <a:solidFill>
                          <a:schemeClr val="lt1"/>
                        </a:solidFill>
                        <a:latin typeface="Lexend Black"/>
                        <a:ea typeface="Lexend Black"/>
                        <a:cs typeface="Lexend Black"/>
                        <a:sym typeface="Lexend Black"/>
                      </a:endParaRPr>
                    </a:p>
                  </a:txBody>
                  <a:tcPr marT="0" marB="0" marR="91425" marL="91425" anchor="ctr">
                    <a:lnL cap="flat" cmpd="sng" w="9525">
                      <a:solidFill>
                        <a:schemeClr val="l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1000">
                          <a:solidFill>
                            <a:schemeClr val="dk1"/>
                          </a:solidFill>
                          <a:latin typeface="Inter"/>
                          <a:ea typeface="Inter"/>
                          <a:cs typeface="Inter"/>
                          <a:sym typeface="Inter"/>
                        </a:rPr>
                        <a:t>Saturn has rings</a:t>
                      </a:r>
                      <a:endParaRPr sz="1000">
                        <a:solidFill>
                          <a:schemeClr val="dk1"/>
                        </a:solidFill>
                        <a:latin typeface="Inter"/>
                        <a:ea typeface="Inter"/>
                        <a:cs typeface="Inter"/>
                        <a:sym typeface="Inter"/>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Inter"/>
                          <a:ea typeface="Inter"/>
                          <a:cs typeface="Inter"/>
                          <a:sym typeface="Inter"/>
                        </a:rPr>
                        <a:t>Mars is a red planet</a:t>
                      </a:r>
                      <a:endParaRPr sz="10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Inter"/>
                          <a:ea typeface="Inter"/>
                          <a:cs typeface="Inter"/>
                          <a:sym typeface="Inter"/>
                        </a:rPr>
                        <a:t>The Sun is a star</a:t>
                      </a:r>
                      <a:endParaRPr sz="10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Inter"/>
                          <a:ea typeface="Inter"/>
                          <a:cs typeface="Inter"/>
                          <a:sym typeface="Inter"/>
                        </a:rPr>
                        <a:t>Mars is very cold</a:t>
                      </a:r>
                      <a:endParaRPr sz="10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478950">
                <a:tc vMerge="1"/>
                <a:tc>
                  <a:txBody>
                    <a:bodyPr/>
                    <a:lstStyle/>
                    <a:p>
                      <a:pPr indent="0" lvl="0" marL="0" rtl="0" algn="l">
                        <a:spcBef>
                          <a:spcPts val="0"/>
                        </a:spcBef>
                        <a:spcAft>
                          <a:spcPts val="0"/>
                        </a:spcAft>
                        <a:buNone/>
                      </a:pPr>
                      <a:r>
                        <a:rPr lang="en">
                          <a:solidFill>
                            <a:schemeClr val="lt1"/>
                          </a:solidFill>
                          <a:latin typeface="Lexend Black"/>
                          <a:ea typeface="Lexend Black"/>
                          <a:cs typeface="Lexend Black"/>
                          <a:sym typeface="Lexend Black"/>
                        </a:rPr>
                        <a:t>VENUS</a:t>
                      </a:r>
                      <a:endParaRPr>
                        <a:solidFill>
                          <a:schemeClr val="lt1"/>
                        </a:solidFill>
                        <a:latin typeface="Lexend Black"/>
                        <a:ea typeface="Lexend Black"/>
                        <a:cs typeface="Lexend Black"/>
                        <a:sym typeface="Lexend Black"/>
                      </a:endParaRPr>
                    </a:p>
                  </a:txBody>
                  <a:tcPr marT="0" marB="0" marR="91425" marL="91425" anchor="ctr">
                    <a:lnL cap="flat" cmpd="sng" w="9525">
                      <a:solidFill>
                        <a:schemeClr val="l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1000">
                          <a:solidFill>
                            <a:schemeClr val="dk1"/>
                          </a:solidFill>
                          <a:latin typeface="Inter"/>
                          <a:ea typeface="Inter"/>
                          <a:cs typeface="Inter"/>
                          <a:sym typeface="Inter"/>
                        </a:rPr>
                        <a:t>XX</a:t>
                      </a:r>
                      <a:endParaRPr sz="1000">
                        <a:solidFill>
                          <a:schemeClr val="dk1"/>
                        </a:solidFill>
                        <a:latin typeface="Inter"/>
                        <a:ea typeface="Inter"/>
                        <a:cs typeface="Inter"/>
                        <a:sym typeface="Inter"/>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Inter"/>
                          <a:ea typeface="Inter"/>
                          <a:cs typeface="Inter"/>
                          <a:sym typeface="Inter"/>
                        </a:rPr>
                        <a:t>XX</a:t>
                      </a:r>
                      <a:endParaRPr sz="10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Inter"/>
                          <a:ea typeface="Inter"/>
                          <a:cs typeface="Inter"/>
                          <a:sym typeface="Inter"/>
                        </a:rPr>
                        <a:t>XX</a:t>
                      </a:r>
                      <a:endParaRPr sz="10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Inter"/>
                          <a:ea typeface="Inter"/>
                          <a:cs typeface="Inter"/>
                          <a:sym typeface="Inter"/>
                        </a:rPr>
                        <a:t>XX</a:t>
                      </a:r>
                      <a:endParaRPr sz="10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478950">
                <a:tc gridSpan="2">
                  <a:txBody>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RESULTS</a:t>
                      </a:r>
                      <a:endParaRPr>
                        <a:solidFill>
                          <a:schemeClr val="lt1"/>
                        </a:solidFill>
                        <a:latin typeface="Lexend Black"/>
                        <a:ea typeface="Lexend Black"/>
                        <a:cs typeface="Lexend Black"/>
                        <a:sym typeface="Lexend Black"/>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hMerge="1"/>
                <a:tc>
                  <a:txBody>
                    <a:bodyPr/>
                    <a:lstStyle/>
                    <a:p>
                      <a:pPr indent="0" lvl="0" marL="0" rtl="0" algn="ctr">
                        <a:spcBef>
                          <a:spcPts val="0"/>
                        </a:spcBef>
                        <a:spcAft>
                          <a:spcPts val="0"/>
                        </a:spcAft>
                        <a:buNone/>
                      </a:pPr>
                      <a:r>
                        <a:rPr lang="en" sz="1000">
                          <a:solidFill>
                            <a:schemeClr val="dk1"/>
                          </a:solidFill>
                          <a:latin typeface="Inter"/>
                          <a:ea typeface="Inter"/>
                          <a:cs typeface="Inter"/>
                          <a:sym typeface="Inter"/>
                        </a:rPr>
                        <a:t>100K</a:t>
                      </a:r>
                      <a:endParaRPr sz="1000">
                        <a:solidFill>
                          <a:schemeClr val="dk1"/>
                        </a:solidFill>
                        <a:latin typeface="Inter"/>
                        <a:ea typeface="Inter"/>
                        <a:cs typeface="Inter"/>
                        <a:sym typeface="Inter"/>
                      </a:endParaRPr>
                    </a:p>
                  </a:txBody>
                  <a:tcPr marT="0" marB="0" marR="0" marL="0" anchor="ctr">
                    <a:lnL cap="flat" cmpd="sng" w="9525">
                      <a:solidFill>
                        <a:schemeClr val="accen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24680"/>
                      </a:srgbClr>
                    </a:solidFill>
                  </a:tcPr>
                </a:tc>
                <a:tc>
                  <a:txBody>
                    <a:bodyPr/>
                    <a:lstStyle/>
                    <a:p>
                      <a:pPr indent="0" lvl="0" marL="0" rtl="0" algn="ctr">
                        <a:spcBef>
                          <a:spcPts val="0"/>
                        </a:spcBef>
                        <a:spcAft>
                          <a:spcPts val="0"/>
                        </a:spcAft>
                        <a:buNone/>
                      </a:pPr>
                      <a:r>
                        <a:rPr lang="en" sz="1000">
                          <a:solidFill>
                            <a:schemeClr val="dk1"/>
                          </a:solidFill>
                          <a:latin typeface="Inter"/>
                          <a:ea typeface="Inter"/>
                          <a:cs typeface="Inter"/>
                          <a:sym typeface="Inter"/>
                        </a:rPr>
                        <a:t>25</a:t>
                      </a:r>
                      <a:r>
                        <a:rPr lang="en" sz="1000">
                          <a:solidFill>
                            <a:schemeClr val="dk1"/>
                          </a:solidFill>
                          <a:latin typeface="Inter"/>
                          <a:ea typeface="Inter"/>
                          <a:cs typeface="Inter"/>
                          <a:sym typeface="Inter"/>
                        </a:rPr>
                        <a:t>0K</a:t>
                      </a:r>
                      <a:endParaRPr sz="1000">
                        <a:solidFill>
                          <a:schemeClr val="dk1"/>
                        </a:solidFill>
                        <a:latin typeface="Inter"/>
                        <a:ea typeface="Inter"/>
                        <a:cs typeface="Inter"/>
                        <a:sym typeface="Inter"/>
                      </a:endParaRPr>
                    </a:p>
                  </a:txBody>
                  <a:tcPr marT="0" marB="0" marR="0" marL="0"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24680"/>
                      </a:srgbClr>
                    </a:solidFill>
                  </a:tcPr>
                </a:tc>
                <a:tc>
                  <a:txBody>
                    <a:bodyPr/>
                    <a:lstStyle/>
                    <a:p>
                      <a:pPr indent="0" lvl="0" marL="0" rtl="0" algn="ctr">
                        <a:spcBef>
                          <a:spcPts val="0"/>
                        </a:spcBef>
                        <a:spcAft>
                          <a:spcPts val="0"/>
                        </a:spcAft>
                        <a:buNone/>
                      </a:pPr>
                      <a:r>
                        <a:rPr lang="en" sz="1000">
                          <a:solidFill>
                            <a:schemeClr val="dk1"/>
                          </a:solidFill>
                          <a:latin typeface="Inter"/>
                          <a:ea typeface="Inter"/>
                          <a:cs typeface="Inter"/>
                          <a:sym typeface="Inter"/>
                        </a:rPr>
                        <a:t>86</a:t>
                      </a:r>
                      <a:r>
                        <a:rPr lang="en" sz="1000">
                          <a:solidFill>
                            <a:schemeClr val="dk1"/>
                          </a:solidFill>
                          <a:latin typeface="Inter"/>
                          <a:ea typeface="Inter"/>
                          <a:cs typeface="Inter"/>
                          <a:sym typeface="Inter"/>
                        </a:rPr>
                        <a:t>0K</a:t>
                      </a:r>
                      <a:endParaRPr sz="1000">
                        <a:solidFill>
                          <a:schemeClr val="dk1"/>
                        </a:solidFill>
                        <a:latin typeface="Inter"/>
                        <a:ea typeface="Inter"/>
                        <a:cs typeface="Inter"/>
                        <a:sym typeface="Inter"/>
                      </a:endParaRPr>
                    </a:p>
                  </a:txBody>
                  <a:tcPr marT="0" marB="0" marR="0" marL="0"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24680"/>
                      </a:srgbClr>
                    </a:solidFill>
                  </a:tcPr>
                </a:tc>
                <a:tc>
                  <a:txBody>
                    <a:bodyPr/>
                    <a:lstStyle/>
                    <a:p>
                      <a:pPr indent="0" lvl="0" marL="0" rtl="0" algn="ctr">
                        <a:spcBef>
                          <a:spcPts val="0"/>
                        </a:spcBef>
                        <a:spcAft>
                          <a:spcPts val="0"/>
                        </a:spcAft>
                        <a:buNone/>
                      </a:pPr>
                      <a:r>
                        <a:rPr lang="en" sz="1000">
                          <a:solidFill>
                            <a:schemeClr val="dk1"/>
                          </a:solidFill>
                          <a:latin typeface="Inter"/>
                          <a:ea typeface="Inter"/>
                          <a:cs typeface="Inter"/>
                          <a:sym typeface="Inter"/>
                        </a:rPr>
                        <a:t>45</a:t>
                      </a:r>
                      <a:r>
                        <a:rPr lang="en" sz="1000">
                          <a:solidFill>
                            <a:schemeClr val="dk1"/>
                          </a:solidFill>
                          <a:latin typeface="Inter"/>
                          <a:ea typeface="Inter"/>
                          <a:cs typeface="Inter"/>
                          <a:sym typeface="Inter"/>
                        </a:rPr>
                        <a:t>0K</a:t>
                      </a:r>
                      <a:endParaRPr sz="1000">
                        <a:solidFill>
                          <a:schemeClr val="dk1"/>
                        </a:solidFill>
                        <a:latin typeface="Inter"/>
                        <a:ea typeface="Inter"/>
                        <a:cs typeface="Inter"/>
                        <a:sym typeface="Inter"/>
                      </a:endParaRPr>
                    </a:p>
                  </a:txBody>
                  <a:tcPr marT="0" marB="0" marR="0" marL="0"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24680"/>
                      </a:srgbClr>
                    </a:solidFill>
                  </a:tcPr>
                </a:tc>
              </a:tr>
            </a:tbl>
          </a:graphicData>
        </a:graphic>
      </p:graphicFrame>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3" name="Shape 923"/>
        <p:cNvGrpSpPr/>
        <p:nvPr/>
      </p:nvGrpSpPr>
      <p:grpSpPr>
        <a:xfrm>
          <a:off x="0" y="0"/>
          <a:ext cx="0" cy="0"/>
          <a:chOff x="0" y="0"/>
          <a:chExt cx="0" cy="0"/>
        </a:xfrm>
      </p:grpSpPr>
      <p:sp>
        <p:nvSpPr>
          <p:cNvPr id="924" name="Google Shape;924;p7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USE THIS GRAPH</a:t>
            </a:r>
            <a:endParaRPr/>
          </a:p>
        </p:txBody>
      </p:sp>
      <p:sp>
        <p:nvSpPr>
          <p:cNvPr id="925" name="Google Shape;925;p77"/>
          <p:cNvSpPr txBox="1"/>
          <p:nvPr/>
        </p:nvSpPr>
        <p:spPr>
          <a:xfrm>
            <a:off x="981900" y="4296500"/>
            <a:ext cx="7180200" cy="307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Inter"/>
                <a:ea typeface="Inter"/>
                <a:cs typeface="Inter"/>
                <a:sym typeface="Inter"/>
              </a:rPr>
              <a:t>Follow the link in the graph to modify its data and then paste the new one here. </a:t>
            </a:r>
            <a:r>
              <a:rPr b="1" lang="en" sz="1000" u="sng">
                <a:solidFill>
                  <a:schemeClr val="dk1"/>
                </a:solidFill>
                <a:latin typeface="Inter"/>
                <a:ea typeface="Inter"/>
                <a:cs typeface="Inter"/>
                <a:sym typeface="Inter"/>
                <a:hlinkClick r:id="rId3">
                  <a:extLst>
                    <a:ext uri="{A12FA001-AC4F-418D-AE19-62706E023703}">
                      <ahyp:hlinkClr val="tx"/>
                    </a:ext>
                  </a:extLst>
                </a:hlinkClick>
              </a:rPr>
              <a:t>For more info, click here</a:t>
            </a:r>
            <a:endParaRPr b="1" sz="1000" u="sng">
              <a:solidFill>
                <a:schemeClr val="dk1"/>
              </a:solidFill>
              <a:latin typeface="Inter"/>
              <a:ea typeface="Inter"/>
              <a:cs typeface="Inter"/>
              <a:sym typeface="Inter"/>
            </a:endParaRPr>
          </a:p>
        </p:txBody>
      </p:sp>
      <p:sp>
        <p:nvSpPr>
          <p:cNvPr id="926" name="Google Shape;926;p77"/>
          <p:cNvSpPr txBox="1"/>
          <p:nvPr/>
        </p:nvSpPr>
        <p:spPr>
          <a:xfrm>
            <a:off x="6757669" y="3232045"/>
            <a:ext cx="1673100" cy="358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Lexend Black"/>
                <a:ea typeface="Lexend Black"/>
                <a:cs typeface="Lexend Black"/>
                <a:sym typeface="Lexend Black"/>
              </a:rPr>
              <a:t>TEAM 3</a:t>
            </a:r>
            <a:endParaRPr sz="2000">
              <a:solidFill>
                <a:schemeClr val="dk1"/>
              </a:solidFill>
              <a:latin typeface="Lexend Black"/>
              <a:ea typeface="Lexend Black"/>
              <a:cs typeface="Lexend Black"/>
              <a:sym typeface="Lexend Black"/>
            </a:endParaRPr>
          </a:p>
        </p:txBody>
      </p:sp>
      <p:sp>
        <p:nvSpPr>
          <p:cNvPr id="927" name="Google Shape;927;p77"/>
          <p:cNvSpPr txBox="1"/>
          <p:nvPr/>
        </p:nvSpPr>
        <p:spPr>
          <a:xfrm>
            <a:off x="6757669" y="2477716"/>
            <a:ext cx="1673100" cy="358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Lexend Black"/>
                <a:ea typeface="Lexend Black"/>
                <a:cs typeface="Lexend Black"/>
                <a:sym typeface="Lexend Black"/>
              </a:rPr>
              <a:t>TEAM 2</a:t>
            </a:r>
            <a:endParaRPr sz="2000">
              <a:solidFill>
                <a:schemeClr val="dk1"/>
              </a:solidFill>
              <a:latin typeface="Lexend Black"/>
              <a:ea typeface="Lexend Black"/>
              <a:cs typeface="Lexend Black"/>
              <a:sym typeface="Lexend Black"/>
            </a:endParaRPr>
          </a:p>
        </p:txBody>
      </p:sp>
      <p:sp>
        <p:nvSpPr>
          <p:cNvPr id="928" name="Google Shape;928;p77"/>
          <p:cNvSpPr txBox="1"/>
          <p:nvPr/>
        </p:nvSpPr>
        <p:spPr>
          <a:xfrm>
            <a:off x="6757669" y="1723388"/>
            <a:ext cx="1673100" cy="358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Lexend Black"/>
                <a:ea typeface="Lexend Black"/>
                <a:cs typeface="Lexend Black"/>
                <a:sym typeface="Lexend Black"/>
              </a:rPr>
              <a:t>TEAM 1 </a:t>
            </a:r>
            <a:endParaRPr sz="2000">
              <a:solidFill>
                <a:schemeClr val="dk1"/>
              </a:solidFill>
              <a:latin typeface="Lexend Black"/>
              <a:ea typeface="Lexend Black"/>
              <a:cs typeface="Lexend Black"/>
              <a:sym typeface="Lexend Black"/>
            </a:endParaRPr>
          </a:p>
        </p:txBody>
      </p:sp>
      <p:sp>
        <p:nvSpPr>
          <p:cNvPr id="929" name="Google Shape;929;p77"/>
          <p:cNvSpPr/>
          <p:nvPr/>
        </p:nvSpPr>
        <p:spPr>
          <a:xfrm>
            <a:off x="6533169" y="1770771"/>
            <a:ext cx="183300" cy="1833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77"/>
          <p:cNvSpPr/>
          <p:nvPr/>
        </p:nvSpPr>
        <p:spPr>
          <a:xfrm>
            <a:off x="6533169" y="2525696"/>
            <a:ext cx="183300" cy="1833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77"/>
          <p:cNvSpPr/>
          <p:nvPr/>
        </p:nvSpPr>
        <p:spPr>
          <a:xfrm>
            <a:off x="6533169" y="3280621"/>
            <a:ext cx="183300" cy="1833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932" name="Google Shape;932;p77" title="Gráfico">
            <a:hlinkClick r:id="rId4"/>
          </p:cNvPr>
          <p:cNvPicPr preferRelativeResize="0"/>
          <p:nvPr/>
        </p:nvPicPr>
        <p:blipFill>
          <a:blip r:embed="rId5">
            <a:alphaModFix/>
          </a:blip>
          <a:stretch>
            <a:fillRect/>
          </a:stretch>
        </p:blipFill>
        <p:spPr>
          <a:xfrm>
            <a:off x="720000" y="1224275"/>
            <a:ext cx="4809663" cy="2973975"/>
          </a:xfrm>
          <a:prstGeom prst="rect">
            <a:avLst/>
          </a:prstGeom>
          <a:noFill/>
          <a:ln>
            <a:noFill/>
          </a:ln>
        </p:spPr>
      </p:pic>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6" name="Shape 936"/>
        <p:cNvGrpSpPr/>
        <p:nvPr/>
      </p:nvGrpSpPr>
      <p:grpSpPr>
        <a:xfrm>
          <a:off x="0" y="0"/>
          <a:ext cx="0" cy="0"/>
          <a:chOff x="0" y="0"/>
          <a:chExt cx="0" cy="0"/>
        </a:xfrm>
      </p:grpSpPr>
      <p:sp>
        <p:nvSpPr>
          <p:cNvPr id="937" name="Google Shape;937;p7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ROADMAP INFOGRAPHIC</a:t>
            </a:r>
            <a:endParaRPr/>
          </a:p>
        </p:txBody>
      </p:sp>
      <p:graphicFrame>
        <p:nvGraphicFramePr>
          <p:cNvPr id="938" name="Google Shape;938;p78"/>
          <p:cNvGraphicFramePr/>
          <p:nvPr/>
        </p:nvGraphicFramePr>
        <p:xfrm>
          <a:off x="713238" y="1172900"/>
          <a:ext cx="3000000" cy="3000000"/>
        </p:xfrm>
        <a:graphic>
          <a:graphicData uri="http://schemas.openxmlformats.org/drawingml/2006/table">
            <a:tbl>
              <a:tblPr>
                <a:noFill/>
                <a:tableStyleId>{AFD3EAA2-19D9-4079-977C-804CEDC5E83F}</a:tableStyleId>
              </a:tblPr>
              <a:tblGrid>
                <a:gridCol w="806750"/>
                <a:gridCol w="682675"/>
                <a:gridCol w="517850"/>
                <a:gridCol w="517850"/>
                <a:gridCol w="517850"/>
                <a:gridCol w="517850"/>
                <a:gridCol w="517850"/>
                <a:gridCol w="517850"/>
                <a:gridCol w="517850"/>
                <a:gridCol w="517850"/>
                <a:gridCol w="517850"/>
                <a:gridCol w="517850"/>
                <a:gridCol w="517850"/>
                <a:gridCol w="517850"/>
              </a:tblGrid>
              <a:tr h="191000">
                <a:tc>
                  <a:txBody>
                    <a:bodyPr/>
                    <a:lstStyle/>
                    <a:p>
                      <a:pPr indent="0" lvl="0" marL="0" rtl="0" algn="l">
                        <a:spcBef>
                          <a:spcPts val="0"/>
                        </a:spcBef>
                        <a:spcAft>
                          <a:spcPts val="0"/>
                        </a:spcAft>
                        <a:buNone/>
                      </a:pPr>
                      <a:r>
                        <a:t/>
                      </a:r>
                      <a:endParaRPr>
                        <a:latin typeface="Inter"/>
                        <a:ea typeface="Inter"/>
                        <a:cs typeface="Inter"/>
                        <a:sym typeface="Inter"/>
                      </a:endParaRPr>
                    </a:p>
                  </a:txBody>
                  <a:tcPr marT="91425" marB="91425" marR="91425" marL="91425" anchor="ctr">
                    <a:lnL cap="flat" cmpd="sng" w="9525">
                      <a:solidFill>
                        <a:schemeClr val="lt2">
                          <a:alpha val="0"/>
                        </a:schemeClr>
                      </a:solidFill>
                      <a:prstDash val="solid"/>
                      <a:round/>
                      <a:headEnd len="sm" w="sm" type="none"/>
                      <a:tailEnd len="sm" w="sm" type="none"/>
                    </a:lnL>
                    <a:lnR cap="flat" cmpd="sng" w="9525">
                      <a:solidFill>
                        <a:schemeClr val="lt2">
                          <a:alpha val="0"/>
                        </a:schemeClr>
                      </a:solidFill>
                      <a:prstDash val="solid"/>
                      <a:round/>
                      <a:headEnd len="sm" w="sm" type="none"/>
                      <a:tailEnd len="sm" w="sm" type="none"/>
                    </a:lnR>
                    <a:lnT cap="flat" cmpd="sng" w="9525">
                      <a:solidFill>
                        <a:schemeClr val="lt2">
                          <a:alpha val="0"/>
                        </a:schemeClr>
                      </a:solidFill>
                      <a:prstDash val="solid"/>
                      <a:round/>
                      <a:headEnd len="sm" w="sm" type="none"/>
                      <a:tailEnd len="sm" w="sm" type="none"/>
                    </a:lnT>
                    <a:lnB cap="flat" cmpd="sng" w="9525">
                      <a:solidFill>
                        <a:schemeClr val="lt2">
                          <a:alpha val="0"/>
                        </a:schemeClr>
                      </a:solidFill>
                      <a:prstDash val="solid"/>
                      <a:round/>
                      <a:headEnd len="sm" w="sm" type="none"/>
                      <a:tailEnd len="sm" w="sm" type="none"/>
                    </a:lnB>
                  </a:tcPr>
                </a:tc>
                <a:tc>
                  <a:txBody>
                    <a:bodyPr/>
                    <a:lstStyle/>
                    <a:p>
                      <a:pPr indent="0" lvl="0" marL="0" rtl="0" algn="ctr">
                        <a:spcBef>
                          <a:spcPts val="0"/>
                        </a:spcBef>
                        <a:spcAft>
                          <a:spcPts val="0"/>
                        </a:spcAft>
                        <a:buNone/>
                      </a:pPr>
                      <a:r>
                        <a:t/>
                      </a:r>
                      <a:endParaRPr>
                        <a:latin typeface="Inter Medium"/>
                        <a:ea typeface="Inter Medium"/>
                        <a:cs typeface="Inter Medium"/>
                        <a:sym typeface="Inter Medium"/>
                      </a:endParaRPr>
                    </a:p>
                  </a:txBody>
                  <a:tcPr marT="91425" marB="91425" marR="91425" marL="91425" anchor="ctr">
                    <a:lnL cap="flat" cmpd="sng" w="9525">
                      <a:solidFill>
                        <a:schemeClr val="lt2">
                          <a:alpha val="0"/>
                        </a:schemeClr>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lt2">
                          <a:alpha val="0"/>
                        </a:schemeClr>
                      </a:solidFill>
                      <a:prstDash val="solid"/>
                      <a:round/>
                      <a:headEnd len="sm" w="sm" type="none"/>
                      <a:tailEnd len="sm" w="sm" type="none"/>
                    </a:lnT>
                    <a:lnB cap="flat" cmpd="sng" w="9525">
                      <a:solidFill>
                        <a:schemeClr val="lt2">
                          <a:alpha val="0"/>
                        </a:schemeClr>
                      </a:solidFill>
                      <a:prstDash val="solid"/>
                      <a:round/>
                      <a:headEnd len="sm" w="sm" type="none"/>
                      <a:tailEnd len="sm" w="sm" type="none"/>
                    </a:lnB>
                  </a:tcPr>
                </a:tc>
                <a:tc gridSpan="12">
                  <a:txBody>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MONTH</a:t>
                      </a:r>
                      <a:endParaRPr>
                        <a:solidFill>
                          <a:schemeClr val="lt1"/>
                        </a:solidFill>
                        <a:latin typeface="Lexend Black"/>
                        <a:ea typeface="Lexend Black"/>
                        <a:cs typeface="Lexend Black"/>
                        <a:sym typeface="Lexend Black"/>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c hMerge="1"/>
                <a:tc hMerge="1"/>
                <a:tc hMerge="1"/>
                <a:tc hMerge="1"/>
                <a:tc hMerge="1"/>
                <a:tc hMerge="1"/>
                <a:tc hMerge="1"/>
                <a:tc hMerge="1"/>
                <a:tc hMerge="1"/>
                <a:tc hMerge="1"/>
                <a:tc hMerge="1"/>
              </a:tr>
              <a:tr h="191000">
                <a:tc>
                  <a:txBody>
                    <a:bodyPr/>
                    <a:lstStyle/>
                    <a:p>
                      <a:pPr indent="0" lvl="0" marL="0" rtl="0" algn="l">
                        <a:spcBef>
                          <a:spcPts val="0"/>
                        </a:spcBef>
                        <a:spcAft>
                          <a:spcPts val="0"/>
                        </a:spcAft>
                        <a:buNone/>
                      </a:pPr>
                      <a:r>
                        <a:t/>
                      </a:r>
                      <a:endParaRPr>
                        <a:latin typeface="Inter"/>
                        <a:ea typeface="Inter"/>
                        <a:cs typeface="Inter"/>
                        <a:sym typeface="Inter"/>
                      </a:endParaRPr>
                    </a:p>
                  </a:txBody>
                  <a:tcPr marT="91425" marB="91425" marR="91425" marL="91425" anchor="ctr">
                    <a:lnL cap="flat" cmpd="sng" w="9525">
                      <a:solidFill>
                        <a:schemeClr val="lt2">
                          <a:alpha val="0"/>
                        </a:schemeClr>
                      </a:solidFill>
                      <a:prstDash val="solid"/>
                      <a:round/>
                      <a:headEnd len="sm" w="sm" type="none"/>
                      <a:tailEnd len="sm" w="sm" type="none"/>
                    </a:lnL>
                    <a:lnR cap="flat" cmpd="sng" w="9525">
                      <a:solidFill>
                        <a:schemeClr val="lt2">
                          <a:alpha val="0"/>
                        </a:schemeClr>
                      </a:solidFill>
                      <a:prstDash val="solid"/>
                      <a:round/>
                      <a:headEnd len="sm" w="sm" type="none"/>
                      <a:tailEnd len="sm" w="sm" type="none"/>
                    </a:lnR>
                    <a:lnT cap="flat" cmpd="sng" w="9525">
                      <a:solidFill>
                        <a:schemeClr val="lt2">
                          <a:alpha val="0"/>
                        </a:schemeClr>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t/>
                      </a:r>
                      <a:endParaRPr>
                        <a:latin typeface="Inter Medium"/>
                        <a:ea typeface="Inter Medium"/>
                        <a:cs typeface="Inter Medium"/>
                        <a:sym typeface="Inter Medium"/>
                      </a:endParaRPr>
                    </a:p>
                  </a:txBody>
                  <a:tcPr marT="91425" marB="91425" marR="91425" marL="91425" anchor="ctr">
                    <a:lnL cap="flat" cmpd="sng" w="9525">
                      <a:solidFill>
                        <a:schemeClr val="lt2">
                          <a:alpha val="0"/>
                        </a:schemeClr>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lt2">
                          <a:alpha val="0"/>
                        </a:schemeClr>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1</a:t>
                      </a:r>
                      <a:endParaRPr>
                        <a:solidFill>
                          <a:schemeClr val="lt1"/>
                        </a:solidFill>
                        <a:latin typeface="Lexend Black"/>
                        <a:ea typeface="Lexend Black"/>
                        <a:cs typeface="Lexend Black"/>
                        <a:sym typeface="Lexend Black"/>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2</a:t>
                      </a:r>
                      <a:endParaRPr>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3</a:t>
                      </a:r>
                      <a:endParaRPr>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4</a:t>
                      </a:r>
                      <a:endParaRPr>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5</a:t>
                      </a:r>
                      <a:endParaRPr>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6</a:t>
                      </a:r>
                      <a:endParaRPr>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7</a:t>
                      </a:r>
                      <a:endParaRPr>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8</a:t>
                      </a:r>
                      <a:endParaRPr>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9</a:t>
                      </a:r>
                      <a:endParaRPr>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10</a:t>
                      </a:r>
                      <a:endParaRPr>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11</a:t>
                      </a:r>
                      <a:endParaRPr>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12</a:t>
                      </a:r>
                      <a:endParaRPr>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r>
              <a:tr h="176300">
                <a:tc rowSpan="2">
                  <a:txBody>
                    <a:bodyPr/>
                    <a:lstStyle/>
                    <a:p>
                      <a:pPr indent="0" lvl="0" marL="0" rtl="0" algn="l">
                        <a:spcBef>
                          <a:spcPts val="0"/>
                        </a:spcBef>
                        <a:spcAft>
                          <a:spcPts val="0"/>
                        </a:spcAft>
                        <a:buNone/>
                      </a:pPr>
                      <a:r>
                        <a:rPr lang="en">
                          <a:solidFill>
                            <a:schemeClr val="lt1"/>
                          </a:solidFill>
                          <a:latin typeface="Lexend Black"/>
                          <a:ea typeface="Lexend Black"/>
                          <a:cs typeface="Lexend Black"/>
                          <a:sym typeface="Lexend Black"/>
                        </a:rPr>
                        <a:t>PHASE 01</a:t>
                      </a:r>
                      <a:endParaRPr>
                        <a:solidFill>
                          <a:schemeClr val="lt1"/>
                        </a:solidFill>
                        <a:latin typeface="Lexend Black"/>
                        <a:ea typeface="Lexend Black"/>
                        <a:cs typeface="Lexend Black"/>
                        <a:sym typeface="Lexend Black"/>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rPr b="1" lang="en" sz="1200">
                          <a:solidFill>
                            <a:schemeClr val="dk1"/>
                          </a:solidFill>
                          <a:latin typeface="Inter"/>
                          <a:ea typeface="Inter"/>
                          <a:cs typeface="Inter"/>
                          <a:sym typeface="Inter"/>
                        </a:rPr>
                        <a:t>Task 1</a:t>
                      </a:r>
                      <a:endParaRPr b="1">
                        <a:solidFill>
                          <a:schemeClr val="dk1"/>
                        </a:solidFill>
                        <a:latin typeface="Inter"/>
                        <a:ea typeface="Inter"/>
                        <a:cs typeface="Inter"/>
                        <a:sym typeface="Inter"/>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solidFill>
                          <a:srgbClr val="000000"/>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250"/>
                      </a:srgbClr>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250"/>
                      </a:srgbClr>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250"/>
                      </a:srgbClr>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250"/>
                      </a:srgbClr>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r>
              <a:tr h="223900">
                <a:tc vMerge="1"/>
                <a:tc>
                  <a:txBody>
                    <a:bodyPr/>
                    <a:lstStyle/>
                    <a:p>
                      <a:pPr indent="0" lvl="0" marL="0" rtl="0" algn="l">
                        <a:spcBef>
                          <a:spcPts val="0"/>
                        </a:spcBef>
                        <a:spcAft>
                          <a:spcPts val="0"/>
                        </a:spcAft>
                        <a:buNone/>
                      </a:pPr>
                      <a:r>
                        <a:rPr b="1" lang="en" sz="1200">
                          <a:solidFill>
                            <a:schemeClr val="dk1"/>
                          </a:solidFill>
                          <a:latin typeface="Inter"/>
                          <a:ea typeface="Inter"/>
                          <a:cs typeface="Inter"/>
                          <a:sym typeface="Inter"/>
                        </a:rPr>
                        <a:t>Task 2</a:t>
                      </a:r>
                      <a:endParaRPr b="1" sz="1200">
                        <a:solidFill>
                          <a:schemeClr val="dk1"/>
                        </a:solidFill>
                        <a:latin typeface="Inter"/>
                        <a:ea typeface="Inter"/>
                        <a:cs typeface="Inter"/>
                        <a:sym typeface="Inter"/>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solidFill>
                          <a:srgbClr val="000000"/>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250"/>
                      </a:srgbClr>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250"/>
                      </a:srgbClr>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250"/>
                      </a:srgbClr>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250"/>
                      </a:srgbClr>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176300">
                <a:tc rowSpan="2">
                  <a:txBody>
                    <a:bodyPr/>
                    <a:lstStyle/>
                    <a:p>
                      <a:pPr indent="0" lvl="0" marL="0" rtl="0" algn="l">
                        <a:spcBef>
                          <a:spcPts val="0"/>
                        </a:spcBef>
                        <a:spcAft>
                          <a:spcPts val="0"/>
                        </a:spcAft>
                        <a:buNone/>
                      </a:pPr>
                      <a:r>
                        <a:rPr lang="en">
                          <a:solidFill>
                            <a:schemeClr val="lt1"/>
                          </a:solidFill>
                          <a:latin typeface="Lexend Black"/>
                          <a:ea typeface="Lexend Black"/>
                          <a:cs typeface="Lexend Black"/>
                          <a:sym typeface="Lexend Black"/>
                        </a:rPr>
                        <a:t>PHASE 02</a:t>
                      </a:r>
                      <a:endParaRPr>
                        <a:solidFill>
                          <a:schemeClr val="lt1"/>
                        </a:solidFill>
                        <a:latin typeface="Lexend Black"/>
                        <a:ea typeface="Lexend Black"/>
                        <a:cs typeface="Lexend Black"/>
                        <a:sym typeface="Lexend Black"/>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rPr b="1" lang="en" sz="1200">
                          <a:solidFill>
                            <a:schemeClr val="dk1"/>
                          </a:solidFill>
                          <a:latin typeface="Inter"/>
                          <a:ea typeface="Inter"/>
                          <a:cs typeface="Inter"/>
                          <a:sym typeface="Inter"/>
                        </a:rPr>
                        <a:t>Task 4</a:t>
                      </a:r>
                      <a:endParaRPr b="1" sz="1200">
                        <a:solidFill>
                          <a:schemeClr val="dk1"/>
                        </a:solidFill>
                        <a:latin typeface="Inter"/>
                        <a:ea typeface="Inter"/>
                        <a:cs typeface="Inter"/>
                        <a:sym typeface="Inter"/>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solidFill>
                          <a:srgbClr val="000000"/>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250"/>
                      </a:srgbClr>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250"/>
                      </a:srgbClr>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250"/>
                      </a:srgbClr>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1"/>
                      </a:solidFill>
                      <a:prstDash val="solid"/>
                      <a:round/>
                      <a:headEnd len="sm" w="sm" type="none"/>
                      <a:tailEnd len="sm" w="sm" type="none"/>
                    </a:lnB>
                    <a:solidFill>
                      <a:schemeClr val="lt2"/>
                    </a:solidFill>
                  </a:tcPr>
                </a:tc>
              </a:tr>
              <a:tr h="223900">
                <a:tc vMerge="1"/>
                <a:tc>
                  <a:txBody>
                    <a:bodyPr/>
                    <a:lstStyle/>
                    <a:p>
                      <a:pPr indent="0" lvl="0" marL="0" rtl="0" algn="l">
                        <a:spcBef>
                          <a:spcPts val="0"/>
                        </a:spcBef>
                        <a:spcAft>
                          <a:spcPts val="0"/>
                        </a:spcAft>
                        <a:buNone/>
                      </a:pPr>
                      <a:r>
                        <a:rPr b="1" lang="en" sz="1200">
                          <a:solidFill>
                            <a:schemeClr val="dk1"/>
                          </a:solidFill>
                          <a:latin typeface="Inter"/>
                          <a:ea typeface="Inter"/>
                          <a:cs typeface="Inter"/>
                          <a:sym typeface="Inter"/>
                        </a:rPr>
                        <a:t>Task 5</a:t>
                      </a:r>
                      <a:endParaRPr b="1" sz="1200">
                        <a:solidFill>
                          <a:schemeClr val="dk1"/>
                        </a:solidFill>
                        <a:latin typeface="Inter"/>
                        <a:ea typeface="Inter"/>
                        <a:cs typeface="Inter"/>
                        <a:sym typeface="Inter"/>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solidFill>
                          <a:srgbClr val="000000"/>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250"/>
                      </a:srgbClr>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250"/>
                      </a:srgbClr>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250"/>
                      </a:srgbClr>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250"/>
                      </a:srgbClr>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250"/>
                      </a:srgbClr>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lt2"/>
                    </a:solidFill>
                  </a:tcPr>
                </a:tc>
              </a:tr>
              <a:tr h="290200">
                <a:tc>
                  <a:txBody>
                    <a:bodyPr/>
                    <a:lstStyle/>
                    <a:p>
                      <a:pPr indent="0" lvl="0" marL="0" rtl="0" algn="l">
                        <a:spcBef>
                          <a:spcPts val="0"/>
                        </a:spcBef>
                        <a:spcAft>
                          <a:spcPts val="0"/>
                        </a:spcAft>
                        <a:buNone/>
                      </a:pPr>
                      <a:r>
                        <a:rPr lang="en">
                          <a:solidFill>
                            <a:schemeClr val="lt1"/>
                          </a:solidFill>
                          <a:latin typeface="Lexend Black"/>
                          <a:ea typeface="Lexend Black"/>
                          <a:cs typeface="Lexend Black"/>
                          <a:sym typeface="Lexend Black"/>
                        </a:rPr>
                        <a:t>PHASE 03</a:t>
                      </a:r>
                      <a:endParaRPr>
                        <a:solidFill>
                          <a:schemeClr val="lt1"/>
                        </a:solidFill>
                        <a:latin typeface="Lexend Black"/>
                        <a:ea typeface="Lexend Black"/>
                        <a:cs typeface="Lexend Black"/>
                        <a:sym typeface="Lexend Black"/>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rPr b="1" lang="en" sz="1200">
                          <a:solidFill>
                            <a:schemeClr val="dk1"/>
                          </a:solidFill>
                          <a:latin typeface="Inter"/>
                          <a:ea typeface="Inter"/>
                          <a:cs typeface="Inter"/>
                          <a:sym typeface="Inter"/>
                        </a:rPr>
                        <a:t>Task 6</a:t>
                      </a:r>
                      <a:endParaRPr b="1" sz="1200">
                        <a:solidFill>
                          <a:schemeClr val="dk1"/>
                        </a:solidFill>
                        <a:latin typeface="Inter"/>
                        <a:ea typeface="Inter"/>
                        <a:cs typeface="Inter"/>
                        <a:sym typeface="Inter"/>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solidFill>
                          <a:srgbClr val="000000"/>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250"/>
                      </a:srgbClr>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250"/>
                      </a:srgbClr>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250"/>
                      </a:srgbClr>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250"/>
                      </a:srgbClr>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2"/>
                    </a:solidFill>
                  </a:tcPr>
                </a:tc>
              </a:tr>
            </a:tbl>
          </a:graphicData>
        </a:graphic>
      </p:graphicFrame>
      <p:sp>
        <p:nvSpPr>
          <p:cNvPr id="939" name="Google Shape;939;p78"/>
          <p:cNvSpPr/>
          <p:nvPr/>
        </p:nvSpPr>
        <p:spPr>
          <a:xfrm>
            <a:off x="1519988" y="4371825"/>
            <a:ext cx="176400" cy="176400"/>
          </a:xfrm>
          <a:prstGeom prst="rect">
            <a:avLst/>
          </a:prstGeom>
          <a:solidFill>
            <a:srgbClr val="4619BB">
              <a:alpha val="4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78"/>
          <p:cNvSpPr txBox="1"/>
          <p:nvPr/>
        </p:nvSpPr>
        <p:spPr>
          <a:xfrm flipH="1">
            <a:off x="1703163" y="4316025"/>
            <a:ext cx="1854300" cy="2880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Lexend Black"/>
                <a:ea typeface="Lexend Black"/>
                <a:cs typeface="Lexend Black"/>
                <a:sym typeface="Lexend Black"/>
              </a:rPr>
              <a:t>In progress</a:t>
            </a:r>
            <a:endParaRPr>
              <a:solidFill>
                <a:schemeClr val="dk1"/>
              </a:solidFill>
              <a:latin typeface="Lexend Black"/>
              <a:ea typeface="Lexend Black"/>
              <a:cs typeface="Lexend Black"/>
              <a:sym typeface="Lexend Black"/>
            </a:endParaRPr>
          </a:p>
        </p:txBody>
      </p:sp>
      <p:sp>
        <p:nvSpPr>
          <p:cNvPr id="941" name="Google Shape;941;p78"/>
          <p:cNvSpPr/>
          <p:nvPr/>
        </p:nvSpPr>
        <p:spPr>
          <a:xfrm>
            <a:off x="3942838" y="4371825"/>
            <a:ext cx="176400" cy="1764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78"/>
          <p:cNvSpPr txBox="1"/>
          <p:nvPr/>
        </p:nvSpPr>
        <p:spPr>
          <a:xfrm flipH="1">
            <a:off x="4126013" y="4316025"/>
            <a:ext cx="1854300" cy="2880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Lexend Black"/>
                <a:ea typeface="Lexend Black"/>
                <a:cs typeface="Lexend Black"/>
                <a:sym typeface="Lexend Black"/>
              </a:rPr>
              <a:t>Done</a:t>
            </a:r>
            <a:endParaRPr>
              <a:solidFill>
                <a:schemeClr val="dk1"/>
              </a:solidFill>
              <a:latin typeface="Lexend Black"/>
              <a:ea typeface="Lexend Black"/>
              <a:cs typeface="Lexend Black"/>
              <a:sym typeface="Lexend Black"/>
            </a:endParaRPr>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6" name="Shape 946"/>
        <p:cNvGrpSpPr/>
        <p:nvPr/>
      </p:nvGrpSpPr>
      <p:grpSpPr>
        <a:xfrm>
          <a:off x="0" y="0"/>
          <a:ext cx="0" cy="0"/>
          <a:chOff x="0" y="0"/>
          <a:chExt cx="0" cy="0"/>
        </a:xfrm>
      </p:grpSpPr>
      <p:sp>
        <p:nvSpPr>
          <p:cNvPr id="947" name="Google Shape;947;p79"/>
          <p:cNvSpPr txBox="1"/>
          <p:nvPr>
            <p:ph idx="3" type="subTitle"/>
          </p:nvPr>
        </p:nvSpPr>
        <p:spPr>
          <a:xfrm>
            <a:off x="5055275" y="3271400"/>
            <a:ext cx="25056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TOM </a:t>
            </a:r>
            <a:r>
              <a:rPr lang="en"/>
              <a:t>HARRIS</a:t>
            </a:r>
            <a:endParaRPr/>
          </a:p>
        </p:txBody>
      </p:sp>
      <p:sp>
        <p:nvSpPr>
          <p:cNvPr id="948" name="Google Shape;948;p79"/>
          <p:cNvSpPr txBox="1"/>
          <p:nvPr>
            <p:ph idx="4" type="subTitle"/>
          </p:nvPr>
        </p:nvSpPr>
        <p:spPr>
          <a:xfrm>
            <a:off x="1583075" y="3271400"/>
            <a:ext cx="25056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SOFIA HILL</a:t>
            </a:r>
            <a:endParaRPr/>
          </a:p>
        </p:txBody>
      </p:sp>
      <p:pic>
        <p:nvPicPr>
          <p:cNvPr id="949" name="Google Shape;949;p79"/>
          <p:cNvPicPr preferRelativeResize="0"/>
          <p:nvPr/>
        </p:nvPicPr>
        <p:blipFill rotWithShape="1">
          <a:blip r:embed="rId3">
            <a:alphaModFix/>
          </a:blip>
          <a:srcRect b="39795" l="19553" r="40327" t="0"/>
          <a:stretch/>
        </p:blipFill>
        <p:spPr>
          <a:xfrm>
            <a:off x="5504089" y="1524525"/>
            <a:ext cx="1608000" cy="1608000"/>
          </a:xfrm>
          <a:prstGeom prst="rect">
            <a:avLst/>
          </a:prstGeom>
          <a:noFill/>
          <a:ln>
            <a:noFill/>
          </a:ln>
        </p:spPr>
      </p:pic>
      <p:pic>
        <p:nvPicPr>
          <p:cNvPr id="950" name="Google Shape;950;p79"/>
          <p:cNvPicPr preferRelativeResize="0"/>
          <p:nvPr/>
        </p:nvPicPr>
        <p:blipFill rotWithShape="1">
          <a:blip r:embed="rId4">
            <a:alphaModFix/>
          </a:blip>
          <a:srcRect b="47808" l="24769" r="43478" t="4545"/>
          <a:stretch/>
        </p:blipFill>
        <p:spPr>
          <a:xfrm>
            <a:off x="2031864" y="1524475"/>
            <a:ext cx="1608000" cy="1608000"/>
          </a:xfrm>
          <a:prstGeom prst="rect">
            <a:avLst/>
          </a:prstGeom>
          <a:noFill/>
          <a:ln>
            <a:noFill/>
          </a:ln>
        </p:spPr>
      </p:pic>
      <p:sp>
        <p:nvSpPr>
          <p:cNvPr id="951" name="Google Shape;951;p7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 TEAM</a:t>
            </a:r>
            <a:endParaRPr/>
          </a:p>
        </p:txBody>
      </p:sp>
      <p:sp>
        <p:nvSpPr>
          <p:cNvPr id="952" name="Google Shape;952;p79"/>
          <p:cNvSpPr txBox="1"/>
          <p:nvPr>
            <p:ph idx="1" type="subTitle"/>
          </p:nvPr>
        </p:nvSpPr>
        <p:spPr>
          <a:xfrm>
            <a:off x="5055284" y="3844099"/>
            <a:ext cx="2505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speak a bit about this person here</a:t>
            </a:r>
            <a:endParaRPr/>
          </a:p>
        </p:txBody>
      </p:sp>
      <p:sp>
        <p:nvSpPr>
          <p:cNvPr id="953" name="Google Shape;953;p79"/>
          <p:cNvSpPr txBox="1"/>
          <p:nvPr>
            <p:ph idx="2" type="subTitle"/>
          </p:nvPr>
        </p:nvSpPr>
        <p:spPr>
          <a:xfrm>
            <a:off x="1583300" y="3844099"/>
            <a:ext cx="2505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speak a bit about this person here</a:t>
            </a:r>
            <a:endParaRPr/>
          </a:p>
        </p:txBody>
      </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7" name="Shape 957"/>
        <p:cNvGrpSpPr/>
        <p:nvPr/>
      </p:nvGrpSpPr>
      <p:grpSpPr>
        <a:xfrm>
          <a:off x="0" y="0"/>
          <a:ext cx="0" cy="0"/>
          <a:chOff x="0" y="0"/>
          <a:chExt cx="0" cy="0"/>
        </a:xfrm>
      </p:grpSpPr>
      <p:sp>
        <p:nvSpPr>
          <p:cNvPr id="958" name="Google Shape;958;p80"/>
          <p:cNvSpPr/>
          <p:nvPr/>
        </p:nvSpPr>
        <p:spPr>
          <a:xfrm>
            <a:off x="3702438" y="3185247"/>
            <a:ext cx="447900" cy="447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959" name="Google Shape;959;p80"/>
          <p:cNvSpPr/>
          <p:nvPr/>
        </p:nvSpPr>
        <p:spPr>
          <a:xfrm>
            <a:off x="4373513" y="3185247"/>
            <a:ext cx="447900" cy="447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960" name="Google Shape;960;p80"/>
          <p:cNvSpPr/>
          <p:nvPr/>
        </p:nvSpPr>
        <p:spPr>
          <a:xfrm>
            <a:off x="4993663" y="3185247"/>
            <a:ext cx="447900" cy="447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961" name="Google Shape;961;p80"/>
          <p:cNvSpPr txBox="1"/>
          <p:nvPr>
            <p:ph type="title"/>
          </p:nvPr>
        </p:nvSpPr>
        <p:spPr>
          <a:xfrm>
            <a:off x="2347925" y="1088526"/>
            <a:ext cx="4448100" cy="105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962" name="Google Shape;962;p80"/>
          <p:cNvSpPr txBox="1"/>
          <p:nvPr>
            <p:ph idx="1" type="subTitle"/>
          </p:nvPr>
        </p:nvSpPr>
        <p:spPr>
          <a:xfrm>
            <a:off x="2347900" y="2038925"/>
            <a:ext cx="4448100" cy="105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t>D</a:t>
            </a:r>
            <a:r>
              <a:rPr b="1" lang="en"/>
              <a:t>o you have any questions?</a:t>
            </a:r>
            <a:endParaRPr b="1"/>
          </a:p>
          <a:p>
            <a:pPr indent="0" lvl="0" marL="0" rtl="0" algn="ctr">
              <a:spcBef>
                <a:spcPts val="0"/>
              </a:spcBef>
              <a:spcAft>
                <a:spcPts val="0"/>
              </a:spcAft>
              <a:buNone/>
            </a:pPr>
            <a:r>
              <a:rPr lang="en"/>
              <a:t>youremail@freepik.com</a:t>
            </a:r>
            <a:endParaRPr/>
          </a:p>
          <a:p>
            <a:pPr indent="0" lvl="0" marL="0" rtl="0" algn="ctr">
              <a:spcBef>
                <a:spcPts val="0"/>
              </a:spcBef>
              <a:spcAft>
                <a:spcPts val="0"/>
              </a:spcAft>
              <a:buNone/>
            </a:pPr>
            <a:r>
              <a:rPr lang="en"/>
              <a:t>+34 654 321 432</a:t>
            </a:r>
            <a:endParaRPr/>
          </a:p>
          <a:p>
            <a:pPr indent="0" lvl="0" marL="0" rtl="0" algn="ctr">
              <a:spcBef>
                <a:spcPts val="0"/>
              </a:spcBef>
              <a:spcAft>
                <a:spcPts val="0"/>
              </a:spcAft>
              <a:buNone/>
            </a:pPr>
            <a:r>
              <a:rPr lang="en"/>
              <a:t>yourwebsite.com</a:t>
            </a:r>
            <a:endParaRPr/>
          </a:p>
        </p:txBody>
      </p:sp>
      <p:sp>
        <p:nvSpPr>
          <p:cNvPr id="963" name="Google Shape;963;p80"/>
          <p:cNvSpPr txBox="1"/>
          <p:nvPr/>
        </p:nvSpPr>
        <p:spPr>
          <a:xfrm>
            <a:off x="2496150" y="4343600"/>
            <a:ext cx="4151700" cy="260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000">
                <a:solidFill>
                  <a:schemeClr val="dk1"/>
                </a:solidFill>
                <a:latin typeface="Inter"/>
                <a:ea typeface="Inter"/>
                <a:cs typeface="Inter"/>
                <a:sym typeface="Inter"/>
              </a:rPr>
              <a:t>Please keep this slide for attribution</a:t>
            </a:r>
            <a:endParaRPr b="1" sz="1000">
              <a:solidFill>
                <a:schemeClr val="dk1"/>
              </a:solidFill>
              <a:latin typeface="Inter"/>
              <a:ea typeface="Inter"/>
              <a:cs typeface="Inter"/>
              <a:sym typeface="Inter"/>
            </a:endParaRPr>
          </a:p>
        </p:txBody>
      </p:sp>
      <p:sp>
        <p:nvSpPr>
          <p:cNvPr id="964" name="Google Shape;964;p80"/>
          <p:cNvSpPr/>
          <p:nvPr/>
        </p:nvSpPr>
        <p:spPr>
          <a:xfrm>
            <a:off x="3753508" y="3236133"/>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5" name="Google Shape;965;p80"/>
          <p:cNvGrpSpPr/>
          <p:nvPr/>
        </p:nvGrpSpPr>
        <p:grpSpPr>
          <a:xfrm>
            <a:off x="4424429" y="3236324"/>
            <a:ext cx="346056" cy="345674"/>
            <a:chOff x="3303268" y="3817349"/>
            <a:chExt cx="346056" cy="345674"/>
          </a:xfrm>
        </p:grpSpPr>
        <p:sp>
          <p:nvSpPr>
            <p:cNvPr id="966" name="Google Shape;966;p80"/>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80"/>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80"/>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80"/>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 name="Google Shape;970;p80"/>
          <p:cNvGrpSpPr/>
          <p:nvPr/>
        </p:nvGrpSpPr>
        <p:grpSpPr>
          <a:xfrm>
            <a:off x="5044594" y="3236324"/>
            <a:ext cx="346056" cy="345674"/>
            <a:chOff x="3752358" y="3817349"/>
            <a:chExt cx="346056" cy="345674"/>
          </a:xfrm>
        </p:grpSpPr>
        <p:sp>
          <p:nvSpPr>
            <p:cNvPr id="971" name="Google Shape;971;p80"/>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80"/>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80"/>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80"/>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8" name="Shape 978"/>
        <p:cNvGrpSpPr/>
        <p:nvPr/>
      </p:nvGrpSpPr>
      <p:grpSpPr>
        <a:xfrm>
          <a:off x="0" y="0"/>
          <a:ext cx="0" cy="0"/>
          <a:chOff x="0" y="0"/>
          <a:chExt cx="0" cy="0"/>
        </a:xfrm>
      </p:grpSpPr>
      <p:sp>
        <p:nvSpPr>
          <p:cNvPr id="979" name="Google Shape;979;p8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sp>
        <p:nvSpPr>
          <p:cNvPr id="980" name="Google Shape;980;p81"/>
          <p:cNvSpPr txBox="1"/>
          <p:nvPr>
            <p:ph idx="4294967295" type="body"/>
          </p:nvPr>
        </p:nvSpPr>
        <p:spPr>
          <a:xfrm>
            <a:off x="719975" y="1215751"/>
            <a:ext cx="7704000" cy="510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Here’s an assortment of alternative resources whose style fits the one of this template:</a:t>
            </a:r>
            <a:endParaRPr/>
          </a:p>
          <a:p>
            <a:pPr indent="0" lvl="0" marL="0" rtl="0" algn="l">
              <a:spcBef>
                <a:spcPts val="0"/>
              </a:spcBef>
              <a:spcAft>
                <a:spcPts val="0"/>
              </a:spcAft>
              <a:buNone/>
            </a:pPr>
            <a:r>
              <a:t/>
            </a:r>
            <a:endParaRPr/>
          </a:p>
        </p:txBody>
      </p:sp>
      <p:pic>
        <p:nvPicPr>
          <p:cNvPr id="981" name="Google Shape;981;p81"/>
          <p:cNvPicPr preferRelativeResize="0"/>
          <p:nvPr/>
        </p:nvPicPr>
        <p:blipFill>
          <a:blip r:embed="rId3">
            <a:alphaModFix/>
          </a:blip>
          <a:stretch>
            <a:fillRect/>
          </a:stretch>
        </p:blipFill>
        <p:spPr>
          <a:xfrm>
            <a:off x="713225" y="1961525"/>
            <a:ext cx="1646625" cy="353025"/>
          </a:xfrm>
          <a:prstGeom prst="rect">
            <a:avLst/>
          </a:prstGeom>
          <a:noFill/>
          <a:ln>
            <a:noFill/>
          </a:ln>
        </p:spPr>
      </p:pic>
      <p:pic>
        <p:nvPicPr>
          <p:cNvPr id="982" name="Google Shape;982;p81"/>
          <p:cNvPicPr preferRelativeResize="0"/>
          <p:nvPr/>
        </p:nvPicPr>
        <p:blipFill>
          <a:blip r:embed="rId3">
            <a:alphaModFix/>
          </a:blip>
          <a:stretch>
            <a:fillRect/>
          </a:stretch>
        </p:blipFill>
        <p:spPr>
          <a:xfrm rot="10800000">
            <a:off x="713225" y="2650875"/>
            <a:ext cx="1646625" cy="353025"/>
          </a:xfrm>
          <a:prstGeom prst="rect">
            <a:avLst/>
          </a:prstGeom>
          <a:noFill/>
          <a:ln>
            <a:noFill/>
          </a:ln>
        </p:spPr>
      </p:pic>
      <p:sp>
        <p:nvSpPr>
          <p:cNvPr id="983" name="Google Shape;983;p81"/>
          <p:cNvSpPr/>
          <p:nvPr/>
        </p:nvSpPr>
        <p:spPr>
          <a:xfrm>
            <a:off x="2735850" y="1961475"/>
            <a:ext cx="1042500" cy="1042500"/>
          </a:xfrm>
          <a:prstGeom prst="diamond">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984" name="Google Shape;984;p81"/>
          <p:cNvSpPr/>
          <p:nvPr/>
        </p:nvSpPr>
        <p:spPr>
          <a:xfrm>
            <a:off x="4290342" y="1961525"/>
            <a:ext cx="1042500" cy="1042500"/>
          </a:xfrm>
          <a:prstGeom prst="rect">
            <a:avLst/>
          </a:prstGeom>
          <a:solidFill>
            <a:schemeClr val="l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985" name="Google Shape;985;p81"/>
          <p:cNvSpPr/>
          <p:nvPr/>
        </p:nvSpPr>
        <p:spPr>
          <a:xfrm>
            <a:off x="5844833" y="1961400"/>
            <a:ext cx="1042500" cy="1042500"/>
          </a:xfrm>
          <a:prstGeom prst="frame">
            <a:avLst>
              <a:gd fmla="val 22367" name="adj1"/>
            </a:avLst>
          </a:pr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986" name="Google Shape;986;p81"/>
          <p:cNvSpPr/>
          <p:nvPr/>
        </p:nvSpPr>
        <p:spPr>
          <a:xfrm>
            <a:off x="7399325" y="1961400"/>
            <a:ext cx="1042500" cy="1042500"/>
          </a:xfrm>
          <a:prstGeom prst="frame">
            <a:avLst>
              <a:gd fmla="val 22367" name="adj1"/>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pic>
        <p:nvPicPr>
          <p:cNvPr id="987" name="Google Shape;987;p81"/>
          <p:cNvPicPr preferRelativeResize="0"/>
          <p:nvPr/>
        </p:nvPicPr>
        <p:blipFill>
          <a:blip r:embed="rId3">
            <a:alphaModFix/>
          </a:blip>
          <a:stretch>
            <a:fillRect/>
          </a:stretch>
        </p:blipFill>
        <p:spPr>
          <a:xfrm rot="10800000">
            <a:off x="719625" y="3326400"/>
            <a:ext cx="7715250" cy="147225"/>
          </a:xfrm>
          <a:prstGeom prst="rect">
            <a:avLst/>
          </a:prstGeom>
          <a:noFill/>
          <a:ln>
            <a:noFill/>
          </a:ln>
        </p:spPr>
      </p:pic>
      <p:pic>
        <p:nvPicPr>
          <p:cNvPr id="988" name="Google Shape;988;p81"/>
          <p:cNvPicPr preferRelativeResize="0"/>
          <p:nvPr/>
        </p:nvPicPr>
        <p:blipFill>
          <a:blip r:embed="rId3">
            <a:alphaModFix/>
          </a:blip>
          <a:stretch>
            <a:fillRect/>
          </a:stretch>
        </p:blipFill>
        <p:spPr>
          <a:xfrm flipH="1" rot="10800000">
            <a:off x="719625" y="3658975"/>
            <a:ext cx="7715250" cy="147225"/>
          </a:xfrm>
          <a:prstGeom prst="rect">
            <a:avLst/>
          </a:prstGeom>
          <a:noFill/>
          <a:ln>
            <a:noFill/>
          </a:ln>
        </p:spPr>
      </p:pic>
      <p:sp>
        <p:nvSpPr>
          <p:cNvPr id="989" name="Google Shape;989;p81"/>
          <p:cNvSpPr/>
          <p:nvPr/>
        </p:nvSpPr>
        <p:spPr>
          <a:xfrm>
            <a:off x="714275" y="4092400"/>
            <a:ext cx="7715400" cy="5106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3" name="Shape 993"/>
        <p:cNvGrpSpPr/>
        <p:nvPr/>
      </p:nvGrpSpPr>
      <p:grpSpPr>
        <a:xfrm>
          <a:off x="0" y="0"/>
          <a:ext cx="0" cy="0"/>
          <a:chOff x="0" y="0"/>
          <a:chExt cx="0" cy="0"/>
        </a:xfrm>
      </p:grpSpPr>
      <p:sp>
        <p:nvSpPr>
          <p:cNvPr id="994" name="Google Shape;994;p82"/>
          <p:cNvSpPr txBox="1"/>
          <p:nvPr>
            <p:ph idx="1" type="body"/>
          </p:nvPr>
        </p:nvSpPr>
        <p:spPr>
          <a:xfrm>
            <a:off x="720000" y="1215752"/>
            <a:ext cx="7704000" cy="3416400"/>
          </a:xfrm>
          <a:prstGeom prst="rect">
            <a:avLst/>
          </a:prstGeom>
        </p:spPr>
        <p:txBody>
          <a:bodyPr anchorCtr="0" anchor="t" bIns="91425" lIns="91425" spcFirstLastPara="1" rIns="91425" wrap="square" tIns="91425">
            <a:noAutofit/>
          </a:bodyPr>
          <a:lstStyle/>
          <a:p>
            <a:pPr indent="0" lvl="0" marL="0" rtl="0" algn="l">
              <a:spcBef>
                <a:spcPts val="300"/>
              </a:spcBef>
              <a:spcAft>
                <a:spcPts val="0"/>
              </a:spcAft>
              <a:buClr>
                <a:schemeClr val="dk1"/>
              </a:buClr>
              <a:buSzPts val="1100"/>
              <a:buFont typeface="Arial"/>
              <a:buNone/>
            </a:pPr>
            <a:r>
              <a:rPr lang="en"/>
              <a:t>Did you like the resources on this template? Get them for free at our other websites:</a:t>
            </a:r>
            <a:endParaRPr/>
          </a:p>
          <a:p>
            <a:pPr indent="0" lvl="0" marL="0" rtl="0" algn="l">
              <a:spcBef>
                <a:spcPts val="300"/>
              </a:spcBef>
              <a:spcAft>
                <a:spcPts val="0"/>
              </a:spcAft>
              <a:buNone/>
            </a:pPr>
            <a:r>
              <a:rPr b="1" lang="en"/>
              <a:t>Photos</a:t>
            </a:r>
            <a:endParaRPr b="1"/>
          </a:p>
          <a:p>
            <a:pPr indent="-203200" lvl="0" marL="241300" rtl="0" algn="l">
              <a:spcBef>
                <a:spcPts val="800"/>
              </a:spcBef>
              <a:spcAft>
                <a:spcPts val="0"/>
              </a:spcAft>
              <a:buSzPts val="1200"/>
              <a:buFont typeface="Inter"/>
              <a:buChar char="●"/>
            </a:pPr>
            <a:r>
              <a:rPr lang="en" u="sng">
                <a:hlinkClick r:id="rId3"/>
              </a:rPr>
              <a:t>Beautiful women working together in a startup company</a:t>
            </a:r>
            <a:endParaRPr/>
          </a:p>
          <a:p>
            <a:pPr indent="-203200" lvl="0" marL="241300" rtl="0" algn="l">
              <a:spcBef>
                <a:spcPts val="0"/>
              </a:spcBef>
              <a:spcAft>
                <a:spcPts val="0"/>
              </a:spcAft>
              <a:buSzPts val="1200"/>
              <a:buFont typeface="Inter Light"/>
              <a:buChar char="●"/>
            </a:pPr>
            <a:r>
              <a:rPr lang="en" u="sng">
                <a:hlinkClick r:id="rId4"/>
              </a:rPr>
              <a:t>Corporate employee posing at the office</a:t>
            </a:r>
            <a:endParaRPr/>
          </a:p>
          <a:p>
            <a:pPr indent="-203200" lvl="0" marL="241300" rtl="0" algn="l">
              <a:spcBef>
                <a:spcPts val="0"/>
              </a:spcBef>
              <a:spcAft>
                <a:spcPts val="0"/>
              </a:spcAft>
              <a:buSzPts val="1200"/>
              <a:buFont typeface="Inter Light"/>
              <a:buChar char="●"/>
            </a:pPr>
            <a:r>
              <a:rPr lang="en" u="sng">
                <a:hlinkClick r:id="rId5"/>
              </a:rPr>
              <a:t>Businessman looking on a tablet</a:t>
            </a:r>
            <a:endParaRPr/>
          </a:p>
          <a:p>
            <a:pPr indent="-203200" lvl="0" marL="241300" rtl="0" algn="l">
              <a:spcBef>
                <a:spcPts val="0"/>
              </a:spcBef>
              <a:spcAft>
                <a:spcPts val="0"/>
              </a:spcAft>
              <a:buSzPts val="1200"/>
              <a:buFont typeface="Inter Light"/>
              <a:buChar char="●"/>
            </a:pPr>
            <a:r>
              <a:rPr lang="en" u="sng">
                <a:hlinkClick r:id="rId6"/>
              </a:rPr>
              <a:t>Two male colleagues talking to each other during a meeting</a:t>
            </a:r>
            <a:endParaRPr/>
          </a:p>
          <a:p>
            <a:pPr indent="-203200" lvl="0" marL="241300" rtl="0" algn="l">
              <a:spcBef>
                <a:spcPts val="0"/>
              </a:spcBef>
              <a:spcAft>
                <a:spcPts val="0"/>
              </a:spcAft>
              <a:buSzPts val="1200"/>
              <a:buFont typeface="Inter Light"/>
              <a:buChar char="●"/>
            </a:pPr>
            <a:r>
              <a:rPr lang="en" u="sng">
                <a:hlinkClick r:id="rId7"/>
              </a:rPr>
              <a:t>Office workers using finance graphs</a:t>
            </a:r>
            <a:endParaRPr/>
          </a:p>
          <a:p>
            <a:pPr indent="-203200" lvl="0" marL="241300" rtl="0" algn="l">
              <a:spcBef>
                <a:spcPts val="0"/>
              </a:spcBef>
              <a:spcAft>
                <a:spcPts val="0"/>
              </a:spcAft>
              <a:buSzPts val="1200"/>
              <a:buFont typeface="Inter Light"/>
              <a:buChar char="●"/>
            </a:pPr>
            <a:r>
              <a:rPr lang="en" u="sng">
                <a:hlinkClick r:id="rId8"/>
              </a:rPr>
              <a:t>Man showing something to his colleagues on laptop during a meeting</a:t>
            </a:r>
            <a:endParaRPr/>
          </a:p>
        </p:txBody>
      </p:sp>
      <p:sp>
        <p:nvSpPr>
          <p:cNvPr id="995" name="Google Shape;995;p8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99" name="Shape 999"/>
        <p:cNvGrpSpPr/>
        <p:nvPr/>
      </p:nvGrpSpPr>
      <p:grpSpPr>
        <a:xfrm>
          <a:off x="0" y="0"/>
          <a:ext cx="0" cy="0"/>
          <a:chOff x="0" y="0"/>
          <a:chExt cx="0" cy="0"/>
        </a:xfrm>
      </p:grpSpPr>
      <p:sp>
        <p:nvSpPr>
          <p:cNvPr id="1000" name="Google Shape;1000;p83"/>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1001" name="Google Shape;1001;p83"/>
          <p:cNvSpPr txBox="1"/>
          <p:nvPr/>
        </p:nvSpPr>
        <p:spPr>
          <a:xfrm>
            <a:off x="716700"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rgbClr val="0E2A47"/>
              </a:buClr>
              <a:buSzPts val="1100"/>
              <a:buFont typeface="Arial"/>
              <a:buNone/>
            </a:pPr>
            <a:r>
              <a:rPr lang="en" sz="1100">
                <a:solidFill>
                  <a:schemeClr val="lt1"/>
                </a:solidFill>
              </a:rPr>
              <a:t>If you have a free account, in order to use this template, you must credit </a:t>
            </a:r>
            <a:r>
              <a:rPr b="1" lang="en" sz="1100" u="sng">
                <a:solidFill>
                  <a:schemeClr val="hlink"/>
                </a:solidFill>
                <a:hlinkClick r:id="rId3"/>
              </a:rPr>
              <a:t>Slidesgo</a:t>
            </a:r>
            <a:r>
              <a:rPr b="1" lang="en" sz="1100">
                <a:solidFill>
                  <a:schemeClr val="hlink"/>
                </a:solidFill>
              </a:rPr>
              <a:t> </a:t>
            </a:r>
            <a:r>
              <a:rPr lang="en" sz="1100">
                <a:solidFill>
                  <a:schemeClr val="lt1"/>
                </a:solidFill>
              </a:rPr>
              <a:t>by keeping the </a:t>
            </a:r>
            <a:r>
              <a:rPr b="1" lang="en" sz="1100" u="sng">
                <a:solidFill>
                  <a:schemeClr val="hlink"/>
                </a:solidFill>
                <a:hlinkClick action="ppaction://hlinksldjump" r:id="rId4"/>
              </a:rPr>
              <a:t>Thanks</a:t>
            </a:r>
            <a:r>
              <a:rPr b="1" lang="en" sz="1100">
                <a:solidFill>
                  <a:schemeClr val="hlink"/>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As a Free user, you are allowed to:</a:t>
            </a:r>
            <a:endParaRPr b="1" sz="1100">
              <a:solidFill>
                <a:schemeClr val="hlink"/>
              </a:solidFill>
            </a:endParaRPr>
          </a:p>
          <a:p>
            <a:pPr indent="-298450" lvl="0" marL="457200" rtl="0" algn="l">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spcBef>
                <a:spcPts val="1400"/>
              </a:spcBef>
              <a:spcAft>
                <a:spcPts val="0"/>
              </a:spcAft>
              <a:buClr>
                <a:srgbClr val="0E2A47"/>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rgbClr val="0E2A47"/>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rgbClr val="FFFFFF"/>
              </a:solidFill>
            </a:endParaRPr>
          </a:p>
        </p:txBody>
      </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05" name="Shape 1005"/>
        <p:cNvGrpSpPr/>
        <p:nvPr/>
      </p:nvGrpSpPr>
      <p:grpSpPr>
        <a:xfrm>
          <a:off x="0" y="0"/>
          <a:ext cx="0" cy="0"/>
          <a:chOff x="0" y="0"/>
          <a:chExt cx="0" cy="0"/>
        </a:xfrm>
      </p:grpSpPr>
      <p:sp>
        <p:nvSpPr>
          <p:cNvPr id="1006" name="Google Shape;1006;p84"/>
          <p:cNvSpPr txBox="1"/>
          <p:nvPr/>
        </p:nvSpPr>
        <p:spPr>
          <a:xfrm>
            <a:off x="716700"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1100">
                <a:solidFill>
                  <a:schemeClr val="lt1"/>
                </a:solidFill>
              </a:rPr>
              <a:t>As a Premium user, you can use this template without attributing </a:t>
            </a:r>
            <a:r>
              <a:rPr b="1" lang="en" sz="1100" u="sng">
                <a:solidFill>
                  <a:schemeClr val="hlink"/>
                </a:solidFill>
                <a:hlinkClick r:id="rId3"/>
              </a:rPr>
              <a:t>Slidesgo</a:t>
            </a:r>
            <a:r>
              <a:rPr b="1" lang="en" sz="1100">
                <a:solidFill>
                  <a:schemeClr val="hlink"/>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spcBef>
                <a:spcPts val="0"/>
              </a:spcBef>
              <a:spcAft>
                <a:spcPts val="0"/>
              </a:spcAft>
              <a:buClr>
                <a:schemeClr val="dk1"/>
              </a:buClr>
              <a:buSzPts val="1100"/>
              <a:buFont typeface="Arial"/>
              <a:buNone/>
            </a:pPr>
            <a:r>
              <a:t/>
            </a:r>
            <a:endParaRPr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chemeClr val="dk1"/>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chemeClr val="lt1"/>
              </a:solidFill>
            </a:endParaRPr>
          </a:p>
        </p:txBody>
      </p:sp>
      <p:sp>
        <p:nvSpPr>
          <p:cNvPr id="1007" name="Google Shape;1007;p84"/>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 (premium users)</a:t>
            </a:r>
            <a:endParaRPr/>
          </a:p>
        </p:txBody>
      </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11" name="Shape 1011"/>
        <p:cNvGrpSpPr/>
        <p:nvPr/>
      </p:nvGrpSpPr>
      <p:grpSpPr>
        <a:xfrm>
          <a:off x="0" y="0"/>
          <a:ext cx="0" cy="0"/>
          <a:chOff x="0" y="0"/>
          <a:chExt cx="0" cy="0"/>
        </a:xfrm>
      </p:grpSpPr>
      <p:sp>
        <p:nvSpPr>
          <p:cNvPr id="1012" name="Google Shape;1012;p85"/>
          <p:cNvSpPr txBox="1"/>
          <p:nvPr/>
        </p:nvSpPr>
        <p:spPr>
          <a:xfrm>
            <a:off x="716700" y="1188000"/>
            <a:ext cx="7710600" cy="1425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This presentation has been made using the following fonts:</a:t>
            </a:r>
            <a:endParaRPr sz="1100">
              <a:solidFill>
                <a:schemeClr val="lt1"/>
              </a:solidFill>
            </a:endParaRPr>
          </a:p>
          <a:p>
            <a:pPr indent="0" lvl="0" marL="0" rtl="0" algn="ctr">
              <a:spcBef>
                <a:spcPts val="1000"/>
              </a:spcBef>
              <a:spcAft>
                <a:spcPts val="0"/>
              </a:spcAft>
              <a:buClr>
                <a:schemeClr val="dk1"/>
              </a:buClr>
              <a:buSzPts val="1100"/>
              <a:buFont typeface="Arial"/>
              <a:buNone/>
            </a:pPr>
            <a:r>
              <a:rPr b="1" lang="en" sz="1100">
                <a:solidFill>
                  <a:schemeClr val="lt1"/>
                </a:solidFill>
              </a:rPr>
              <a:t>Lexend</a:t>
            </a:r>
            <a:endParaRPr b="1"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a:t>
            </a:r>
            <a:r>
              <a:rPr lang="en" sz="1100" u="sng">
                <a:solidFill>
                  <a:schemeClr val="lt1"/>
                </a:solidFill>
                <a:hlinkClick r:id="rId3">
                  <a:extLst>
                    <a:ext uri="{A12FA001-AC4F-418D-AE19-62706E023703}">
                      <ahyp:hlinkClr val="tx"/>
                    </a:ext>
                  </a:extLst>
                </a:hlinkClick>
              </a:rPr>
              <a:t>https://fonts.google.com/specimen/Lexend</a:t>
            </a:r>
            <a:r>
              <a:rPr lang="en" sz="1100">
                <a:solidFill>
                  <a:schemeClr val="lt1"/>
                </a:solidFill>
              </a:rPr>
              <a:t>)</a:t>
            </a:r>
            <a:endParaRPr sz="1100">
              <a:solidFill>
                <a:schemeClr val="lt1"/>
              </a:solidFill>
            </a:endParaRPr>
          </a:p>
          <a:p>
            <a:pPr indent="0" lvl="0" marL="0" rtl="0" algn="ctr">
              <a:spcBef>
                <a:spcPts val="0"/>
              </a:spcBef>
              <a:spcAft>
                <a:spcPts val="0"/>
              </a:spcAft>
              <a:buClr>
                <a:schemeClr val="dk1"/>
              </a:buClr>
              <a:buSzPts val="1100"/>
              <a:buFont typeface="Arial"/>
              <a:buNone/>
            </a:pPr>
            <a:r>
              <a:t/>
            </a:r>
            <a:endParaRPr sz="1100">
              <a:solidFill>
                <a:schemeClr val="lt1"/>
              </a:solidFill>
            </a:endParaRPr>
          </a:p>
          <a:p>
            <a:pPr indent="0" lvl="0" marL="0" rtl="0" algn="ctr">
              <a:spcBef>
                <a:spcPts val="0"/>
              </a:spcBef>
              <a:spcAft>
                <a:spcPts val="0"/>
              </a:spcAft>
              <a:buClr>
                <a:schemeClr val="dk1"/>
              </a:buClr>
              <a:buSzPts val="1100"/>
              <a:buFont typeface="Arial"/>
              <a:buNone/>
            </a:pPr>
            <a:r>
              <a:rPr b="1" lang="en" sz="1100">
                <a:solidFill>
                  <a:schemeClr val="lt1"/>
                </a:solidFill>
              </a:rPr>
              <a:t>Inter</a:t>
            </a:r>
            <a:endParaRPr b="1"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a:t>
            </a:r>
            <a:r>
              <a:rPr lang="en" sz="1100" u="sng">
                <a:solidFill>
                  <a:schemeClr val="lt1"/>
                </a:solidFill>
                <a:hlinkClick r:id="rId4">
                  <a:extLst>
                    <a:ext uri="{A12FA001-AC4F-418D-AE19-62706E023703}">
                      <ahyp:hlinkClr val="tx"/>
                    </a:ext>
                  </a:extLst>
                </a:hlinkClick>
              </a:rPr>
              <a:t>https://fonts.google.com/specimen/Inter</a:t>
            </a:r>
            <a:r>
              <a:rPr lang="en" sz="1100">
                <a:solidFill>
                  <a:schemeClr val="lt1"/>
                </a:solidFill>
              </a:rPr>
              <a:t>)</a:t>
            </a:r>
            <a:endParaRPr sz="1100">
              <a:solidFill>
                <a:schemeClr val="lt1"/>
              </a:solidFill>
            </a:endParaRPr>
          </a:p>
        </p:txBody>
      </p:sp>
      <p:sp>
        <p:nvSpPr>
          <p:cNvPr id="1013" name="Google Shape;1013;p85"/>
          <p:cNvSpPr/>
          <p:nvPr/>
        </p:nvSpPr>
        <p:spPr>
          <a:xfrm>
            <a:off x="2052650" y="2947800"/>
            <a:ext cx="791400" cy="754200"/>
          </a:xfrm>
          <a:prstGeom prst="roundRect">
            <a:avLst>
              <a:gd fmla="val 16667" name="adj"/>
            </a:avLst>
          </a:prstGeom>
          <a:solidFill>
            <a:srgbClr val="19191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85"/>
          <p:cNvSpPr/>
          <p:nvPr/>
        </p:nvSpPr>
        <p:spPr>
          <a:xfrm>
            <a:off x="3114470" y="2947800"/>
            <a:ext cx="791400" cy="754200"/>
          </a:xfrm>
          <a:prstGeom prst="roundRect">
            <a:avLst>
              <a:gd fmla="val 16667" name="adj"/>
            </a:avLst>
          </a:prstGeom>
          <a:solidFill>
            <a:srgbClr val="F0EFE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85"/>
          <p:cNvSpPr/>
          <p:nvPr/>
        </p:nvSpPr>
        <p:spPr>
          <a:xfrm>
            <a:off x="4176289" y="2947800"/>
            <a:ext cx="791400" cy="754200"/>
          </a:xfrm>
          <a:prstGeom prst="roundRect">
            <a:avLst>
              <a:gd fmla="val 16667" name="adj"/>
            </a:avLst>
          </a:pr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85"/>
          <p:cNvSpPr txBox="1"/>
          <p:nvPr/>
        </p:nvSpPr>
        <p:spPr>
          <a:xfrm>
            <a:off x="2052650"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#191919</a:t>
            </a:r>
            <a:endParaRPr sz="1000">
              <a:solidFill>
                <a:srgbClr val="FFFFFF"/>
              </a:solidFill>
            </a:endParaRPr>
          </a:p>
        </p:txBody>
      </p:sp>
      <p:sp>
        <p:nvSpPr>
          <p:cNvPr id="1017" name="Google Shape;1017;p85"/>
          <p:cNvSpPr txBox="1"/>
          <p:nvPr/>
        </p:nvSpPr>
        <p:spPr>
          <a:xfrm>
            <a:off x="3114475"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#f0efef</a:t>
            </a:r>
            <a:endParaRPr sz="1000">
              <a:solidFill>
                <a:schemeClr val="dk1"/>
              </a:solidFill>
            </a:endParaRPr>
          </a:p>
        </p:txBody>
      </p:sp>
      <p:sp>
        <p:nvSpPr>
          <p:cNvPr id="1018" name="Google Shape;1018;p85"/>
          <p:cNvSpPr txBox="1"/>
          <p:nvPr/>
        </p:nvSpPr>
        <p:spPr>
          <a:xfrm>
            <a:off x="4176300"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#ffffff</a:t>
            </a:r>
            <a:endParaRPr sz="1000">
              <a:solidFill>
                <a:schemeClr val="dk1"/>
              </a:solidFill>
            </a:endParaRPr>
          </a:p>
        </p:txBody>
      </p:sp>
      <p:sp>
        <p:nvSpPr>
          <p:cNvPr id="1019" name="Google Shape;1019;p85"/>
          <p:cNvSpPr/>
          <p:nvPr/>
        </p:nvSpPr>
        <p:spPr>
          <a:xfrm>
            <a:off x="5238125" y="2947800"/>
            <a:ext cx="791400" cy="754200"/>
          </a:xfrm>
          <a:prstGeom prst="roundRect">
            <a:avLst>
              <a:gd fmla="val 16667" name="adj"/>
            </a:avLst>
          </a:prstGeom>
          <a:solidFill>
            <a:srgbClr val="4619BB"/>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85"/>
          <p:cNvSpPr txBox="1"/>
          <p:nvPr/>
        </p:nvSpPr>
        <p:spPr>
          <a:xfrm>
            <a:off x="5238125"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#4619bb</a:t>
            </a:r>
            <a:endParaRPr sz="1000">
              <a:solidFill>
                <a:srgbClr val="FFFFFF"/>
              </a:solidFill>
            </a:endParaRPr>
          </a:p>
        </p:txBody>
      </p:sp>
      <p:sp>
        <p:nvSpPr>
          <p:cNvPr id="1021" name="Google Shape;1021;p85"/>
          <p:cNvSpPr/>
          <p:nvPr/>
        </p:nvSpPr>
        <p:spPr>
          <a:xfrm>
            <a:off x="6299950" y="2947800"/>
            <a:ext cx="791400" cy="754200"/>
          </a:xfrm>
          <a:prstGeom prst="roundRect">
            <a:avLst>
              <a:gd fmla="val 16667" name="adj"/>
            </a:avLst>
          </a:prstGeom>
          <a:solidFill>
            <a:srgbClr val="20124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85"/>
          <p:cNvSpPr txBox="1"/>
          <p:nvPr/>
        </p:nvSpPr>
        <p:spPr>
          <a:xfrm>
            <a:off x="6299950"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#20124d</a:t>
            </a:r>
            <a:endParaRPr sz="1000">
              <a:solidFill>
                <a:srgbClr val="FFFFFF"/>
              </a:solidFill>
            </a:endParaRPr>
          </a:p>
        </p:txBody>
      </p:sp>
      <p:sp>
        <p:nvSpPr>
          <p:cNvPr id="1023" name="Google Shape;1023;p85"/>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Fonts &amp; colors used</a:t>
            </a:r>
            <a:endParaRPr/>
          </a:p>
        </p:txBody>
      </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27" name="Shape 1027"/>
        <p:cNvGrpSpPr/>
        <p:nvPr/>
      </p:nvGrpSpPr>
      <p:grpSpPr>
        <a:xfrm>
          <a:off x="0" y="0"/>
          <a:ext cx="0" cy="0"/>
          <a:chOff x="0" y="0"/>
          <a:chExt cx="0" cy="0"/>
        </a:xfrm>
      </p:grpSpPr>
      <p:sp>
        <p:nvSpPr>
          <p:cNvPr id="1028" name="Google Shape;1028;p86"/>
          <p:cNvSpPr txBox="1"/>
          <p:nvPr/>
        </p:nvSpPr>
        <p:spPr>
          <a:xfrm>
            <a:off x="1572600" y="1188000"/>
            <a:ext cx="5998800" cy="852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hlink"/>
                </a:solidFill>
              </a:rPr>
              <a:t>h</a:t>
            </a:r>
            <a:r>
              <a:rPr b="1" lang="en" sz="1100">
                <a:solidFill>
                  <a:schemeClr val="hlink"/>
                </a:solidFill>
                <a:uFill>
                  <a:noFill/>
                </a:uFill>
                <a:hlinkClick r:id="rId3"/>
              </a:rPr>
              <a:t>ow it works</a:t>
            </a:r>
            <a:r>
              <a:rPr lang="en" sz="1100">
                <a:solidFill>
                  <a:schemeClr val="lt1"/>
                </a:solidFill>
                <a:uFill>
                  <a:noFill/>
                </a:uFill>
                <a:hlinkClick r:id="rId4">
                  <a:extLst>
                    <a:ext uri="{A12FA001-AC4F-418D-AE19-62706E023703}">
                      <ahyp:hlinkClr val="tx"/>
                    </a:ext>
                  </a:extLst>
                </a:hlinkClick>
              </a:rPr>
              <a:t>.</a:t>
            </a:r>
            <a:endParaRPr sz="1100">
              <a:solidFill>
                <a:srgbClr val="869FB2"/>
              </a:solidFill>
            </a:endParaRPr>
          </a:p>
        </p:txBody>
      </p:sp>
      <p:sp>
        <p:nvSpPr>
          <p:cNvPr id="1029" name="Google Shape;1029;p86"/>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pic>
        <p:nvPicPr>
          <p:cNvPr id="1030" name="Google Shape;1030;p86"/>
          <p:cNvPicPr preferRelativeResize="0"/>
          <p:nvPr/>
        </p:nvPicPr>
        <p:blipFill rotWithShape="1">
          <a:blip r:embed="rId5">
            <a:alphaModFix/>
          </a:blip>
          <a:srcRect b="16540" l="0" r="0" t="16547"/>
          <a:stretch/>
        </p:blipFill>
        <p:spPr>
          <a:xfrm>
            <a:off x="723400" y="2607125"/>
            <a:ext cx="1522615" cy="1018800"/>
          </a:xfrm>
          <a:prstGeom prst="rect">
            <a:avLst/>
          </a:prstGeom>
          <a:noFill/>
          <a:ln>
            <a:noFill/>
          </a:ln>
        </p:spPr>
      </p:pic>
      <p:sp>
        <p:nvSpPr>
          <p:cNvPr id="1031" name="Google Shape;1031;p86">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7">
                  <a:extLst>
                    <a:ext uri="{A12FA001-AC4F-418D-AE19-62706E023703}">
                      <ahyp:hlinkClr val="tx"/>
                    </a:ext>
                  </a:extLst>
                </a:hlinkClick>
              </a:rPr>
              <a:t>Pana</a:t>
            </a:r>
            <a:endParaRPr b="1">
              <a:solidFill>
                <a:srgbClr val="869FB2"/>
              </a:solidFill>
            </a:endParaRPr>
          </a:p>
        </p:txBody>
      </p:sp>
      <p:sp>
        <p:nvSpPr>
          <p:cNvPr id="1032" name="Google Shape;1032;p86">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9">
                  <a:extLst>
                    <a:ext uri="{A12FA001-AC4F-418D-AE19-62706E023703}">
                      <ahyp:hlinkClr val="tx"/>
                    </a:ext>
                  </a:extLst>
                </a:hlinkClick>
              </a:rPr>
              <a:t>Amico</a:t>
            </a:r>
            <a:endParaRPr b="1">
              <a:solidFill>
                <a:srgbClr val="869FB2"/>
              </a:solidFill>
            </a:endParaRPr>
          </a:p>
        </p:txBody>
      </p:sp>
      <p:sp>
        <p:nvSpPr>
          <p:cNvPr id="1033" name="Google Shape;1033;p86">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1">
                  <a:extLst>
                    <a:ext uri="{A12FA001-AC4F-418D-AE19-62706E023703}">
                      <ahyp:hlinkClr val="tx"/>
                    </a:ext>
                  </a:extLst>
                </a:hlinkClick>
              </a:rPr>
              <a:t>Bro</a:t>
            </a:r>
            <a:endParaRPr b="1">
              <a:solidFill>
                <a:srgbClr val="869FB2"/>
              </a:solidFill>
            </a:endParaRPr>
          </a:p>
        </p:txBody>
      </p:sp>
      <p:sp>
        <p:nvSpPr>
          <p:cNvPr id="1034" name="Google Shape;1034;p86">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3">
                  <a:extLst>
                    <a:ext uri="{A12FA001-AC4F-418D-AE19-62706E023703}">
                      <ahyp:hlinkClr val="tx"/>
                    </a:ext>
                  </a:extLst>
                </a:hlinkClick>
              </a:rPr>
              <a:t>Rafiki</a:t>
            </a:r>
            <a:endParaRPr b="1">
              <a:solidFill>
                <a:srgbClr val="869FB2"/>
              </a:solidFill>
            </a:endParaRPr>
          </a:p>
        </p:txBody>
      </p:sp>
      <p:pic>
        <p:nvPicPr>
          <p:cNvPr id="1035" name="Google Shape;1035;p86"/>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1036" name="Google Shape;1036;p86"/>
          <p:cNvPicPr preferRelativeResize="0"/>
          <p:nvPr/>
        </p:nvPicPr>
        <p:blipFill rotWithShape="1">
          <a:blip r:embed="rId15">
            <a:alphaModFix/>
          </a:blip>
          <a:srcRect b="6377" l="0" r="0" t="6377"/>
          <a:stretch/>
        </p:blipFill>
        <p:spPr>
          <a:xfrm>
            <a:off x="3816030" y="2517800"/>
            <a:ext cx="1372495" cy="1197450"/>
          </a:xfrm>
          <a:prstGeom prst="rect">
            <a:avLst/>
          </a:prstGeom>
          <a:noFill/>
          <a:ln>
            <a:noFill/>
          </a:ln>
        </p:spPr>
      </p:pic>
      <p:pic>
        <p:nvPicPr>
          <p:cNvPr id="1037" name="Google Shape;1037;p86"/>
          <p:cNvPicPr preferRelativeResize="0"/>
          <p:nvPr/>
        </p:nvPicPr>
        <p:blipFill rotWithShape="1">
          <a:blip r:embed="rId16">
            <a:alphaModFix/>
          </a:blip>
          <a:srcRect b="9256" l="0" r="0" t="9256"/>
          <a:stretch/>
        </p:blipFill>
        <p:spPr>
          <a:xfrm>
            <a:off x="5306751" y="2557330"/>
            <a:ext cx="1372475" cy="1118390"/>
          </a:xfrm>
          <a:prstGeom prst="rect">
            <a:avLst/>
          </a:prstGeom>
          <a:noFill/>
          <a:ln>
            <a:noFill/>
          </a:ln>
        </p:spPr>
      </p:pic>
      <p:pic>
        <p:nvPicPr>
          <p:cNvPr id="1038" name="Google Shape;1038;p86"/>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1039" name="Google Shape;1039;p86">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9">
                  <a:extLst>
                    <a:ext uri="{A12FA001-AC4F-418D-AE19-62706E023703}">
                      <ahyp:hlinkClr val="tx"/>
                    </a:ext>
                  </a:extLst>
                </a:hlinkClick>
              </a:rPr>
              <a:t>Cuate</a:t>
            </a:r>
            <a:endParaRPr b="1">
              <a:solidFill>
                <a:srgbClr val="869FB2"/>
              </a:solidFill>
            </a:endParaRPr>
          </a:p>
        </p:txBody>
      </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43" name="Shape 1043"/>
        <p:cNvGrpSpPr/>
        <p:nvPr/>
      </p:nvGrpSpPr>
      <p:grpSpPr>
        <a:xfrm>
          <a:off x="0" y="0"/>
          <a:ext cx="0" cy="0"/>
          <a:chOff x="0" y="0"/>
          <a:chExt cx="0" cy="0"/>
        </a:xfrm>
      </p:grpSpPr>
      <p:sp>
        <p:nvSpPr>
          <p:cNvPr id="1044" name="Google Shape;1044;p87"/>
          <p:cNvSpPr txBox="1"/>
          <p:nvPr/>
        </p:nvSpPr>
        <p:spPr>
          <a:xfrm>
            <a:off x="716775" y="1188000"/>
            <a:ext cx="7710600" cy="772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You can easily </a:t>
            </a:r>
            <a:r>
              <a:rPr b="1" lang="en" sz="1100">
                <a:solidFill>
                  <a:schemeClr val="hlink"/>
                </a:solidFill>
              </a:rPr>
              <a:t>resize </a:t>
            </a:r>
            <a:r>
              <a:rPr lang="en" sz="1100">
                <a:solidFill>
                  <a:schemeClr val="lt1"/>
                </a:solidFill>
              </a:rPr>
              <a:t>these resources without losing quality. To </a:t>
            </a:r>
            <a:r>
              <a:rPr b="1" lang="en" sz="1100">
                <a:solidFill>
                  <a:schemeClr val="hlink"/>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hlink"/>
                </a:solidFill>
                <a:uFill>
                  <a:noFill/>
                </a:uFill>
                <a:hlinkClick r:id="rId3"/>
              </a:rPr>
              <a:t>infographics</a:t>
            </a:r>
            <a:r>
              <a:rPr b="1" lang="en" sz="1100">
                <a:solidFill>
                  <a:schemeClr val="hlink"/>
                </a:solidFill>
              </a:rPr>
              <a:t> </a:t>
            </a:r>
            <a:r>
              <a:rPr lang="en" sz="1100">
                <a:solidFill>
                  <a:schemeClr val="lt1"/>
                </a:solidFill>
              </a:rPr>
              <a:t>on Slidesgo.</a:t>
            </a:r>
            <a:endParaRPr sz="1100">
              <a:solidFill>
                <a:srgbClr val="FFFFFF"/>
              </a:solidFill>
            </a:endParaRPr>
          </a:p>
        </p:txBody>
      </p:sp>
      <p:grpSp>
        <p:nvGrpSpPr>
          <p:cNvPr id="1045" name="Google Shape;1045;p87"/>
          <p:cNvGrpSpPr/>
          <p:nvPr/>
        </p:nvGrpSpPr>
        <p:grpSpPr>
          <a:xfrm>
            <a:off x="5117640" y="3085736"/>
            <a:ext cx="474294" cy="551291"/>
            <a:chOff x="4727025" y="1332775"/>
            <a:chExt cx="59900" cy="69625"/>
          </a:xfrm>
        </p:grpSpPr>
        <p:sp>
          <p:nvSpPr>
            <p:cNvPr id="1046" name="Google Shape;1046;p87"/>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87"/>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 name="Google Shape;1048;p87"/>
          <p:cNvGrpSpPr/>
          <p:nvPr/>
        </p:nvGrpSpPr>
        <p:grpSpPr>
          <a:xfrm>
            <a:off x="5731296" y="2314340"/>
            <a:ext cx="555653" cy="557031"/>
            <a:chOff x="4820425" y="1329900"/>
            <a:chExt cx="70175" cy="70350"/>
          </a:xfrm>
        </p:grpSpPr>
        <p:sp>
          <p:nvSpPr>
            <p:cNvPr id="1049" name="Google Shape;1049;p87"/>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87"/>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87"/>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87"/>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 name="Google Shape;1053;p87"/>
          <p:cNvGrpSpPr/>
          <p:nvPr/>
        </p:nvGrpSpPr>
        <p:grpSpPr>
          <a:xfrm>
            <a:off x="6357664" y="2318845"/>
            <a:ext cx="582574" cy="533871"/>
            <a:chOff x="4903200" y="1331525"/>
            <a:chExt cx="73575" cy="67425"/>
          </a:xfrm>
        </p:grpSpPr>
        <p:sp>
          <p:nvSpPr>
            <p:cNvPr id="1054" name="Google Shape;1054;p87"/>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87"/>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 name="Google Shape;1056;p87"/>
          <p:cNvGrpSpPr/>
          <p:nvPr/>
        </p:nvGrpSpPr>
        <p:grpSpPr>
          <a:xfrm>
            <a:off x="5717142" y="3078709"/>
            <a:ext cx="583960" cy="565345"/>
            <a:chOff x="4815575" y="1416800"/>
            <a:chExt cx="73750" cy="71400"/>
          </a:xfrm>
        </p:grpSpPr>
        <p:sp>
          <p:nvSpPr>
            <p:cNvPr id="1057" name="Google Shape;1057;p87"/>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87"/>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87"/>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 name="Google Shape;1060;p87"/>
          <p:cNvGrpSpPr/>
          <p:nvPr/>
        </p:nvGrpSpPr>
        <p:grpSpPr>
          <a:xfrm>
            <a:off x="6351924" y="3108896"/>
            <a:ext cx="589898" cy="504970"/>
            <a:chOff x="4902475" y="1418875"/>
            <a:chExt cx="74500" cy="63775"/>
          </a:xfrm>
        </p:grpSpPr>
        <p:sp>
          <p:nvSpPr>
            <p:cNvPr id="1061" name="Google Shape;1061;p87"/>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87"/>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 name="Google Shape;1063;p87"/>
          <p:cNvGrpSpPr/>
          <p:nvPr/>
        </p:nvGrpSpPr>
        <p:grpSpPr>
          <a:xfrm>
            <a:off x="5727139" y="3826000"/>
            <a:ext cx="563967" cy="567127"/>
            <a:chOff x="4818100" y="1507675"/>
            <a:chExt cx="71225" cy="71625"/>
          </a:xfrm>
        </p:grpSpPr>
        <p:sp>
          <p:nvSpPr>
            <p:cNvPr id="1064" name="Google Shape;1064;p87"/>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87"/>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87"/>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87"/>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 name="Google Shape;1068;p87"/>
          <p:cNvGrpSpPr/>
          <p:nvPr/>
        </p:nvGrpSpPr>
        <p:grpSpPr>
          <a:xfrm>
            <a:off x="5040636" y="3829461"/>
            <a:ext cx="628301" cy="588505"/>
            <a:chOff x="4721450" y="1509475"/>
            <a:chExt cx="79350" cy="74325"/>
          </a:xfrm>
        </p:grpSpPr>
        <p:sp>
          <p:nvSpPr>
            <p:cNvPr id="1069" name="Google Shape;1069;p87"/>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87"/>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87"/>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87"/>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 name="Google Shape;1073;p87"/>
          <p:cNvGrpSpPr/>
          <p:nvPr/>
        </p:nvGrpSpPr>
        <p:grpSpPr>
          <a:xfrm>
            <a:off x="6386170" y="3814027"/>
            <a:ext cx="557038" cy="562772"/>
            <a:chOff x="4906800" y="1507500"/>
            <a:chExt cx="70350" cy="71075"/>
          </a:xfrm>
        </p:grpSpPr>
        <p:sp>
          <p:nvSpPr>
            <p:cNvPr id="1074" name="Google Shape;1074;p87"/>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87"/>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87"/>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87"/>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87"/>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 name="Google Shape;1079;p87"/>
          <p:cNvGrpSpPr/>
          <p:nvPr/>
        </p:nvGrpSpPr>
        <p:grpSpPr>
          <a:xfrm>
            <a:off x="4423778" y="2340963"/>
            <a:ext cx="517934" cy="517934"/>
            <a:chOff x="3736598" y="2170606"/>
            <a:chExt cx="404889" cy="404889"/>
          </a:xfrm>
        </p:grpSpPr>
        <p:sp>
          <p:nvSpPr>
            <p:cNvPr id="1080" name="Google Shape;1080;p87"/>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87"/>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87"/>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87"/>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 name="Google Shape;1084;p87"/>
          <p:cNvGrpSpPr/>
          <p:nvPr/>
        </p:nvGrpSpPr>
        <p:grpSpPr>
          <a:xfrm>
            <a:off x="3690839" y="2341061"/>
            <a:ext cx="586986" cy="517740"/>
            <a:chOff x="3161917" y="2170682"/>
            <a:chExt cx="458870" cy="404737"/>
          </a:xfrm>
        </p:grpSpPr>
        <p:sp>
          <p:nvSpPr>
            <p:cNvPr id="1085" name="Google Shape;1085;p87"/>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87"/>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87"/>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 name="Google Shape;1088;p87"/>
          <p:cNvGrpSpPr/>
          <p:nvPr/>
        </p:nvGrpSpPr>
        <p:grpSpPr>
          <a:xfrm>
            <a:off x="3713860" y="3102400"/>
            <a:ext cx="540943" cy="517963"/>
            <a:chOff x="3179914" y="2889488"/>
            <a:chExt cx="422876" cy="404911"/>
          </a:xfrm>
        </p:grpSpPr>
        <p:sp>
          <p:nvSpPr>
            <p:cNvPr id="1089" name="Google Shape;1089;p87"/>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87"/>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87"/>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87"/>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87"/>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87"/>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 name="Google Shape;1095;p87"/>
          <p:cNvGrpSpPr/>
          <p:nvPr/>
        </p:nvGrpSpPr>
        <p:grpSpPr>
          <a:xfrm>
            <a:off x="4414654" y="3102358"/>
            <a:ext cx="536180" cy="518047"/>
            <a:chOff x="3729467" y="2889422"/>
            <a:chExt cx="419153" cy="404977"/>
          </a:xfrm>
        </p:grpSpPr>
        <p:sp>
          <p:nvSpPr>
            <p:cNvPr id="1096" name="Google Shape;1096;p87"/>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87"/>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87"/>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87"/>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87"/>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87"/>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87"/>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 name="Google Shape;1103;p87"/>
          <p:cNvGrpSpPr/>
          <p:nvPr/>
        </p:nvGrpSpPr>
        <p:grpSpPr>
          <a:xfrm>
            <a:off x="1951688" y="3445787"/>
            <a:ext cx="965351" cy="134611"/>
            <a:chOff x="4411970" y="2962952"/>
            <a:chExt cx="706544" cy="104212"/>
          </a:xfrm>
        </p:grpSpPr>
        <p:sp>
          <p:nvSpPr>
            <p:cNvPr id="1104" name="Google Shape;1104;p87"/>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87"/>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87"/>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87"/>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 name="Google Shape;1108;p87"/>
          <p:cNvGrpSpPr/>
          <p:nvPr/>
        </p:nvGrpSpPr>
        <p:grpSpPr>
          <a:xfrm>
            <a:off x="1951688" y="3041077"/>
            <a:ext cx="960158" cy="289172"/>
            <a:chOff x="4411970" y="2726085"/>
            <a:chExt cx="643107" cy="193659"/>
          </a:xfrm>
        </p:grpSpPr>
        <p:sp>
          <p:nvSpPr>
            <p:cNvPr id="1109" name="Google Shape;1109;p87"/>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87"/>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87"/>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 name="Google Shape;1112;p87"/>
          <p:cNvGrpSpPr/>
          <p:nvPr/>
        </p:nvGrpSpPr>
        <p:grpSpPr>
          <a:xfrm>
            <a:off x="960185" y="3295400"/>
            <a:ext cx="811503" cy="252584"/>
            <a:chOff x="4411970" y="4340222"/>
            <a:chExt cx="779467" cy="242683"/>
          </a:xfrm>
        </p:grpSpPr>
        <p:sp>
          <p:nvSpPr>
            <p:cNvPr id="1113" name="Google Shape;1113;p87"/>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87"/>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87"/>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 name="Google Shape;1116;p87"/>
          <p:cNvGrpSpPr/>
          <p:nvPr/>
        </p:nvGrpSpPr>
        <p:grpSpPr>
          <a:xfrm>
            <a:off x="1951688" y="2709308"/>
            <a:ext cx="965160" cy="216230"/>
            <a:chOff x="4411970" y="2468674"/>
            <a:chExt cx="747317" cy="167425"/>
          </a:xfrm>
        </p:grpSpPr>
        <p:sp>
          <p:nvSpPr>
            <p:cNvPr id="1117" name="Google Shape;1117;p87"/>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87"/>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9" name="Google Shape;1119;p87"/>
          <p:cNvSpPr/>
          <p:nvPr/>
        </p:nvSpPr>
        <p:spPr>
          <a:xfrm>
            <a:off x="958435"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0" name="Google Shape;1120;p87"/>
          <p:cNvGrpSpPr/>
          <p:nvPr/>
        </p:nvGrpSpPr>
        <p:grpSpPr>
          <a:xfrm>
            <a:off x="959254" y="2334687"/>
            <a:ext cx="1959041" cy="208784"/>
            <a:chOff x="6336019" y="3733725"/>
            <a:chExt cx="2566206" cy="351310"/>
          </a:xfrm>
        </p:grpSpPr>
        <p:sp>
          <p:nvSpPr>
            <p:cNvPr id="1121" name="Google Shape;1121;p87"/>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87"/>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87"/>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87"/>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 name="Google Shape;1125;p87"/>
          <p:cNvGrpSpPr/>
          <p:nvPr/>
        </p:nvGrpSpPr>
        <p:grpSpPr>
          <a:xfrm>
            <a:off x="1951688" y="3950602"/>
            <a:ext cx="946551" cy="153200"/>
            <a:chOff x="4404545" y="3301592"/>
            <a:chExt cx="782403" cy="129272"/>
          </a:xfrm>
        </p:grpSpPr>
        <p:sp>
          <p:nvSpPr>
            <p:cNvPr id="1126" name="Google Shape;1126;p87"/>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87"/>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 name="Google Shape;1128;p87"/>
          <p:cNvGrpSpPr/>
          <p:nvPr/>
        </p:nvGrpSpPr>
        <p:grpSpPr>
          <a:xfrm>
            <a:off x="1951688" y="3695937"/>
            <a:ext cx="962257" cy="139127"/>
            <a:chOff x="4411970" y="3131459"/>
            <a:chExt cx="710520" cy="117397"/>
          </a:xfrm>
        </p:grpSpPr>
        <p:sp>
          <p:nvSpPr>
            <p:cNvPr id="1129" name="Google Shape;1129;p87"/>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87"/>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1131" name="Google Shape;1131;p87"/>
          <p:cNvSpPr/>
          <p:nvPr/>
        </p:nvSpPr>
        <p:spPr>
          <a:xfrm>
            <a:off x="1951688"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2" name="Google Shape;1132;p87"/>
          <p:cNvGrpSpPr/>
          <p:nvPr/>
        </p:nvGrpSpPr>
        <p:grpSpPr>
          <a:xfrm>
            <a:off x="951833" y="3621603"/>
            <a:ext cx="823838" cy="458988"/>
            <a:chOff x="4411970" y="1801825"/>
            <a:chExt cx="734586" cy="409262"/>
          </a:xfrm>
        </p:grpSpPr>
        <p:sp>
          <p:nvSpPr>
            <p:cNvPr id="1133" name="Google Shape;1133;p87"/>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87"/>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 name="Google Shape;1135;p87"/>
          <p:cNvGrpSpPr/>
          <p:nvPr/>
        </p:nvGrpSpPr>
        <p:grpSpPr>
          <a:xfrm>
            <a:off x="3056804" y="2339173"/>
            <a:ext cx="521514" cy="521514"/>
            <a:chOff x="5681300" y="2527788"/>
            <a:chExt cx="805800" cy="805800"/>
          </a:xfrm>
        </p:grpSpPr>
        <p:sp>
          <p:nvSpPr>
            <p:cNvPr id="1136" name="Google Shape;1136;p87"/>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87"/>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 name="Google Shape;1138;p87"/>
          <p:cNvGrpSpPr/>
          <p:nvPr/>
        </p:nvGrpSpPr>
        <p:grpSpPr>
          <a:xfrm>
            <a:off x="3051044" y="3094865"/>
            <a:ext cx="533033" cy="533033"/>
            <a:chOff x="4049800" y="640400"/>
            <a:chExt cx="858900" cy="858900"/>
          </a:xfrm>
        </p:grpSpPr>
        <p:sp>
          <p:nvSpPr>
            <p:cNvPr id="1139" name="Google Shape;1139;p87"/>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87"/>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 name="Google Shape;1141;p87"/>
          <p:cNvGrpSpPr/>
          <p:nvPr/>
        </p:nvGrpSpPr>
        <p:grpSpPr>
          <a:xfrm>
            <a:off x="2976527" y="3772543"/>
            <a:ext cx="682068" cy="682068"/>
            <a:chOff x="5080188" y="927900"/>
            <a:chExt cx="961200" cy="961200"/>
          </a:xfrm>
        </p:grpSpPr>
        <p:sp>
          <p:nvSpPr>
            <p:cNvPr id="1142" name="Google Shape;1142;p87"/>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87"/>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87"/>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87"/>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87"/>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87"/>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87"/>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87"/>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 name="Google Shape;1150;p87"/>
          <p:cNvGrpSpPr/>
          <p:nvPr/>
        </p:nvGrpSpPr>
        <p:grpSpPr>
          <a:xfrm>
            <a:off x="4440026" y="3869234"/>
            <a:ext cx="505650" cy="504006"/>
            <a:chOff x="6039282" y="1042577"/>
            <a:chExt cx="734315" cy="731929"/>
          </a:xfrm>
        </p:grpSpPr>
        <p:sp>
          <p:nvSpPr>
            <p:cNvPr id="1151" name="Google Shape;1151;p87"/>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87"/>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87"/>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87"/>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87"/>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87"/>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87"/>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87"/>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87"/>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87"/>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87"/>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87"/>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87"/>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87"/>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87"/>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87"/>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87"/>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87"/>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87"/>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87"/>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87"/>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 name="Google Shape;1172;p87"/>
          <p:cNvGrpSpPr/>
          <p:nvPr/>
        </p:nvGrpSpPr>
        <p:grpSpPr>
          <a:xfrm>
            <a:off x="5052628" y="2298862"/>
            <a:ext cx="567744" cy="602136"/>
            <a:chOff x="1825800" y="1651625"/>
            <a:chExt cx="539989" cy="571775"/>
          </a:xfrm>
        </p:grpSpPr>
        <p:sp>
          <p:nvSpPr>
            <p:cNvPr id="1173" name="Google Shape;1173;p87"/>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87"/>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87"/>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87"/>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 name="Google Shape;1177;p87"/>
          <p:cNvGrpSpPr/>
          <p:nvPr/>
        </p:nvGrpSpPr>
        <p:grpSpPr>
          <a:xfrm>
            <a:off x="3727557" y="3855579"/>
            <a:ext cx="508123" cy="507955"/>
            <a:chOff x="1897577" y="2802432"/>
            <a:chExt cx="492176" cy="492014"/>
          </a:xfrm>
        </p:grpSpPr>
        <p:sp>
          <p:nvSpPr>
            <p:cNvPr id="1178" name="Google Shape;1178;p87"/>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87"/>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87"/>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87"/>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87"/>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87"/>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87"/>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87"/>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87"/>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87"/>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87"/>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87"/>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 name="Google Shape;1190;p87"/>
          <p:cNvGrpSpPr/>
          <p:nvPr/>
        </p:nvGrpSpPr>
        <p:grpSpPr>
          <a:xfrm>
            <a:off x="959087" y="4169123"/>
            <a:ext cx="809227" cy="200842"/>
            <a:chOff x="2013045" y="4813233"/>
            <a:chExt cx="921986" cy="228854"/>
          </a:xfrm>
        </p:grpSpPr>
        <p:sp>
          <p:nvSpPr>
            <p:cNvPr id="1191" name="Google Shape;1191;p87"/>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87"/>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 name="Google Shape;1193;p87"/>
          <p:cNvGrpSpPr/>
          <p:nvPr/>
        </p:nvGrpSpPr>
        <p:grpSpPr>
          <a:xfrm>
            <a:off x="967547" y="2656004"/>
            <a:ext cx="792421" cy="269941"/>
            <a:chOff x="1046767" y="4756633"/>
            <a:chExt cx="859646" cy="292841"/>
          </a:xfrm>
        </p:grpSpPr>
        <p:sp>
          <p:nvSpPr>
            <p:cNvPr id="1194" name="Google Shape;1194;p87"/>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87"/>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87"/>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7" name="Google Shape;1197;p87"/>
          <p:cNvSpPr/>
          <p:nvPr/>
        </p:nvSpPr>
        <p:spPr>
          <a:xfrm>
            <a:off x="7401300"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87"/>
          <p:cNvSpPr/>
          <p:nvPr/>
        </p:nvSpPr>
        <p:spPr>
          <a:xfrm>
            <a:off x="7100754"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87"/>
          <p:cNvSpPr/>
          <p:nvPr/>
        </p:nvSpPr>
        <p:spPr>
          <a:xfrm>
            <a:off x="7723043"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87"/>
          <p:cNvSpPr/>
          <p:nvPr/>
        </p:nvSpPr>
        <p:spPr>
          <a:xfrm>
            <a:off x="8017748"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1" name="Google Shape;1201;p87"/>
          <p:cNvGrpSpPr/>
          <p:nvPr/>
        </p:nvGrpSpPr>
        <p:grpSpPr>
          <a:xfrm>
            <a:off x="7103403" y="2550562"/>
            <a:ext cx="166473" cy="141497"/>
            <a:chOff x="4660325" y="1866850"/>
            <a:chExt cx="68350" cy="58100"/>
          </a:xfrm>
        </p:grpSpPr>
        <p:sp>
          <p:nvSpPr>
            <p:cNvPr id="1202" name="Google Shape;1202;p87"/>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87"/>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 name="Google Shape;1204;p87"/>
          <p:cNvGrpSpPr/>
          <p:nvPr/>
        </p:nvGrpSpPr>
        <p:grpSpPr>
          <a:xfrm>
            <a:off x="7412747" y="2576286"/>
            <a:ext cx="162515" cy="90049"/>
            <a:chOff x="4791775" y="1877500"/>
            <a:chExt cx="66725" cy="36975"/>
          </a:xfrm>
        </p:grpSpPr>
        <p:sp>
          <p:nvSpPr>
            <p:cNvPr id="1205" name="Google Shape;1205;p87"/>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87"/>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 name="Google Shape;1207;p87"/>
          <p:cNvGrpSpPr/>
          <p:nvPr/>
        </p:nvGrpSpPr>
        <p:grpSpPr>
          <a:xfrm>
            <a:off x="7734460" y="2576286"/>
            <a:ext cx="144979" cy="90049"/>
            <a:chOff x="4923925" y="1877500"/>
            <a:chExt cx="59525" cy="36975"/>
          </a:xfrm>
        </p:grpSpPr>
        <p:sp>
          <p:nvSpPr>
            <p:cNvPr id="1208" name="Google Shape;1208;p87"/>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87"/>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 name="Google Shape;1210;p87"/>
          <p:cNvGrpSpPr/>
          <p:nvPr/>
        </p:nvGrpSpPr>
        <p:grpSpPr>
          <a:xfrm>
            <a:off x="8028952" y="2558477"/>
            <a:ext cx="141447" cy="125667"/>
            <a:chOff x="5058450" y="1870100"/>
            <a:chExt cx="58075" cy="51600"/>
          </a:xfrm>
        </p:grpSpPr>
        <p:sp>
          <p:nvSpPr>
            <p:cNvPr id="1211" name="Google Shape;1211;p87"/>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87"/>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 name="Google Shape;1213;p87"/>
          <p:cNvGrpSpPr/>
          <p:nvPr/>
        </p:nvGrpSpPr>
        <p:grpSpPr>
          <a:xfrm>
            <a:off x="7443466" y="2980885"/>
            <a:ext cx="101077" cy="107645"/>
            <a:chOff x="4811425" y="2065025"/>
            <a:chExt cx="41500" cy="44200"/>
          </a:xfrm>
        </p:grpSpPr>
        <p:sp>
          <p:nvSpPr>
            <p:cNvPr id="1214" name="Google Shape;1214;p87"/>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87"/>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 name="Google Shape;1216;p87"/>
          <p:cNvGrpSpPr/>
          <p:nvPr/>
        </p:nvGrpSpPr>
        <p:grpSpPr>
          <a:xfrm>
            <a:off x="7735904" y="2981098"/>
            <a:ext cx="120867" cy="107218"/>
            <a:chOff x="4929875" y="2065025"/>
            <a:chExt cx="49625" cy="44025"/>
          </a:xfrm>
        </p:grpSpPr>
        <p:sp>
          <p:nvSpPr>
            <p:cNvPr id="1217" name="Google Shape;1217;p87"/>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87"/>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 name="Google Shape;1219;p87"/>
          <p:cNvGrpSpPr/>
          <p:nvPr/>
        </p:nvGrpSpPr>
        <p:grpSpPr>
          <a:xfrm>
            <a:off x="8064572" y="2984112"/>
            <a:ext cx="70206" cy="101191"/>
            <a:chOff x="5083925" y="2066350"/>
            <a:chExt cx="28825" cy="41550"/>
          </a:xfrm>
        </p:grpSpPr>
        <p:sp>
          <p:nvSpPr>
            <p:cNvPr id="1220" name="Google Shape;1220;p87"/>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87"/>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 name="Google Shape;1222;p87"/>
          <p:cNvGrpSpPr/>
          <p:nvPr/>
        </p:nvGrpSpPr>
        <p:grpSpPr>
          <a:xfrm>
            <a:off x="7096126" y="2999759"/>
            <a:ext cx="181026" cy="69896"/>
            <a:chOff x="4659775" y="2072775"/>
            <a:chExt cx="74325" cy="28700"/>
          </a:xfrm>
        </p:grpSpPr>
        <p:sp>
          <p:nvSpPr>
            <p:cNvPr id="1223" name="Google Shape;1223;p87"/>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87"/>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87"/>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 name="Google Shape;1226;p87"/>
          <p:cNvGrpSpPr/>
          <p:nvPr/>
        </p:nvGrpSpPr>
        <p:grpSpPr>
          <a:xfrm>
            <a:off x="8015982" y="2790324"/>
            <a:ext cx="167387" cy="89197"/>
            <a:chOff x="4662475" y="1976500"/>
            <a:chExt cx="68725" cy="36625"/>
          </a:xfrm>
        </p:grpSpPr>
        <p:sp>
          <p:nvSpPr>
            <p:cNvPr id="1227" name="Google Shape;1227;p87"/>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87"/>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87"/>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 name="Google Shape;1230;p87"/>
          <p:cNvGrpSpPr/>
          <p:nvPr/>
        </p:nvGrpSpPr>
        <p:grpSpPr>
          <a:xfrm>
            <a:off x="7712887" y="2793764"/>
            <a:ext cx="166899" cy="82317"/>
            <a:chOff x="4920150" y="1977875"/>
            <a:chExt cx="68525" cy="33800"/>
          </a:xfrm>
        </p:grpSpPr>
        <p:sp>
          <p:nvSpPr>
            <p:cNvPr id="1231" name="Google Shape;1231;p87"/>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87"/>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87"/>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 name="Google Shape;1234;p87"/>
          <p:cNvGrpSpPr/>
          <p:nvPr/>
        </p:nvGrpSpPr>
        <p:grpSpPr>
          <a:xfrm>
            <a:off x="7124044" y="3197682"/>
            <a:ext cx="125190" cy="127859"/>
            <a:chOff x="4676550" y="2160575"/>
            <a:chExt cx="51400" cy="52500"/>
          </a:xfrm>
        </p:grpSpPr>
        <p:sp>
          <p:nvSpPr>
            <p:cNvPr id="1235" name="Google Shape;1235;p87"/>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87"/>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87"/>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 name="Google Shape;1238;p87"/>
          <p:cNvGrpSpPr/>
          <p:nvPr/>
        </p:nvGrpSpPr>
        <p:grpSpPr>
          <a:xfrm>
            <a:off x="7421302" y="3204714"/>
            <a:ext cx="145405" cy="113794"/>
            <a:chOff x="4768325" y="2163475"/>
            <a:chExt cx="59700" cy="46725"/>
          </a:xfrm>
        </p:grpSpPr>
        <p:sp>
          <p:nvSpPr>
            <p:cNvPr id="1239" name="Google Shape;1239;p87"/>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87"/>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1" name="Google Shape;1241;p87"/>
          <p:cNvSpPr/>
          <p:nvPr/>
        </p:nvSpPr>
        <p:spPr>
          <a:xfrm>
            <a:off x="7753257"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87"/>
          <p:cNvSpPr/>
          <p:nvPr/>
        </p:nvSpPr>
        <p:spPr>
          <a:xfrm>
            <a:off x="8025633"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87"/>
          <p:cNvSpPr/>
          <p:nvPr/>
        </p:nvSpPr>
        <p:spPr>
          <a:xfrm>
            <a:off x="7127089"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87"/>
          <p:cNvSpPr/>
          <p:nvPr/>
        </p:nvSpPr>
        <p:spPr>
          <a:xfrm>
            <a:off x="7095061"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87"/>
          <p:cNvSpPr/>
          <p:nvPr/>
        </p:nvSpPr>
        <p:spPr>
          <a:xfrm>
            <a:off x="7112384"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87"/>
          <p:cNvSpPr/>
          <p:nvPr/>
        </p:nvSpPr>
        <p:spPr>
          <a:xfrm>
            <a:off x="7746133"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7" name="Google Shape;1247;p87"/>
          <p:cNvGrpSpPr/>
          <p:nvPr/>
        </p:nvGrpSpPr>
        <p:grpSpPr>
          <a:xfrm>
            <a:off x="7437621" y="3459808"/>
            <a:ext cx="112768" cy="106853"/>
            <a:chOff x="4768575" y="2253950"/>
            <a:chExt cx="46300" cy="43875"/>
          </a:xfrm>
        </p:grpSpPr>
        <p:sp>
          <p:nvSpPr>
            <p:cNvPr id="1248" name="Google Shape;1248;p87"/>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87"/>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 name="Google Shape;1250;p87"/>
          <p:cNvGrpSpPr/>
          <p:nvPr/>
        </p:nvGrpSpPr>
        <p:grpSpPr>
          <a:xfrm>
            <a:off x="7737243" y="3948834"/>
            <a:ext cx="118187" cy="146246"/>
            <a:chOff x="4960900" y="2433225"/>
            <a:chExt cx="48525" cy="60050"/>
          </a:xfrm>
        </p:grpSpPr>
        <p:sp>
          <p:nvSpPr>
            <p:cNvPr id="1251" name="Google Shape;1251;p87"/>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87"/>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 name="Google Shape;1253;p87"/>
          <p:cNvGrpSpPr/>
          <p:nvPr/>
        </p:nvGrpSpPr>
        <p:grpSpPr>
          <a:xfrm>
            <a:off x="7425808" y="4212895"/>
            <a:ext cx="136394" cy="143810"/>
            <a:chOff x="4854075" y="2527625"/>
            <a:chExt cx="56000" cy="59050"/>
          </a:xfrm>
        </p:grpSpPr>
        <p:sp>
          <p:nvSpPr>
            <p:cNvPr id="1254" name="Google Shape;1254;p87"/>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87"/>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6" name="Google Shape;1256;p87"/>
          <p:cNvSpPr/>
          <p:nvPr/>
        </p:nvSpPr>
        <p:spPr>
          <a:xfrm>
            <a:off x="7441061"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87"/>
          <p:cNvSpPr/>
          <p:nvPr/>
        </p:nvSpPr>
        <p:spPr>
          <a:xfrm>
            <a:off x="8019727"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87"/>
          <p:cNvSpPr/>
          <p:nvPr/>
        </p:nvSpPr>
        <p:spPr>
          <a:xfrm>
            <a:off x="7118991"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9" name="Google Shape;1259;p87"/>
          <p:cNvGrpSpPr/>
          <p:nvPr/>
        </p:nvGrpSpPr>
        <p:grpSpPr>
          <a:xfrm>
            <a:off x="8050020" y="3676639"/>
            <a:ext cx="99312" cy="160797"/>
            <a:chOff x="5059700" y="2334775"/>
            <a:chExt cx="40775" cy="66025"/>
          </a:xfrm>
        </p:grpSpPr>
        <p:sp>
          <p:nvSpPr>
            <p:cNvPr id="1260" name="Google Shape;1260;p87"/>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87"/>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87"/>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87"/>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87"/>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87"/>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87"/>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87"/>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87"/>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 name="Google Shape;1269;p87"/>
          <p:cNvGrpSpPr/>
          <p:nvPr/>
        </p:nvGrpSpPr>
        <p:grpSpPr>
          <a:xfrm>
            <a:off x="8007184" y="3941771"/>
            <a:ext cx="184984" cy="160371"/>
            <a:chOff x="5037700" y="2430325"/>
            <a:chExt cx="75950" cy="65850"/>
          </a:xfrm>
        </p:grpSpPr>
        <p:sp>
          <p:nvSpPr>
            <p:cNvPr id="1270" name="Google Shape;1270;p87"/>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87"/>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 name="Google Shape;1272;p87"/>
          <p:cNvGrpSpPr/>
          <p:nvPr/>
        </p:nvGrpSpPr>
        <p:grpSpPr>
          <a:xfrm>
            <a:off x="7426689" y="3708223"/>
            <a:ext cx="173014" cy="97629"/>
            <a:chOff x="4756975" y="2341800"/>
            <a:chExt cx="91975" cy="51925"/>
          </a:xfrm>
        </p:grpSpPr>
        <p:sp>
          <p:nvSpPr>
            <p:cNvPr id="1273" name="Google Shape;1273;p87"/>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87"/>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87"/>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87"/>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87"/>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87"/>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87"/>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87"/>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87"/>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87"/>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87"/>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87"/>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87"/>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87"/>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87"/>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87"/>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87"/>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87"/>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87"/>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87"/>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 name="Google Shape;1293;p87"/>
          <p:cNvGrpSpPr/>
          <p:nvPr/>
        </p:nvGrpSpPr>
        <p:grpSpPr>
          <a:xfrm>
            <a:off x="7693626" y="4196920"/>
            <a:ext cx="212497" cy="175761"/>
            <a:chOff x="4943575" y="2516350"/>
            <a:chExt cx="98675" cy="81700"/>
          </a:xfrm>
        </p:grpSpPr>
        <p:sp>
          <p:nvSpPr>
            <p:cNvPr id="1294" name="Google Shape;1294;p87"/>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87"/>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87"/>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87"/>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87"/>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87"/>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87"/>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87"/>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87"/>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87"/>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87"/>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87"/>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87"/>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87"/>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87"/>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87"/>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87"/>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87"/>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87"/>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87"/>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87"/>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87"/>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87"/>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87"/>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87"/>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87"/>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87"/>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87"/>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87"/>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87"/>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87"/>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87"/>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87"/>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87"/>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87"/>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87"/>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87"/>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87"/>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87"/>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87"/>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87"/>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87"/>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87"/>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87"/>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87"/>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87"/>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87"/>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87"/>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87"/>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87"/>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87"/>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87"/>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87"/>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87"/>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87"/>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87"/>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87"/>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87"/>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87"/>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87"/>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87"/>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87"/>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87"/>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87"/>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87"/>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87"/>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87"/>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87"/>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87"/>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87"/>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87"/>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87"/>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87"/>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87"/>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87"/>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87"/>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87"/>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87"/>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2" name="Google Shape;1372;p87"/>
          <p:cNvSpPr/>
          <p:nvPr/>
        </p:nvSpPr>
        <p:spPr>
          <a:xfrm>
            <a:off x="7709169"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87"/>
          <p:cNvSpPr/>
          <p:nvPr/>
        </p:nvSpPr>
        <p:spPr>
          <a:xfrm>
            <a:off x="8025426"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87"/>
          <p:cNvSpPr/>
          <p:nvPr/>
        </p:nvSpPr>
        <p:spPr>
          <a:xfrm>
            <a:off x="7127539"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87"/>
          <p:cNvSpPr/>
          <p:nvPr/>
        </p:nvSpPr>
        <p:spPr>
          <a:xfrm flipH="1">
            <a:off x="7434905"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87"/>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80" name="Shape 1380"/>
        <p:cNvGrpSpPr/>
        <p:nvPr/>
      </p:nvGrpSpPr>
      <p:grpSpPr>
        <a:xfrm>
          <a:off x="0" y="0"/>
          <a:ext cx="0" cy="0"/>
          <a:chOff x="0" y="0"/>
          <a:chExt cx="0" cy="0"/>
        </a:xfrm>
      </p:grpSpPr>
      <p:grpSp>
        <p:nvGrpSpPr>
          <p:cNvPr id="1381" name="Google Shape;1381;p88"/>
          <p:cNvGrpSpPr/>
          <p:nvPr/>
        </p:nvGrpSpPr>
        <p:grpSpPr>
          <a:xfrm>
            <a:off x="6681268" y="3584496"/>
            <a:ext cx="560636" cy="516497"/>
            <a:chOff x="6652051" y="3714143"/>
            <a:chExt cx="560636" cy="516497"/>
          </a:xfrm>
        </p:grpSpPr>
        <p:grpSp>
          <p:nvGrpSpPr>
            <p:cNvPr id="1382" name="Google Shape;1382;p88"/>
            <p:cNvGrpSpPr/>
            <p:nvPr/>
          </p:nvGrpSpPr>
          <p:grpSpPr>
            <a:xfrm>
              <a:off x="6669657" y="3716715"/>
              <a:ext cx="466768" cy="464314"/>
              <a:chOff x="3139766" y="765669"/>
              <a:chExt cx="886380" cy="881888"/>
            </a:xfrm>
          </p:grpSpPr>
          <p:grpSp>
            <p:nvGrpSpPr>
              <p:cNvPr id="1383" name="Google Shape;1383;p88"/>
              <p:cNvGrpSpPr/>
              <p:nvPr/>
            </p:nvGrpSpPr>
            <p:grpSpPr>
              <a:xfrm>
                <a:off x="3139766" y="765669"/>
                <a:ext cx="886380" cy="881888"/>
                <a:chOff x="3139766" y="765669"/>
                <a:chExt cx="886380" cy="881888"/>
              </a:xfrm>
            </p:grpSpPr>
            <p:sp>
              <p:nvSpPr>
                <p:cNvPr id="1384" name="Google Shape;1384;p88"/>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88"/>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88"/>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88"/>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88"/>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88"/>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88"/>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88"/>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88"/>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3" name="Google Shape;1393;p88"/>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88"/>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88"/>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88"/>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7" name="Google Shape;1397;p88"/>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 name="Google Shape;1398;p88"/>
          <p:cNvGrpSpPr/>
          <p:nvPr/>
        </p:nvGrpSpPr>
        <p:grpSpPr>
          <a:xfrm>
            <a:off x="7679978" y="3065079"/>
            <a:ext cx="104231" cy="320340"/>
            <a:chOff x="7564426" y="3224343"/>
            <a:chExt cx="119985" cy="368801"/>
          </a:xfrm>
        </p:grpSpPr>
        <p:sp>
          <p:nvSpPr>
            <p:cNvPr id="1399" name="Google Shape;1399;p88"/>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88"/>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 name="Google Shape;1401;p88"/>
          <p:cNvGrpSpPr/>
          <p:nvPr/>
        </p:nvGrpSpPr>
        <p:grpSpPr>
          <a:xfrm>
            <a:off x="7379466" y="3059180"/>
            <a:ext cx="189489" cy="332132"/>
            <a:chOff x="8370831" y="3202002"/>
            <a:chExt cx="218129" cy="382376"/>
          </a:xfrm>
        </p:grpSpPr>
        <p:sp>
          <p:nvSpPr>
            <p:cNvPr id="1402" name="Google Shape;1402;p88"/>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88"/>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4" name="Google Shape;1404;p88"/>
          <p:cNvGrpSpPr/>
          <p:nvPr/>
        </p:nvGrpSpPr>
        <p:grpSpPr>
          <a:xfrm>
            <a:off x="8102855" y="3470312"/>
            <a:ext cx="309429" cy="267000"/>
            <a:chOff x="6742064" y="3750480"/>
            <a:chExt cx="399315" cy="344560"/>
          </a:xfrm>
        </p:grpSpPr>
        <p:sp>
          <p:nvSpPr>
            <p:cNvPr id="1405" name="Google Shape;1405;p88"/>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88"/>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 name="Google Shape;1407;p88"/>
          <p:cNvGrpSpPr/>
          <p:nvPr/>
        </p:nvGrpSpPr>
        <p:grpSpPr>
          <a:xfrm>
            <a:off x="7641874" y="3821360"/>
            <a:ext cx="180437" cy="281608"/>
            <a:chOff x="7248525" y="3739696"/>
            <a:chExt cx="230531" cy="359790"/>
          </a:xfrm>
        </p:grpSpPr>
        <p:sp>
          <p:nvSpPr>
            <p:cNvPr id="1408" name="Google Shape;1408;p88"/>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88"/>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0" name="Google Shape;1410;p88"/>
          <p:cNvGrpSpPr/>
          <p:nvPr/>
        </p:nvGrpSpPr>
        <p:grpSpPr>
          <a:xfrm>
            <a:off x="7887794" y="3464584"/>
            <a:ext cx="162896" cy="278710"/>
            <a:chOff x="7601242" y="3729267"/>
            <a:chExt cx="222566" cy="380803"/>
          </a:xfrm>
        </p:grpSpPr>
        <p:sp>
          <p:nvSpPr>
            <p:cNvPr id="1411" name="Google Shape;1411;p88"/>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88"/>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3" name="Google Shape;1413;p88"/>
          <p:cNvSpPr/>
          <p:nvPr/>
        </p:nvSpPr>
        <p:spPr>
          <a:xfrm>
            <a:off x="7853820" y="307694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4" name="Google Shape;1414;p88"/>
          <p:cNvGrpSpPr/>
          <p:nvPr/>
        </p:nvGrpSpPr>
        <p:grpSpPr>
          <a:xfrm>
            <a:off x="7377439" y="3465724"/>
            <a:ext cx="193543" cy="275990"/>
            <a:chOff x="8304647" y="3738687"/>
            <a:chExt cx="225076" cy="320956"/>
          </a:xfrm>
        </p:grpSpPr>
        <p:sp>
          <p:nvSpPr>
            <p:cNvPr id="1415" name="Google Shape;1415;p88"/>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88"/>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88"/>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 name="Google Shape;1418;p88"/>
          <p:cNvGrpSpPr/>
          <p:nvPr/>
        </p:nvGrpSpPr>
        <p:grpSpPr>
          <a:xfrm>
            <a:off x="7649932" y="3465724"/>
            <a:ext cx="178492" cy="275990"/>
            <a:chOff x="8615101" y="3738687"/>
            <a:chExt cx="207573" cy="320956"/>
          </a:xfrm>
        </p:grpSpPr>
        <p:sp>
          <p:nvSpPr>
            <p:cNvPr id="1419" name="Google Shape;1419;p88"/>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88"/>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88"/>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2" name="Google Shape;1422;p88"/>
          <p:cNvSpPr/>
          <p:nvPr/>
        </p:nvSpPr>
        <p:spPr>
          <a:xfrm>
            <a:off x="8146371" y="3055607"/>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3" name="Google Shape;1423;p88"/>
          <p:cNvGrpSpPr/>
          <p:nvPr/>
        </p:nvGrpSpPr>
        <p:grpSpPr>
          <a:xfrm>
            <a:off x="7875463" y="3868385"/>
            <a:ext cx="187557" cy="187557"/>
            <a:chOff x="8565775" y="671075"/>
            <a:chExt cx="441000" cy="441000"/>
          </a:xfrm>
        </p:grpSpPr>
        <p:sp>
          <p:nvSpPr>
            <p:cNvPr id="1424" name="Google Shape;1424;p88"/>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88"/>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6" name="Google Shape;1426;p88"/>
          <p:cNvSpPr/>
          <p:nvPr/>
        </p:nvSpPr>
        <p:spPr>
          <a:xfrm>
            <a:off x="8160729" y="3864305"/>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88"/>
          <p:cNvSpPr/>
          <p:nvPr/>
        </p:nvSpPr>
        <p:spPr>
          <a:xfrm flipH="1">
            <a:off x="7384916" y="3830761"/>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8" name="Google Shape;1428;p88"/>
          <p:cNvGrpSpPr/>
          <p:nvPr/>
        </p:nvGrpSpPr>
        <p:grpSpPr>
          <a:xfrm>
            <a:off x="6029935" y="2940910"/>
            <a:ext cx="587865" cy="517731"/>
            <a:chOff x="6000718" y="3070557"/>
            <a:chExt cx="587865" cy="517731"/>
          </a:xfrm>
        </p:grpSpPr>
        <p:sp>
          <p:nvSpPr>
            <p:cNvPr id="1429" name="Google Shape;1429;p88"/>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88"/>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88"/>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88"/>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88"/>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88"/>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88"/>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88"/>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88"/>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88"/>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 name="Google Shape;1439;p88"/>
          <p:cNvGrpSpPr/>
          <p:nvPr/>
        </p:nvGrpSpPr>
        <p:grpSpPr>
          <a:xfrm>
            <a:off x="6044740" y="3584570"/>
            <a:ext cx="557665" cy="516387"/>
            <a:chOff x="6015523" y="3714217"/>
            <a:chExt cx="557665" cy="516387"/>
          </a:xfrm>
        </p:grpSpPr>
        <p:grpSp>
          <p:nvGrpSpPr>
            <p:cNvPr id="1440" name="Google Shape;1440;p88"/>
            <p:cNvGrpSpPr/>
            <p:nvPr/>
          </p:nvGrpSpPr>
          <p:grpSpPr>
            <a:xfrm>
              <a:off x="6036094" y="3716980"/>
              <a:ext cx="529822" cy="510480"/>
              <a:chOff x="3148311" y="-545634"/>
              <a:chExt cx="1006118" cy="969572"/>
            </a:xfrm>
          </p:grpSpPr>
          <p:sp>
            <p:nvSpPr>
              <p:cNvPr id="1441" name="Google Shape;1441;p88"/>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88"/>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88"/>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88"/>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88"/>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88"/>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88"/>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88"/>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88"/>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88"/>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1" name="Google Shape;1451;p88"/>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2" name="Google Shape;1452;p88"/>
          <p:cNvGrpSpPr/>
          <p:nvPr/>
        </p:nvGrpSpPr>
        <p:grpSpPr>
          <a:xfrm>
            <a:off x="6673522" y="2943981"/>
            <a:ext cx="576302" cy="511871"/>
            <a:chOff x="6644304" y="3073628"/>
            <a:chExt cx="576302" cy="511871"/>
          </a:xfrm>
        </p:grpSpPr>
        <p:grpSp>
          <p:nvGrpSpPr>
            <p:cNvPr id="1453" name="Google Shape;1453;p88"/>
            <p:cNvGrpSpPr/>
            <p:nvPr/>
          </p:nvGrpSpPr>
          <p:grpSpPr>
            <a:xfrm>
              <a:off x="6712169" y="3073651"/>
              <a:ext cx="481611" cy="506713"/>
              <a:chOff x="1833536" y="-546641"/>
              <a:chExt cx="914567" cy="962419"/>
            </a:xfrm>
          </p:grpSpPr>
          <p:grpSp>
            <p:nvGrpSpPr>
              <p:cNvPr id="1454" name="Google Shape;1454;p88"/>
              <p:cNvGrpSpPr/>
              <p:nvPr/>
            </p:nvGrpSpPr>
            <p:grpSpPr>
              <a:xfrm>
                <a:off x="1833536" y="-524249"/>
                <a:ext cx="914567" cy="940027"/>
                <a:chOff x="1833536" y="-524249"/>
                <a:chExt cx="914567" cy="940027"/>
              </a:xfrm>
            </p:grpSpPr>
            <p:sp>
              <p:nvSpPr>
                <p:cNvPr id="1455" name="Google Shape;1455;p88"/>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88"/>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88"/>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88"/>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88"/>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0" name="Google Shape;1460;p88"/>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88"/>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88"/>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88"/>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4" name="Google Shape;1464;p88"/>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5" name="Google Shape;1465;p88"/>
          <p:cNvGrpSpPr/>
          <p:nvPr/>
        </p:nvGrpSpPr>
        <p:grpSpPr>
          <a:xfrm>
            <a:off x="752796" y="2869970"/>
            <a:ext cx="2622876" cy="1333540"/>
            <a:chOff x="238125" y="1038125"/>
            <a:chExt cx="7146800" cy="3633625"/>
          </a:xfrm>
        </p:grpSpPr>
        <p:sp>
          <p:nvSpPr>
            <p:cNvPr id="1466" name="Google Shape;1466;p88"/>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88"/>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88"/>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88"/>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88"/>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88"/>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88"/>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88"/>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88"/>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88"/>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88"/>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88"/>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88"/>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88"/>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88"/>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88"/>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88"/>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88"/>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88"/>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88"/>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88"/>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88"/>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88"/>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88"/>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88"/>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88"/>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88"/>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88"/>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88"/>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88"/>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88"/>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88"/>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88"/>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88"/>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88"/>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88"/>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88"/>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88"/>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88"/>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88"/>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88"/>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88"/>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88"/>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88"/>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88"/>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88"/>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88"/>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88"/>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88"/>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88"/>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88"/>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88"/>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88"/>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88"/>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88"/>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88"/>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88"/>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88"/>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88"/>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88"/>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88"/>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88"/>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88"/>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88"/>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88"/>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88"/>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88"/>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88"/>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88"/>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88"/>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88"/>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88"/>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88"/>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88"/>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88"/>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88"/>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88"/>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88"/>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88"/>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88"/>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88"/>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88"/>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88"/>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88"/>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88"/>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88"/>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88"/>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88"/>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88"/>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88"/>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88"/>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88"/>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88"/>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88"/>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88"/>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88"/>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88"/>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88"/>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88"/>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88"/>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88"/>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88"/>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88"/>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88"/>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88"/>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88"/>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88"/>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88"/>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88"/>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88"/>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88"/>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88"/>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88"/>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88"/>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88"/>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88"/>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88"/>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88"/>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88"/>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88"/>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88"/>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88"/>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88"/>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88"/>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88"/>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88"/>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88"/>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88"/>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88"/>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88"/>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88"/>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88"/>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88"/>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88"/>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88"/>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88"/>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88"/>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88"/>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88"/>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88"/>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88"/>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88"/>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88"/>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88"/>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88"/>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88"/>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88"/>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88"/>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88"/>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88"/>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88"/>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88"/>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88"/>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88"/>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88"/>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88"/>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88"/>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88"/>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88"/>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88"/>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88"/>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88"/>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88"/>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88"/>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88"/>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88"/>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88"/>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88"/>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88"/>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88"/>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88"/>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88"/>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88"/>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88"/>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88"/>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88"/>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88"/>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88"/>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88"/>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88"/>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88"/>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88"/>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88"/>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88"/>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88"/>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88"/>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88"/>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88"/>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88"/>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88"/>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88"/>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88"/>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88"/>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88"/>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88"/>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88"/>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88"/>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88"/>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88"/>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88"/>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88"/>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88"/>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88"/>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88"/>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88"/>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88"/>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88"/>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88"/>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88"/>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88"/>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88"/>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88"/>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88"/>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88"/>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88"/>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88"/>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88"/>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88"/>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88"/>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88"/>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88"/>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88"/>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88"/>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88"/>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88"/>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88"/>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88"/>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88"/>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88"/>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88"/>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88"/>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88"/>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88"/>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88"/>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88"/>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88"/>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88"/>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88"/>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88"/>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88"/>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88"/>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88"/>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88"/>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88"/>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88"/>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88"/>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88"/>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88"/>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88"/>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88"/>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88"/>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88"/>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88"/>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88"/>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88"/>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88"/>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88"/>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88"/>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88"/>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88"/>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88"/>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88"/>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88"/>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88"/>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88"/>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88"/>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88"/>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88"/>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88"/>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88"/>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88"/>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88"/>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88"/>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88"/>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88"/>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88"/>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88"/>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88"/>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88"/>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88"/>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88"/>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88"/>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88"/>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88"/>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88"/>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88"/>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88"/>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88"/>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88"/>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88"/>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88"/>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88"/>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88"/>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88"/>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88"/>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88"/>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88"/>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88"/>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88"/>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88"/>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88"/>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88"/>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88"/>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88"/>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88"/>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88"/>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88"/>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88"/>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88"/>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88"/>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88"/>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88"/>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88"/>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88"/>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88"/>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88"/>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88"/>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88"/>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88"/>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88"/>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88"/>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88"/>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88"/>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88"/>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88"/>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88"/>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88"/>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88"/>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88"/>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88"/>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88"/>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88"/>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88"/>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88"/>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88"/>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88"/>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88"/>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88"/>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88"/>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88"/>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88"/>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88"/>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88"/>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88"/>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88"/>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88"/>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88"/>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88"/>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88"/>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88"/>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88"/>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88"/>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88"/>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88"/>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88"/>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88"/>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88"/>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88"/>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88"/>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88"/>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88"/>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88"/>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88"/>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88"/>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88"/>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88"/>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88"/>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88"/>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88"/>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88"/>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88"/>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88"/>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88"/>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88"/>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88"/>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88"/>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88"/>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88"/>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88"/>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88"/>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88"/>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88"/>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88"/>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88"/>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88"/>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88"/>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88"/>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88"/>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88"/>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88"/>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88"/>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88"/>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88"/>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88"/>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88"/>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88"/>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88"/>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88"/>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88"/>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88"/>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88"/>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88"/>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88"/>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88"/>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88"/>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88"/>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88"/>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88"/>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88"/>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88"/>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88"/>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88"/>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88"/>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88"/>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88"/>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88"/>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88"/>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88"/>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88"/>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88"/>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88"/>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88"/>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88"/>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88"/>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88"/>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88"/>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88"/>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88"/>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88"/>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88"/>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88"/>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88"/>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88"/>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88"/>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88"/>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88"/>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88"/>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88"/>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88"/>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88"/>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88"/>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88"/>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88"/>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88"/>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88"/>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88"/>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88"/>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88"/>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88"/>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88"/>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88"/>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88"/>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88"/>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88"/>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88"/>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88"/>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88"/>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88"/>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88"/>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88"/>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88"/>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88"/>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88"/>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88"/>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88"/>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88"/>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88"/>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88"/>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88"/>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88"/>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88"/>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88"/>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88"/>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88"/>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88"/>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88"/>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88"/>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88"/>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88"/>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88"/>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88"/>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88"/>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88"/>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88"/>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88"/>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88"/>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88"/>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88"/>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88"/>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88"/>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88"/>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88"/>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88"/>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88"/>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88"/>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88"/>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88"/>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88"/>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88"/>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88"/>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88"/>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88"/>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88"/>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88"/>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88"/>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88"/>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88"/>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88"/>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88"/>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88"/>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88"/>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88"/>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88"/>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88"/>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88"/>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88"/>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88"/>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88"/>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88"/>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88"/>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88"/>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88"/>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88"/>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88"/>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88"/>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88"/>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88"/>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88"/>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88"/>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88"/>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88"/>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88"/>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88"/>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88"/>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88"/>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88"/>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88"/>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88"/>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88"/>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88"/>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88"/>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88"/>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88"/>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88"/>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88"/>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88"/>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88"/>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88"/>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88"/>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88"/>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88"/>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88"/>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88"/>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88"/>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88"/>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88"/>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88"/>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88"/>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88"/>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88"/>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88"/>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88"/>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88"/>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88"/>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88"/>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88"/>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88"/>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88"/>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88"/>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88"/>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88"/>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88"/>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88"/>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88"/>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88"/>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88"/>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88"/>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88"/>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88"/>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88"/>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88"/>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88"/>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88"/>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88"/>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88"/>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88"/>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88"/>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88"/>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88"/>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88"/>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88"/>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88"/>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88"/>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88"/>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88"/>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88"/>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88"/>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88"/>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88"/>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88"/>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88"/>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88"/>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88"/>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88"/>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88"/>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88"/>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88"/>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88"/>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88"/>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88"/>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88"/>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88"/>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88"/>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88"/>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88"/>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88"/>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88"/>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88"/>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88"/>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88"/>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88"/>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88"/>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88"/>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88"/>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88"/>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88"/>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88"/>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88"/>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88"/>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88"/>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88"/>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88"/>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88"/>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88"/>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88"/>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88"/>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88"/>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88"/>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88"/>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88"/>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88"/>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88"/>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88"/>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88"/>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88"/>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88"/>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88"/>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88"/>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88"/>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88"/>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88"/>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88"/>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88"/>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88"/>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88"/>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88"/>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88"/>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88"/>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88"/>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88"/>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88"/>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88"/>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88"/>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88"/>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88"/>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88"/>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88"/>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88"/>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88"/>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88"/>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88"/>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88"/>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88"/>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88"/>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88"/>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88"/>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88"/>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88"/>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88"/>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88"/>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88"/>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88"/>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88"/>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88"/>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88"/>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88"/>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88"/>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88"/>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88"/>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88"/>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88"/>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88"/>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88"/>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88"/>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88"/>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88"/>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88"/>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88"/>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88"/>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88"/>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88"/>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88"/>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88"/>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88"/>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88"/>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88"/>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88"/>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88"/>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88"/>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88"/>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88"/>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88"/>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88"/>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88"/>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88"/>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88"/>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88"/>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88"/>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88"/>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88"/>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88"/>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88"/>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88"/>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88"/>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88"/>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88"/>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88"/>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88"/>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88"/>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88"/>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88"/>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88"/>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88"/>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88"/>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88"/>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88"/>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88"/>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88"/>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88"/>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88"/>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88"/>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88"/>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88"/>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88"/>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88"/>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88"/>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88"/>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88"/>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88"/>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88"/>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88"/>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88"/>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88"/>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88"/>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88"/>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88"/>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88"/>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88"/>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88"/>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88"/>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88"/>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88"/>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88"/>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88"/>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88"/>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88"/>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88"/>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88"/>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88"/>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88"/>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88"/>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88"/>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88"/>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88"/>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88"/>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88"/>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88"/>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88"/>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88"/>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88"/>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88"/>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88"/>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88"/>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88"/>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88"/>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88"/>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88"/>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88"/>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88"/>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88"/>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88"/>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88"/>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88"/>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88"/>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88"/>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88"/>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88"/>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88"/>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88"/>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88"/>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88"/>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88"/>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88"/>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88"/>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88"/>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88"/>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88"/>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88"/>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88"/>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88"/>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88"/>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88"/>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88"/>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88"/>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88"/>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88"/>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88"/>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88"/>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88"/>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88"/>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88"/>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88"/>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88"/>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88"/>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88"/>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88"/>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88"/>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88"/>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88"/>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88"/>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88"/>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88"/>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88"/>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88"/>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88"/>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88"/>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88"/>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88"/>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88"/>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88"/>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88"/>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88"/>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88"/>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88"/>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88"/>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88"/>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88"/>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88"/>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88"/>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88"/>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88"/>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88"/>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88"/>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88"/>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88"/>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88"/>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88"/>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88"/>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88"/>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88"/>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88"/>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88"/>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88"/>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88"/>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88"/>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88"/>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88"/>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88"/>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88"/>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88"/>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88"/>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88"/>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88"/>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88"/>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88"/>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88"/>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88"/>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88"/>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88"/>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88"/>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88"/>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88"/>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88"/>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88"/>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88"/>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88"/>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88"/>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88"/>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88"/>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88"/>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88"/>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88"/>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88"/>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88"/>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88"/>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88"/>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88"/>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88"/>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88"/>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88"/>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88"/>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88"/>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88"/>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88"/>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88"/>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88"/>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88"/>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88"/>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88"/>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88"/>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88"/>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88"/>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88"/>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88"/>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88"/>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88"/>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88"/>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88"/>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88"/>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88"/>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88"/>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88"/>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88"/>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88"/>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88"/>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88"/>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88"/>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88"/>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88"/>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88"/>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88"/>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88"/>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88"/>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88"/>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88"/>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88"/>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88"/>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88"/>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88"/>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88"/>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88"/>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88"/>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88"/>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88"/>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88"/>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88"/>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88"/>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88"/>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88"/>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88"/>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88"/>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88"/>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88"/>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88"/>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88"/>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88"/>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88"/>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88"/>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88"/>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88"/>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88"/>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88"/>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88"/>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88"/>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88"/>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88"/>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88"/>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88"/>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88"/>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88"/>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88"/>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88"/>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88"/>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88"/>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88"/>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88"/>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88"/>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88"/>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88"/>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88"/>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88"/>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88"/>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88"/>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88"/>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88"/>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88"/>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88"/>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88"/>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88"/>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88"/>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88"/>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88"/>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88"/>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88"/>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88"/>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88"/>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88"/>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88"/>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88"/>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88"/>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88"/>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88"/>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88"/>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88"/>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88"/>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88"/>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88"/>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88"/>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88"/>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88"/>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88"/>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88"/>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88"/>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88"/>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88"/>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88"/>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88"/>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88"/>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88"/>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88"/>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88"/>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88"/>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88"/>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88"/>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88"/>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88"/>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88"/>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88"/>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88"/>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88"/>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88"/>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88"/>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88"/>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88"/>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88"/>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88"/>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88"/>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88"/>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88"/>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88"/>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88"/>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88"/>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88"/>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88"/>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88"/>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88"/>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88"/>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88"/>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88"/>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88"/>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88"/>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88"/>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88"/>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88"/>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88"/>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88"/>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88"/>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88"/>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88"/>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88"/>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88"/>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88"/>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88"/>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88"/>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88"/>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88"/>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88"/>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88"/>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88"/>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88"/>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88"/>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88"/>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88"/>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88"/>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88"/>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88"/>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88"/>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88"/>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88"/>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88"/>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88"/>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88"/>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88"/>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88"/>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88"/>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88"/>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88"/>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88"/>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88"/>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88"/>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88"/>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88"/>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88"/>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88"/>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88"/>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88"/>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88"/>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88"/>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88"/>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88"/>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88"/>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88"/>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88"/>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88"/>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88"/>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88"/>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88"/>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88"/>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88"/>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88"/>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88"/>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88"/>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88"/>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88"/>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88"/>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88"/>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88"/>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88"/>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88"/>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88"/>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88"/>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88"/>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88"/>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88"/>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88"/>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88"/>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88"/>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88"/>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88"/>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88"/>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88"/>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88"/>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88"/>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88"/>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88"/>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88"/>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88"/>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88"/>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88"/>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88"/>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88"/>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88"/>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88"/>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88"/>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88"/>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88"/>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88"/>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88"/>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88"/>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88"/>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88"/>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88"/>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88"/>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88"/>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88"/>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88"/>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88"/>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88"/>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88"/>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88"/>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88"/>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88"/>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88"/>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88"/>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88"/>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88"/>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88"/>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88"/>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88"/>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88"/>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88"/>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88"/>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88"/>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88"/>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88"/>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88"/>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88"/>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88"/>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88"/>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88"/>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88"/>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88"/>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88"/>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88"/>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88"/>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88"/>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88"/>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88"/>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88"/>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88"/>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88"/>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88"/>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88"/>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88"/>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88"/>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88"/>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88"/>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88"/>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88"/>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88"/>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88"/>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88"/>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88"/>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88"/>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88"/>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88"/>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88"/>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88"/>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88"/>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88"/>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88"/>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88"/>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88"/>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88"/>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88"/>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88"/>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88"/>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88"/>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88"/>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88"/>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88"/>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88"/>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88"/>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88"/>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88"/>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88"/>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88"/>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88"/>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88"/>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88"/>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88"/>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88"/>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88"/>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88"/>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88"/>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88"/>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88"/>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88"/>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88"/>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88"/>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88"/>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88"/>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88"/>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88"/>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88"/>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88"/>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88"/>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88"/>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88"/>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88"/>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88"/>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88"/>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88"/>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88"/>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88"/>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88"/>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88"/>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88"/>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88"/>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88"/>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88"/>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88"/>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88"/>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88"/>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88"/>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88"/>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88"/>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88"/>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88"/>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88"/>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88"/>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88"/>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88"/>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88"/>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88"/>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88"/>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88"/>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88"/>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88"/>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88"/>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88"/>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88"/>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88"/>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88"/>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88"/>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88"/>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88"/>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88"/>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88"/>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88"/>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88"/>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88"/>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88"/>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88"/>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88"/>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88"/>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88"/>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88"/>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88"/>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88"/>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88"/>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88"/>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88"/>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88"/>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88"/>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88"/>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88"/>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88"/>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88"/>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88"/>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88"/>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88"/>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88"/>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88"/>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88"/>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88"/>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88"/>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88"/>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88"/>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88"/>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88"/>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88"/>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88"/>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88"/>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88"/>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88"/>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88"/>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88"/>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88"/>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88"/>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88"/>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88"/>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88"/>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88"/>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88"/>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88"/>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88"/>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88"/>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88"/>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88"/>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88"/>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88"/>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88"/>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88"/>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88"/>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88"/>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88"/>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88"/>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88"/>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88"/>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88"/>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88"/>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88"/>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88"/>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88"/>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88"/>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88"/>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88"/>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88"/>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88"/>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88"/>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88"/>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88"/>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88"/>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88"/>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88"/>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88"/>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88"/>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88"/>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88"/>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88"/>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88"/>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88"/>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88"/>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88"/>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88"/>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88"/>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88"/>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88"/>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88"/>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88"/>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88"/>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88"/>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88"/>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88"/>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88"/>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88"/>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88"/>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88"/>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88"/>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88"/>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88"/>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88"/>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88"/>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88"/>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88"/>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88"/>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88"/>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88"/>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88"/>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88"/>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88"/>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88"/>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88"/>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88"/>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88"/>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88"/>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88"/>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88"/>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88"/>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88"/>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88"/>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88"/>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88"/>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88"/>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88"/>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88"/>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88"/>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88"/>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88"/>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88"/>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88"/>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88"/>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88"/>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88"/>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88"/>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88"/>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88"/>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88"/>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88"/>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88"/>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88"/>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88"/>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88"/>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88"/>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88"/>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88"/>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88"/>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88"/>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88"/>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88"/>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88"/>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88"/>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88"/>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88"/>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88"/>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88"/>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88"/>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88"/>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88"/>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88"/>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88"/>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88"/>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88"/>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88"/>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88"/>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88"/>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88"/>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88"/>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88"/>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88"/>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88"/>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88"/>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88"/>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88"/>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88"/>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88"/>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88"/>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88"/>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88"/>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88"/>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88"/>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88"/>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88"/>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88"/>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88"/>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88"/>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88"/>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88"/>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88"/>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88"/>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88"/>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88"/>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88"/>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88"/>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88"/>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88"/>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88"/>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88"/>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88"/>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88"/>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88"/>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88"/>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88"/>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88"/>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88"/>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88"/>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88"/>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88"/>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88"/>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88"/>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88"/>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88"/>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88"/>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88"/>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88"/>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88"/>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88"/>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88"/>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88"/>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88"/>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88"/>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88"/>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88"/>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88"/>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88"/>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88"/>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88"/>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88"/>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88"/>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88"/>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88"/>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88"/>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88"/>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88"/>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88"/>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88"/>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88"/>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88"/>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88"/>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88"/>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88"/>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88"/>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88"/>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88"/>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88"/>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88"/>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88"/>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88"/>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88"/>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88"/>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88"/>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88"/>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88"/>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88"/>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88"/>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88"/>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88"/>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88"/>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88"/>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88"/>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88"/>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88"/>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88"/>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88"/>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88"/>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88"/>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88"/>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88"/>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88"/>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88"/>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88"/>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88"/>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88"/>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88"/>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88"/>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88"/>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88"/>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88"/>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88"/>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88"/>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88"/>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38" name="Google Shape;3038;p88"/>
          <p:cNvGrpSpPr/>
          <p:nvPr/>
        </p:nvGrpSpPr>
        <p:grpSpPr>
          <a:xfrm>
            <a:off x="5938558" y="1033351"/>
            <a:ext cx="2435960" cy="1297725"/>
            <a:chOff x="233350" y="949250"/>
            <a:chExt cx="7137300" cy="3802300"/>
          </a:xfrm>
        </p:grpSpPr>
        <p:sp>
          <p:nvSpPr>
            <p:cNvPr id="3039" name="Google Shape;3039;p88"/>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88"/>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88"/>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88"/>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88"/>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88"/>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88"/>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88"/>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88"/>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88"/>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88"/>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88"/>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88"/>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88"/>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88"/>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88"/>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88"/>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88"/>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88"/>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88"/>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88"/>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88"/>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88"/>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88"/>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88"/>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88"/>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88"/>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88"/>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88"/>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88"/>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88"/>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88"/>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88"/>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88"/>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88"/>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88"/>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88"/>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88"/>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88"/>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88"/>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88"/>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88"/>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88"/>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88"/>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88"/>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88"/>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88"/>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88"/>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88"/>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88"/>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88"/>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0" name="Google Shape;3090;p88"/>
          <p:cNvGrpSpPr/>
          <p:nvPr/>
        </p:nvGrpSpPr>
        <p:grpSpPr>
          <a:xfrm>
            <a:off x="731715" y="995041"/>
            <a:ext cx="2665073" cy="1317140"/>
            <a:chOff x="793334" y="1192826"/>
            <a:chExt cx="2665073" cy="1317140"/>
          </a:xfrm>
        </p:grpSpPr>
        <p:sp>
          <p:nvSpPr>
            <p:cNvPr id="3091" name="Google Shape;3091;p88"/>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88"/>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88"/>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88"/>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88"/>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88"/>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88"/>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88"/>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88"/>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88"/>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88"/>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88"/>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88"/>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88"/>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88"/>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88"/>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88"/>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88"/>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88"/>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88"/>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88"/>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88"/>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88"/>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88"/>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88"/>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88"/>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88"/>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88"/>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88"/>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88"/>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88"/>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88"/>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88"/>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88"/>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88"/>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88"/>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88"/>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88"/>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88"/>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88"/>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88"/>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88"/>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88"/>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88"/>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88"/>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88"/>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88"/>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88"/>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88"/>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88"/>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88"/>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88"/>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88"/>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88"/>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88"/>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88"/>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88"/>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88"/>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88"/>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88"/>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88"/>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88"/>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88"/>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88"/>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88"/>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88"/>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88"/>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88"/>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88"/>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88"/>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88"/>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88"/>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88"/>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88"/>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88"/>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88"/>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88"/>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88"/>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88"/>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88"/>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88"/>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88"/>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88"/>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88"/>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88"/>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88"/>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88"/>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88"/>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88"/>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88"/>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88"/>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88"/>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88"/>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88"/>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88"/>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88"/>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88"/>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88"/>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88"/>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88"/>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88"/>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88"/>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88"/>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88"/>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88"/>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88"/>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88"/>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88"/>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88"/>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88"/>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88"/>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88"/>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88"/>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88"/>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88"/>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88"/>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88"/>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88"/>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88"/>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88"/>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88"/>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88"/>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88"/>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88"/>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88"/>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88"/>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88"/>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88"/>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88"/>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88"/>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88"/>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88"/>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88"/>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88"/>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88"/>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88"/>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88"/>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88"/>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88"/>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88"/>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88"/>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88"/>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88"/>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88"/>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88"/>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88"/>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88"/>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88"/>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88"/>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88"/>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88"/>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88"/>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88"/>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88"/>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88"/>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88"/>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88"/>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88"/>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88"/>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88"/>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88"/>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88"/>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88"/>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88"/>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88"/>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88"/>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88"/>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88"/>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88"/>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88"/>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88"/>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88"/>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88"/>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88"/>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88"/>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88"/>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88"/>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88"/>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88"/>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88"/>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88"/>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88"/>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88"/>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88"/>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88"/>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88"/>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88"/>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88"/>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88"/>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88"/>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88"/>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88"/>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88"/>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88"/>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88"/>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88"/>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88"/>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88"/>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88"/>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88"/>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88"/>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88"/>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88"/>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88"/>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88"/>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88"/>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88"/>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88"/>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88"/>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88"/>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88"/>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88"/>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88"/>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88"/>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88"/>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88"/>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88"/>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88"/>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88"/>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88"/>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88"/>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88"/>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88"/>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88"/>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88"/>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88"/>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88"/>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88"/>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88"/>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88"/>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88"/>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88"/>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88"/>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88"/>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88"/>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88"/>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88"/>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88"/>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88"/>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88"/>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88"/>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88"/>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88"/>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88"/>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88"/>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88"/>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88"/>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88"/>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88"/>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88"/>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88"/>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88"/>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88"/>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88"/>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88"/>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88"/>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88"/>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88"/>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88"/>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88"/>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88"/>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88"/>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88"/>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88"/>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88"/>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88"/>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88"/>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88"/>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88"/>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88"/>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88"/>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88"/>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88"/>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88"/>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88"/>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88"/>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88"/>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88"/>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88"/>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88"/>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88"/>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88"/>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88"/>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88"/>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88"/>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88"/>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88"/>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88"/>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88"/>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88"/>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88"/>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88"/>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88"/>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88"/>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88"/>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88"/>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88"/>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88"/>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88"/>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88"/>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88"/>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88"/>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88"/>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88"/>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88"/>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88"/>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88"/>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88"/>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88"/>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88"/>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88"/>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88"/>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88"/>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88"/>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88"/>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88"/>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88"/>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88"/>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88"/>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88"/>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88"/>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88"/>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88"/>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88"/>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88"/>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88"/>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88"/>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88"/>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88"/>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88"/>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88"/>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88"/>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88"/>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88"/>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88"/>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88"/>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88"/>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88"/>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88"/>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88"/>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88"/>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88"/>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88"/>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88"/>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88"/>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88"/>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88"/>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88"/>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88"/>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88"/>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88"/>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88"/>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88"/>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88"/>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88"/>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88"/>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88"/>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88"/>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88"/>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88"/>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88"/>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88"/>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88"/>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88"/>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88"/>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88"/>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88"/>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88"/>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88"/>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88"/>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88"/>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88"/>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88"/>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88"/>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88"/>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88"/>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88"/>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88"/>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88"/>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88"/>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88"/>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88"/>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88"/>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88"/>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88"/>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88"/>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88"/>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88"/>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88"/>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88"/>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88"/>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88"/>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88"/>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88"/>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88"/>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88"/>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88"/>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88"/>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88"/>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88"/>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88"/>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88"/>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88"/>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88"/>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88"/>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88"/>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88"/>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88"/>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88"/>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88"/>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88"/>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88"/>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88"/>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88"/>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88"/>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88"/>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88"/>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88"/>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88"/>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88"/>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88"/>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88"/>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88"/>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88"/>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88"/>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88"/>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88"/>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88"/>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88"/>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88"/>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88"/>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88"/>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88"/>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88"/>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88"/>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88"/>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88"/>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88"/>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88"/>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88"/>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88"/>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88"/>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88"/>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88"/>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88"/>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88"/>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88"/>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88"/>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88"/>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88"/>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88"/>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88"/>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88"/>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88"/>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88"/>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88"/>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88"/>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88"/>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88"/>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88"/>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88"/>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88"/>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88"/>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88"/>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88"/>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88"/>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88"/>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88"/>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88"/>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88"/>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88"/>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88"/>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88"/>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88"/>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88"/>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88"/>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88"/>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88"/>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88"/>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88"/>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88"/>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88"/>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88"/>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88"/>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88"/>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88"/>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88"/>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88"/>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88"/>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88"/>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88"/>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88"/>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88"/>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88"/>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88"/>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88"/>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88"/>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88"/>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88"/>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88"/>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88"/>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88"/>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88"/>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88"/>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88"/>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88"/>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88"/>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88"/>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88"/>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88"/>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88"/>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88"/>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88"/>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88"/>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88"/>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88"/>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88"/>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88"/>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88"/>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88"/>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88"/>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88"/>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88"/>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88"/>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88"/>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88"/>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88"/>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88"/>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88"/>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88"/>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88"/>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88"/>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88"/>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88"/>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88"/>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88"/>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88"/>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88"/>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88"/>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88"/>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88"/>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88"/>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88"/>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88"/>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88"/>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88"/>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88"/>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88"/>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88"/>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88"/>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88"/>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88"/>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88"/>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88"/>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88"/>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88"/>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88"/>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88"/>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88"/>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88"/>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88"/>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88"/>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88"/>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88"/>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88"/>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88"/>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88"/>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88"/>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88"/>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88"/>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88"/>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88"/>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88"/>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88"/>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88"/>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88"/>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88"/>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88"/>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88"/>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88"/>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88"/>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88"/>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88"/>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88"/>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88"/>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88"/>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88"/>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88"/>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88"/>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88"/>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88"/>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88"/>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88"/>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88"/>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88"/>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88"/>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88"/>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88"/>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88"/>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88"/>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88"/>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88"/>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88"/>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88"/>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88"/>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88"/>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88"/>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88"/>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88"/>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88"/>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88"/>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88"/>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88"/>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88"/>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88"/>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88"/>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88"/>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88"/>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88"/>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88"/>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88"/>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88"/>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88"/>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88"/>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88"/>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88"/>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88"/>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88"/>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88"/>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88"/>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88"/>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88"/>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88"/>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88"/>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88"/>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88"/>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88"/>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88"/>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88"/>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88"/>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88"/>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88"/>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88"/>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88"/>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88"/>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88"/>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88"/>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88"/>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88"/>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88"/>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88"/>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88"/>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88"/>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88"/>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88"/>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88"/>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88"/>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88"/>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88"/>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88"/>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88"/>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88"/>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88"/>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88"/>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88"/>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88"/>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88"/>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88"/>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88"/>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88"/>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88"/>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88"/>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88"/>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88"/>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88"/>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88"/>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88"/>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88"/>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88"/>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88"/>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88"/>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88"/>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88"/>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88"/>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88"/>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88"/>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88"/>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88"/>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88"/>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88"/>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88"/>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88"/>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88"/>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88"/>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88"/>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88"/>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88"/>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88"/>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88"/>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88"/>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88"/>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88"/>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88"/>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88"/>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88"/>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88"/>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88"/>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88"/>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88"/>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88"/>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88"/>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88"/>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88"/>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88"/>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88"/>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88"/>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88"/>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88"/>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88"/>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88"/>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88"/>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88"/>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88"/>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88"/>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88"/>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88"/>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88"/>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88"/>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88"/>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88"/>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88"/>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88"/>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88"/>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88"/>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88"/>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88"/>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88"/>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88"/>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88"/>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88"/>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88"/>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88"/>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88"/>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88"/>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88"/>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88"/>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88"/>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88"/>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88"/>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88"/>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88"/>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88"/>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88"/>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88"/>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88"/>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88"/>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88"/>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88"/>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88"/>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88"/>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88"/>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88"/>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88"/>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88"/>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88"/>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88"/>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88"/>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88"/>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88"/>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88"/>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88"/>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88"/>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88"/>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88"/>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88"/>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88"/>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88"/>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88"/>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88"/>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88"/>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88"/>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88"/>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88"/>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88"/>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88"/>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88"/>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88"/>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88"/>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88"/>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88"/>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88"/>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88"/>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88"/>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88"/>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88"/>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88"/>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88"/>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88"/>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88"/>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88"/>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88"/>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88"/>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88"/>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88"/>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88"/>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88"/>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88"/>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88"/>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88"/>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88"/>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88"/>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88"/>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88"/>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88"/>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88"/>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88"/>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88"/>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88"/>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88"/>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88"/>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88"/>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88"/>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88"/>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88"/>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88"/>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88"/>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88"/>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88"/>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88"/>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88"/>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88"/>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88"/>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88"/>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88"/>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88"/>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88"/>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88"/>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88"/>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88"/>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88"/>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88"/>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88"/>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88"/>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88"/>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88"/>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88"/>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88"/>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88"/>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88"/>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88"/>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88"/>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88"/>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88"/>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88"/>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88"/>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88"/>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88"/>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88"/>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88"/>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88"/>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88"/>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88"/>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88"/>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88"/>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88"/>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88"/>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88"/>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88"/>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88"/>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88"/>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88"/>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88"/>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88"/>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88"/>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88"/>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88"/>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88"/>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88"/>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88"/>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88"/>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88"/>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88"/>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88"/>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88"/>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88"/>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88"/>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88"/>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88"/>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88"/>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88"/>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88"/>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88"/>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88"/>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88"/>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88"/>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88"/>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88"/>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88"/>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88"/>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88"/>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88"/>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88"/>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88"/>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88"/>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88"/>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88"/>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88"/>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88"/>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88"/>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88"/>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88"/>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88"/>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88"/>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88"/>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88"/>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88"/>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88"/>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88"/>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88"/>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88"/>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88"/>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88"/>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88"/>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88"/>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88"/>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88"/>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88"/>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88"/>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88"/>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88"/>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88"/>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88"/>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88"/>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88"/>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88"/>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88"/>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88"/>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88"/>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88"/>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88"/>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88"/>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88"/>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88"/>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88"/>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88"/>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88"/>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88"/>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88"/>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88"/>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88"/>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88"/>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88"/>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88"/>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88"/>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88"/>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88"/>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88"/>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88"/>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88"/>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88"/>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88"/>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88"/>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88"/>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88"/>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88"/>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88"/>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88"/>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88"/>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88"/>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88"/>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88"/>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88"/>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88"/>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88"/>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88"/>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88"/>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88"/>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88"/>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88"/>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88"/>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88"/>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88"/>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88"/>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88"/>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88"/>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88"/>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88"/>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88"/>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88"/>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88"/>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88"/>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88"/>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88"/>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88"/>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88"/>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88"/>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88"/>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88"/>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88"/>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88"/>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88"/>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88"/>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88"/>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88"/>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88"/>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88"/>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88"/>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88"/>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88"/>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88"/>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88"/>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88"/>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88"/>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88"/>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88"/>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88"/>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88"/>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88"/>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88"/>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88"/>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88"/>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88"/>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88"/>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88"/>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88"/>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88"/>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88"/>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88"/>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88"/>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88"/>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88"/>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88"/>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88"/>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88"/>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88"/>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88"/>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88"/>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88"/>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88"/>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88"/>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88"/>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88"/>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88"/>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88"/>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88"/>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88"/>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88"/>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88"/>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88"/>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88"/>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88"/>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88"/>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88"/>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88"/>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88"/>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88"/>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88"/>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88"/>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88"/>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88"/>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88"/>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88"/>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88"/>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88"/>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88"/>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88"/>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88"/>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88"/>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88"/>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88"/>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88"/>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88"/>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88"/>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88"/>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88"/>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88"/>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88"/>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88"/>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88"/>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88"/>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88"/>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88"/>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88"/>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88"/>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88"/>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88"/>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88"/>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88"/>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88"/>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88"/>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88"/>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88"/>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88"/>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88"/>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88"/>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88"/>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88"/>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88"/>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88"/>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88"/>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88"/>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88"/>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88"/>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88"/>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88"/>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88"/>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88"/>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88"/>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88"/>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88"/>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88"/>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88"/>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88"/>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88"/>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88"/>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88"/>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88"/>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88"/>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88"/>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88"/>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88"/>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88"/>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88"/>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88"/>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88"/>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88"/>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88"/>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88"/>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88"/>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88"/>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88"/>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88"/>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88"/>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88"/>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88"/>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88"/>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88"/>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88"/>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88"/>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88"/>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88"/>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88"/>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88"/>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88"/>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88"/>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88"/>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88"/>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88"/>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88"/>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88"/>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88"/>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88"/>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88"/>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88"/>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88"/>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88"/>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88"/>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88"/>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88"/>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88"/>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88"/>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88"/>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88"/>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88"/>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88"/>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88"/>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88"/>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88"/>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88"/>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88"/>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88"/>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88"/>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88"/>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88"/>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88"/>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88"/>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88"/>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88"/>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88"/>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88"/>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88"/>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88"/>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88"/>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88"/>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88"/>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88"/>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88"/>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88"/>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88"/>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88"/>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88"/>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88"/>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88"/>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88"/>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88"/>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88"/>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88"/>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88"/>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88"/>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88"/>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88"/>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88"/>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88"/>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88"/>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88"/>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88"/>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88"/>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88"/>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88"/>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88"/>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88"/>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88"/>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88"/>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88"/>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88"/>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88"/>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88"/>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88"/>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88"/>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88"/>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88"/>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88"/>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88"/>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88"/>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88"/>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88"/>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88"/>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88"/>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88"/>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88"/>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88"/>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88"/>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88"/>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88"/>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88"/>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88"/>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88"/>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88"/>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88"/>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88"/>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88"/>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88"/>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88"/>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88"/>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88"/>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88"/>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88"/>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88"/>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88"/>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88"/>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88"/>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88"/>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88"/>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88"/>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88"/>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88"/>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88"/>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88"/>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88"/>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88"/>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88"/>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88"/>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88"/>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88"/>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88"/>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88"/>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88"/>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88"/>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88"/>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88"/>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88"/>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88"/>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88"/>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88"/>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88"/>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88"/>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88"/>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88"/>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88"/>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88"/>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88"/>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88"/>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88"/>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88"/>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88"/>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88"/>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88"/>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88"/>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88"/>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88"/>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88"/>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88"/>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88"/>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88"/>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88"/>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88"/>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88"/>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88"/>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88"/>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88"/>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88"/>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88"/>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88"/>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88"/>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88"/>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88"/>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88"/>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88"/>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88"/>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88"/>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88"/>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88"/>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88"/>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88"/>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88"/>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88"/>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88"/>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88"/>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88"/>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88"/>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88"/>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88"/>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88"/>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88"/>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88"/>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88"/>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88"/>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88"/>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88"/>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88"/>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88"/>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88"/>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88"/>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88"/>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88"/>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88"/>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88"/>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88"/>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88"/>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88"/>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88"/>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88"/>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88"/>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88"/>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88"/>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88"/>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88"/>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88"/>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88"/>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88"/>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88"/>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88"/>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88"/>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88"/>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88"/>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88"/>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88"/>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88"/>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88"/>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88"/>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88"/>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88"/>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88"/>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88"/>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88"/>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88"/>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88"/>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88"/>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88"/>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88"/>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88"/>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88"/>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88"/>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88"/>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88"/>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88"/>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88"/>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88"/>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88"/>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88"/>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88"/>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88"/>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88"/>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88"/>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88"/>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88"/>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88"/>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88"/>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88"/>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88"/>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88"/>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88"/>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88"/>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88"/>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88"/>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88"/>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88"/>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88"/>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88"/>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88"/>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88"/>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88"/>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88"/>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88"/>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88"/>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88"/>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88"/>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88"/>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88"/>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88"/>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88"/>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88"/>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88"/>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88"/>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88"/>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88"/>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88"/>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88"/>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88"/>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88"/>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88"/>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88"/>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88"/>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88"/>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88"/>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88"/>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88"/>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88"/>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88"/>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88"/>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88"/>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88"/>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88"/>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88"/>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88"/>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88"/>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88"/>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88"/>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88"/>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88"/>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88"/>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88"/>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88"/>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88"/>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88"/>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88"/>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88"/>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88"/>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88"/>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88"/>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88"/>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88"/>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88"/>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88"/>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88"/>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88"/>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88"/>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88"/>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88"/>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88"/>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88"/>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88"/>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88"/>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88"/>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88"/>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88"/>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88"/>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88"/>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88"/>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88"/>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88"/>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88"/>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88"/>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88"/>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88"/>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88"/>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88"/>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88"/>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88"/>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88"/>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88"/>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88"/>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88"/>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88"/>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88"/>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88"/>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88"/>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88"/>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88"/>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88"/>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88"/>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88"/>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88"/>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88"/>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88"/>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88"/>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88"/>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88"/>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88"/>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88"/>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88"/>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88"/>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88"/>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88"/>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88"/>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88"/>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88"/>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88"/>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88"/>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88"/>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88"/>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88"/>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88"/>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88"/>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88"/>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88"/>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88"/>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88"/>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88"/>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88"/>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88"/>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88"/>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88"/>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88"/>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88"/>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88"/>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88"/>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88"/>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88"/>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88"/>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88"/>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88"/>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88"/>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88"/>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88"/>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88"/>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88"/>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88"/>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88"/>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88"/>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88"/>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88"/>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88"/>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88"/>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88"/>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88"/>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88"/>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88"/>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88"/>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88"/>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88"/>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88"/>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88"/>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88"/>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88"/>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88"/>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88"/>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88"/>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88"/>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88"/>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88"/>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88"/>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88"/>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88"/>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88"/>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88"/>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88"/>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88"/>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88"/>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88"/>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88"/>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88"/>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88"/>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88"/>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88"/>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88"/>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88"/>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88"/>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88"/>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88"/>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88"/>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88"/>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88"/>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88"/>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88"/>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88"/>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88"/>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88"/>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88"/>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88"/>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88"/>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88"/>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88"/>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88"/>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88"/>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88"/>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88"/>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88"/>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88"/>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88"/>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88"/>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88"/>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88"/>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88"/>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88"/>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88"/>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88"/>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88"/>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88"/>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88"/>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88"/>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88"/>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88"/>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88"/>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88"/>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88"/>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88"/>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88"/>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88"/>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88"/>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88"/>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88"/>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88"/>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88"/>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88"/>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88"/>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88"/>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88"/>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88"/>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88"/>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88"/>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88"/>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88"/>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88"/>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88"/>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88"/>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88"/>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88"/>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88"/>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88"/>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88"/>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88"/>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88"/>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88"/>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88"/>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88"/>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88"/>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88"/>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88"/>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88"/>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88"/>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88"/>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88"/>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88"/>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88"/>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88"/>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88"/>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88"/>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88"/>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88"/>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88"/>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88"/>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88"/>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88"/>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88"/>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88"/>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88"/>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88"/>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88"/>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88"/>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88"/>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88"/>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88"/>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88"/>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88"/>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88"/>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88"/>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88"/>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88"/>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88"/>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88"/>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88"/>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88"/>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88"/>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88"/>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88"/>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88"/>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88"/>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88"/>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88"/>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88"/>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88"/>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88"/>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88"/>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88"/>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88"/>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88"/>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88"/>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88"/>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88"/>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88"/>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88"/>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88"/>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88"/>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88"/>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88"/>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88"/>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88"/>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88"/>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88"/>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88"/>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88"/>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88"/>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88"/>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88"/>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88"/>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88"/>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88"/>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88"/>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88"/>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88"/>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88"/>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88"/>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88"/>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88"/>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88"/>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88"/>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88"/>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88"/>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88"/>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88"/>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88"/>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88"/>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88"/>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88"/>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88"/>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88"/>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88"/>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88"/>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88"/>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88"/>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88"/>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88"/>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88"/>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88"/>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88"/>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88"/>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88"/>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88"/>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88"/>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88"/>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88"/>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88"/>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88"/>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88"/>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88"/>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88"/>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88"/>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88"/>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88"/>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88"/>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88"/>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88"/>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88"/>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88"/>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88"/>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88"/>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88"/>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88"/>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88"/>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88"/>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88"/>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88"/>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88"/>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88"/>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88"/>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88"/>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88"/>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88"/>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88"/>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88"/>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88"/>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88"/>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88"/>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88"/>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88"/>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88"/>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88"/>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88"/>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88"/>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88"/>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88"/>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88"/>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88"/>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88"/>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88"/>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88"/>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88"/>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88"/>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88"/>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88"/>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88"/>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88"/>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88"/>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88"/>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88"/>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88"/>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88"/>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88"/>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88"/>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88"/>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88"/>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88"/>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88"/>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88"/>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88"/>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88"/>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88"/>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88"/>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88"/>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88"/>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88"/>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88"/>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88"/>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88"/>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88"/>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88"/>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88"/>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88"/>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88"/>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88"/>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88"/>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88"/>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88"/>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88"/>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88"/>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88"/>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88"/>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88"/>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88"/>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88"/>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88"/>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88"/>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88"/>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88"/>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88"/>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88"/>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88"/>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88"/>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88"/>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88"/>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88"/>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88"/>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88"/>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88"/>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88"/>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88"/>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88"/>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88"/>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88"/>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88"/>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88"/>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88"/>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88"/>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88"/>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88"/>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88"/>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88"/>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88"/>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88"/>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88"/>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88"/>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88"/>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88"/>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88"/>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88"/>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88"/>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88"/>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88"/>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88"/>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88"/>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88"/>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88"/>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88"/>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88"/>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88"/>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88"/>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88"/>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88"/>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88"/>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88"/>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88"/>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88"/>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88"/>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88"/>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88"/>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88"/>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88"/>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88"/>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88"/>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88"/>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88"/>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88"/>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88"/>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88"/>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88"/>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88"/>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88"/>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88"/>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88"/>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88"/>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88"/>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88"/>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88"/>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88"/>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88"/>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88"/>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88"/>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88"/>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88"/>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88"/>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88"/>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88"/>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88"/>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88"/>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88"/>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88"/>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88"/>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88"/>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88"/>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88"/>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88"/>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88"/>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88"/>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88"/>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88"/>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88"/>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88"/>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88"/>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88"/>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88"/>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88"/>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88"/>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88"/>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88"/>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88"/>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88"/>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88"/>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88"/>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88"/>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88"/>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88"/>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88"/>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88"/>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88"/>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88"/>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88"/>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88"/>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88"/>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88"/>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88"/>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88"/>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88"/>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88"/>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88"/>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88"/>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88"/>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88"/>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88"/>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88"/>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88"/>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88"/>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88"/>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88"/>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88"/>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88"/>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88"/>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88"/>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88"/>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88"/>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88"/>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88"/>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88"/>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88"/>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88"/>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88"/>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88"/>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88"/>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88"/>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88"/>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88"/>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88"/>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88"/>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88"/>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88"/>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88"/>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88"/>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88"/>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88"/>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88"/>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88"/>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88"/>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88"/>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88"/>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88"/>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88"/>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88"/>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88"/>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88"/>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88"/>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88"/>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88"/>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88"/>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88"/>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88"/>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88"/>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88"/>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88"/>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88"/>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88"/>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88"/>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88"/>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88"/>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88"/>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88"/>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88"/>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88"/>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88"/>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88"/>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88"/>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88"/>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88"/>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88"/>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88"/>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88"/>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88"/>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88"/>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88"/>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88"/>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88"/>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88"/>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88"/>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88"/>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88"/>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88"/>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88"/>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88"/>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88"/>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88"/>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88"/>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88"/>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88"/>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88"/>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88"/>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88"/>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88"/>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88"/>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88"/>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88"/>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88"/>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88"/>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88"/>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88"/>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88"/>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88"/>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88"/>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88"/>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88"/>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88"/>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88"/>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88"/>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88"/>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88"/>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88"/>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88"/>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88"/>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88"/>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88"/>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88"/>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88"/>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88"/>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88"/>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88"/>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88"/>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88"/>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88"/>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88"/>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88"/>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88"/>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88"/>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88"/>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88"/>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88"/>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88"/>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88"/>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88"/>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88"/>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88"/>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88"/>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88"/>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88"/>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88"/>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88"/>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88"/>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88"/>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88"/>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88"/>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88"/>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88"/>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88"/>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88"/>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88"/>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88"/>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88"/>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88"/>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88"/>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88"/>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88"/>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88"/>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88"/>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88"/>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88"/>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88"/>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88"/>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88"/>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88"/>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88"/>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88"/>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88"/>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88"/>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88"/>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88"/>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88"/>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88"/>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88"/>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88"/>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88"/>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88"/>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88"/>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88"/>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88"/>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88"/>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88"/>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88"/>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88"/>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88"/>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88"/>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88"/>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88"/>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88"/>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88"/>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88"/>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88"/>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88"/>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88"/>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88"/>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88"/>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88"/>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88"/>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88"/>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88"/>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88"/>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88"/>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88"/>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88"/>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88"/>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88"/>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88"/>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88"/>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88"/>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88"/>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88"/>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88"/>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88"/>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88"/>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88"/>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88"/>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88"/>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88"/>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88"/>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88"/>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88"/>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88"/>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88"/>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88"/>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88"/>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88"/>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88"/>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88"/>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88"/>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88"/>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88"/>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88"/>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88"/>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88"/>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88"/>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88"/>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88"/>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88"/>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88"/>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88"/>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88"/>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88"/>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88"/>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88"/>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88"/>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88"/>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88"/>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88"/>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88"/>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88"/>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88"/>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88"/>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88"/>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88"/>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88"/>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88"/>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88"/>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88"/>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88"/>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88"/>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88"/>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88"/>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88"/>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88"/>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88"/>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88"/>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88"/>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88"/>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88"/>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88"/>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88"/>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88"/>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88"/>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88"/>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88"/>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88"/>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88"/>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88"/>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88"/>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88"/>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88"/>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88"/>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88"/>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88"/>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88"/>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88"/>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88"/>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88"/>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88"/>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88"/>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88"/>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88"/>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88"/>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88"/>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88"/>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88"/>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88"/>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88"/>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88"/>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88"/>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88"/>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88"/>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88"/>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88"/>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88"/>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88"/>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88"/>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88"/>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88"/>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88"/>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88"/>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88"/>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88"/>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88"/>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88"/>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88"/>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88"/>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88"/>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88"/>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88"/>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88"/>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88"/>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88"/>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88"/>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88"/>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88"/>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88"/>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88"/>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88"/>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88"/>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88"/>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88"/>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88"/>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88"/>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88"/>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88"/>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88"/>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88"/>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88"/>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88"/>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88"/>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88"/>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88"/>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88"/>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88"/>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88"/>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88"/>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88"/>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88"/>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88"/>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88"/>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88"/>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88"/>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88"/>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88"/>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88"/>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88"/>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88"/>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88"/>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88"/>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88"/>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88"/>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88"/>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88"/>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88"/>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88"/>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88"/>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88"/>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88"/>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88"/>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88"/>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88"/>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88"/>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88"/>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88"/>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88"/>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88"/>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88"/>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88"/>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88"/>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88"/>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88"/>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88"/>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88"/>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88"/>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88"/>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88"/>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88"/>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88"/>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88"/>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88"/>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88"/>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88"/>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88"/>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88"/>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88"/>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88"/>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88"/>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88"/>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88"/>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88"/>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88"/>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88"/>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88"/>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88"/>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88"/>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88"/>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88"/>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88"/>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88"/>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88"/>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88"/>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88"/>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88"/>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88"/>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88"/>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88"/>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88"/>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88"/>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88"/>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88"/>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88"/>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88"/>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88"/>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88"/>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88"/>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88"/>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88"/>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88"/>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88"/>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88"/>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88"/>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88"/>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88"/>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88"/>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88"/>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88"/>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88"/>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88"/>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88"/>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88"/>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88"/>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88"/>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88"/>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88"/>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88"/>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88"/>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88"/>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88"/>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88"/>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88"/>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88"/>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88"/>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88"/>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88"/>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88"/>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88"/>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88"/>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88"/>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88"/>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88"/>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88"/>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88"/>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88"/>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88"/>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88"/>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88"/>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88"/>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88"/>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88"/>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88"/>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88"/>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88"/>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88"/>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88"/>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88"/>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88"/>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88"/>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88"/>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88"/>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88"/>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88"/>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88"/>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88"/>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88"/>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88"/>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88"/>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88"/>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88"/>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88"/>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88"/>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88"/>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88"/>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88"/>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88"/>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88"/>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88"/>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88"/>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88"/>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88"/>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88"/>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88"/>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88"/>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88"/>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88"/>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88"/>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88"/>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88"/>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88"/>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88"/>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88"/>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88"/>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88"/>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88"/>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88"/>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88"/>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88"/>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88"/>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88"/>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88"/>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88"/>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88"/>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88"/>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88"/>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88"/>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88"/>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88"/>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88"/>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88"/>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88"/>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88"/>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88"/>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88"/>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88"/>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88"/>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88"/>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88"/>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88"/>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88"/>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88"/>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88"/>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88"/>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88"/>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88"/>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88"/>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88"/>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88"/>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88"/>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88"/>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88"/>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88"/>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88"/>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88"/>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88"/>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88"/>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88"/>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88"/>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88"/>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88"/>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88"/>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88"/>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88"/>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88"/>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88"/>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88"/>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88"/>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88"/>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88"/>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88"/>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88"/>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88"/>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88"/>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88"/>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88"/>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88"/>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88"/>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88"/>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88"/>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88"/>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88"/>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88"/>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88"/>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88"/>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88"/>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88"/>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88"/>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88"/>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88"/>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88"/>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88"/>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88"/>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88"/>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88"/>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88"/>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88"/>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88"/>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88"/>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88"/>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88"/>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88"/>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88"/>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88"/>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88"/>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88"/>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88"/>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88"/>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88"/>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88"/>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88"/>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88"/>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88"/>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88"/>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88"/>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88"/>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88"/>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88"/>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88"/>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88"/>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88"/>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88"/>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88"/>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88"/>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88"/>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88"/>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88"/>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88"/>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88"/>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88"/>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88"/>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88"/>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88"/>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88"/>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88"/>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88"/>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88"/>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88"/>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88"/>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88"/>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88"/>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88"/>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88"/>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88"/>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88"/>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88"/>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88"/>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88"/>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88"/>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88"/>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88"/>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88"/>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88"/>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88"/>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88"/>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88"/>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88"/>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88"/>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88"/>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88"/>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88"/>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88"/>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88"/>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88"/>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88"/>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88"/>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88"/>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88"/>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88"/>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88"/>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88"/>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88"/>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88"/>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88"/>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88"/>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88"/>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88"/>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88"/>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88"/>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88"/>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88"/>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88"/>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88"/>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88"/>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88"/>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88"/>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88"/>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88"/>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88"/>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88"/>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88"/>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88"/>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88"/>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88"/>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88"/>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88"/>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88"/>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88"/>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88"/>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88"/>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88"/>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88"/>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88"/>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88"/>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88"/>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88"/>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88"/>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88"/>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88"/>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88"/>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88"/>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88"/>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88"/>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88"/>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88"/>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88"/>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88"/>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88"/>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88"/>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88"/>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88"/>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88"/>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88"/>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88"/>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88"/>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88"/>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88"/>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88"/>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88"/>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88"/>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88"/>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88"/>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88"/>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88"/>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88"/>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88"/>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88"/>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88"/>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88"/>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88"/>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88"/>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88"/>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88"/>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88"/>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88"/>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88"/>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88"/>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88"/>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88"/>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88"/>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88"/>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88"/>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88"/>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88"/>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88"/>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88"/>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88"/>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88"/>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88"/>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88"/>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88"/>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88"/>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88"/>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88"/>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88"/>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88"/>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88"/>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88"/>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88"/>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88"/>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88"/>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88"/>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88"/>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88"/>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88"/>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88"/>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88"/>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88"/>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88"/>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88"/>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88"/>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88"/>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88"/>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88"/>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88"/>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88"/>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88"/>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88"/>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88"/>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88"/>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88"/>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88"/>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88"/>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88"/>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88"/>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88"/>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88"/>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88"/>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88"/>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88"/>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88"/>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88"/>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88"/>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88"/>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88"/>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88"/>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88"/>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88"/>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88"/>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88"/>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88"/>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88"/>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88"/>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88"/>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88"/>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88"/>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88"/>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88"/>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88"/>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88"/>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88"/>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88"/>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88"/>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88"/>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88"/>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88"/>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88"/>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88"/>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88"/>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88"/>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88"/>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88"/>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88"/>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88"/>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88"/>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88"/>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88"/>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88"/>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88"/>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88"/>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88"/>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88"/>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88"/>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88"/>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88"/>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88"/>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88"/>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88"/>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88"/>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88"/>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88"/>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88"/>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88"/>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88"/>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88"/>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88"/>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88"/>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88"/>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88"/>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88"/>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88"/>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88"/>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88"/>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88"/>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88"/>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88"/>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88"/>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88"/>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88"/>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88"/>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88"/>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88"/>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88"/>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88"/>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88"/>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88"/>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88"/>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88"/>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88"/>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88"/>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88"/>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88"/>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88"/>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88"/>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88"/>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88"/>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88"/>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88"/>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88"/>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88"/>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88"/>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88"/>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88"/>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88"/>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88"/>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88"/>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88"/>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88"/>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88"/>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88"/>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88"/>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88"/>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88"/>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88"/>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88"/>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88"/>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88"/>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88"/>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88"/>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88"/>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88"/>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88"/>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88"/>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88"/>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88"/>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88"/>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88"/>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88"/>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88"/>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88"/>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88"/>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88"/>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88"/>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88"/>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88"/>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88"/>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88"/>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88"/>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88"/>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88"/>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88"/>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88"/>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88"/>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88"/>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88"/>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88"/>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88"/>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88"/>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88"/>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88"/>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88"/>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88"/>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88"/>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88"/>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88"/>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88"/>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88"/>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88"/>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88"/>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88"/>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88"/>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88"/>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88"/>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88"/>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88"/>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88"/>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88"/>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88"/>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88"/>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88"/>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88"/>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88"/>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88"/>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88"/>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88"/>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88"/>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88"/>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88"/>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88"/>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88"/>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88"/>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88"/>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88"/>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88"/>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88"/>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88"/>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88"/>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88"/>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88"/>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88"/>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88"/>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88"/>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88"/>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88"/>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88"/>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88"/>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88"/>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88"/>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88"/>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88"/>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88"/>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88"/>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88"/>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88"/>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88"/>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88"/>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88"/>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88"/>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88"/>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88"/>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88"/>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88"/>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88"/>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88"/>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88"/>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88"/>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88"/>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88"/>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88"/>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88"/>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88"/>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88"/>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88"/>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88"/>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88"/>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88"/>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88"/>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88"/>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88"/>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88"/>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88"/>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88"/>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88"/>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88"/>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88"/>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88"/>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88"/>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88"/>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88"/>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88"/>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88"/>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88"/>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88"/>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88"/>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88"/>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88"/>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88"/>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88"/>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88"/>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88"/>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88"/>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88"/>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88"/>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88"/>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88"/>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88"/>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88"/>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88"/>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88"/>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88"/>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88"/>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88"/>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88"/>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88"/>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88"/>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88"/>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88"/>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88"/>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88"/>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88"/>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88"/>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88"/>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88"/>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88"/>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88"/>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88"/>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88"/>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88"/>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88"/>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88"/>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88"/>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88"/>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88"/>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88"/>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88"/>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88"/>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88"/>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88"/>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88"/>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88"/>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88"/>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88"/>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88"/>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88"/>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88"/>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88"/>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88"/>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88"/>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88"/>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88"/>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88"/>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88"/>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88"/>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88"/>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88"/>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88"/>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88"/>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88"/>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88"/>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88"/>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88"/>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88"/>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88"/>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88"/>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88"/>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88"/>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88"/>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88"/>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88"/>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88"/>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88"/>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88"/>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88"/>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88"/>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88"/>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88"/>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88"/>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88"/>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88"/>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88"/>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88"/>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88"/>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88"/>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88"/>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88"/>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88"/>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88"/>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88"/>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88"/>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88"/>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88"/>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88"/>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88"/>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88"/>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88"/>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88"/>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88"/>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88"/>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88"/>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88"/>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88"/>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88"/>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88"/>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88"/>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88"/>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88"/>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88"/>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88"/>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88"/>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88"/>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88"/>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88"/>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88"/>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88"/>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88"/>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88"/>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88"/>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88"/>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88"/>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88"/>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88"/>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88"/>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88"/>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88"/>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88"/>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88"/>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88"/>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88"/>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88"/>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88"/>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88"/>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88"/>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88"/>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88"/>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88"/>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88"/>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88"/>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88"/>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88"/>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88"/>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88"/>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88"/>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88"/>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88"/>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88"/>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88"/>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88"/>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88"/>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88"/>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88"/>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88"/>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88"/>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88"/>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88"/>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88"/>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88"/>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88"/>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88"/>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88"/>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88"/>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88"/>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88"/>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88"/>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88"/>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88"/>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88"/>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88"/>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88"/>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88"/>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88"/>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88"/>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88"/>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88"/>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88"/>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88"/>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88"/>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88"/>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88"/>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88"/>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88"/>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88"/>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88"/>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88"/>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88"/>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88"/>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88"/>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88"/>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88"/>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88"/>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88"/>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88"/>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88"/>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88"/>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88"/>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88"/>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88"/>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88"/>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88"/>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88"/>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88"/>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88"/>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88"/>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88"/>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88"/>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88"/>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88"/>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88"/>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88"/>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88"/>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88"/>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88"/>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88"/>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88"/>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88"/>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88"/>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88"/>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88"/>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88"/>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88"/>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88"/>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88"/>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88"/>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88"/>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88"/>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88"/>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88"/>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88"/>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88"/>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88"/>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88"/>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88"/>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88"/>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88"/>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88"/>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88"/>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88"/>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88"/>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88"/>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88"/>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88"/>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88"/>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88"/>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88"/>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88"/>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88"/>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88"/>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88"/>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88"/>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88"/>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88"/>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88"/>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88"/>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88"/>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88"/>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88"/>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88"/>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88"/>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88"/>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88"/>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88"/>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88"/>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88"/>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88"/>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88"/>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88"/>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88"/>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88"/>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88"/>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88"/>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88"/>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88"/>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88"/>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88"/>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88"/>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88"/>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88"/>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88"/>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88"/>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88"/>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88"/>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88"/>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88"/>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88"/>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88"/>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88"/>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88"/>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88"/>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88"/>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88"/>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88"/>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88"/>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88"/>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88"/>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88"/>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88"/>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88"/>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88"/>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88"/>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88"/>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88"/>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88"/>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88"/>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88"/>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88"/>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88"/>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88"/>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88"/>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88"/>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88"/>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88"/>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88"/>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88"/>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88"/>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88"/>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88"/>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88"/>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88"/>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88"/>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88"/>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88"/>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88"/>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88"/>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88"/>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88"/>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88"/>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88"/>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88"/>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88"/>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88"/>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88"/>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88"/>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88"/>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88"/>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88"/>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88"/>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88"/>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88"/>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88"/>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88"/>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88"/>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88"/>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88"/>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88"/>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88"/>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88"/>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88"/>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88"/>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88"/>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88"/>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88"/>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88"/>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88"/>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88"/>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88"/>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88"/>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88"/>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88"/>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88"/>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88"/>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88"/>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88"/>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88"/>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88"/>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88"/>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88"/>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88"/>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88"/>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88"/>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88"/>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88"/>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88"/>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88"/>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88"/>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88"/>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88"/>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88"/>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88"/>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88"/>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88"/>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88"/>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88"/>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88"/>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88"/>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88"/>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88"/>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88"/>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88"/>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88"/>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88"/>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88"/>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88"/>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88"/>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88"/>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88"/>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88"/>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88"/>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88"/>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88"/>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88"/>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88"/>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88"/>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88"/>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88"/>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88"/>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88"/>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88"/>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88"/>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88"/>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88"/>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88"/>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88"/>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88"/>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88"/>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88"/>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88"/>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88"/>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88"/>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88"/>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88"/>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88"/>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88"/>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88"/>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88"/>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88"/>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88"/>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88"/>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88"/>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88"/>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88"/>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88"/>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88"/>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88"/>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88"/>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88"/>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88"/>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88"/>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88"/>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88"/>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88"/>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88"/>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88"/>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88"/>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88"/>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88"/>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88"/>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88"/>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88"/>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88"/>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88"/>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88"/>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88"/>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88"/>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88"/>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88"/>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88"/>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88"/>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88"/>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88"/>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88"/>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88"/>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88"/>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88"/>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88"/>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88"/>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88"/>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88"/>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88"/>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88"/>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88"/>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88"/>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88"/>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88"/>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88"/>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88"/>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88"/>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88"/>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88"/>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88"/>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88"/>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88"/>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88"/>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88"/>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88"/>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88"/>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88"/>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88"/>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88"/>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88"/>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88"/>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88"/>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88"/>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88"/>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88"/>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88"/>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88"/>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88"/>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88"/>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88"/>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88"/>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88"/>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88"/>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88"/>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88"/>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88"/>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88"/>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88"/>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88"/>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88"/>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88"/>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88"/>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88"/>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88"/>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88"/>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88"/>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88"/>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88"/>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88"/>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88"/>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88"/>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88"/>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88"/>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88"/>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88"/>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88"/>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88"/>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88"/>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88"/>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88"/>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88"/>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88"/>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88"/>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88"/>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88"/>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88"/>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88"/>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88"/>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88"/>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88"/>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88"/>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88"/>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88"/>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88"/>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88"/>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88"/>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88"/>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88"/>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88"/>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88"/>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88"/>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88"/>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88"/>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88"/>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88"/>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88"/>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88"/>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88"/>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88"/>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88"/>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88"/>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88"/>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88"/>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88"/>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88"/>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88"/>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88"/>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88"/>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88"/>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88"/>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88"/>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88"/>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88"/>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88"/>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88"/>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88"/>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88"/>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88"/>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88"/>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88"/>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88"/>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88"/>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88"/>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88"/>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88"/>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88"/>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88"/>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88"/>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88"/>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88"/>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88"/>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88"/>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88"/>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88"/>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88"/>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88"/>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88"/>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88"/>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88"/>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88"/>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88"/>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88"/>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88"/>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88"/>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88"/>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88"/>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88"/>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88"/>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88"/>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88"/>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88"/>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88"/>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88"/>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88"/>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88"/>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88"/>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88"/>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88"/>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88"/>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88"/>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88"/>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88"/>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88"/>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88"/>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88"/>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88"/>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88"/>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88"/>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88"/>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88"/>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88"/>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88"/>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88"/>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88"/>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88"/>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88"/>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88"/>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88"/>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88"/>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88"/>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88"/>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88"/>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88"/>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88"/>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88"/>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88"/>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88"/>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88"/>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88"/>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88"/>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88"/>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88"/>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88"/>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88"/>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88"/>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88"/>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88"/>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88"/>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88"/>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88"/>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88"/>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88"/>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88"/>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88"/>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88"/>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88"/>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88"/>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88"/>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88"/>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88"/>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88"/>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88"/>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88"/>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88"/>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88"/>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88"/>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88"/>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88"/>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88"/>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88"/>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88"/>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88"/>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88"/>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88"/>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88"/>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88"/>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88"/>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88"/>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88"/>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88"/>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88"/>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88"/>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88"/>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88"/>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88"/>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88"/>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88"/>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88"/>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88"/>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88"/>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88"/>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88"/>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88"/>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88"/>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88"/>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88"/>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88"/>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88"/>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88"/>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88"/>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88"/>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88"/>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88"/>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88"/>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88"/>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88"/>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88"/>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88"/>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88"/>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88"/>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88"/>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88"/>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88"/>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88"/>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88"/>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88"/>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88"/>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88"/>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88"/>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88"/>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88"/>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88"/>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88"/>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88"/>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88"/>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88"/>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88"/>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88"/>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88"/>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88"/>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88"/>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88"/>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88"/>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88"/>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88"/>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88"/>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88"/>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88"/>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88"/>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88"/>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88"/>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88"/>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88"/>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88"/>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88"/>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88"/>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88"/>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88"/>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88"/>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88"/>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88"/>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88"/>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88"/>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88"/>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88"/>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88"/>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88"/>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88"/>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88"/>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88"/>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88"/>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88"/>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88"/>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88"/>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88"/>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88"/>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88"/>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88"/>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88"/>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88"/>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88"/>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88"/>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88"/>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88"/>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88"/>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88"/>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88"/>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88"/>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88"/>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88"/>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88"/>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88"/>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88"/>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88"/>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88"/>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88"/>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88"/>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88"/>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88"/>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88"/>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88"/>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88"/>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88"/>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88"/>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88"/>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88"/>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88"/>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88"/>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88"/>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88"/>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88"/>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88"/>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88"/>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88"/>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88"/>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88"/>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88"/>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88"/>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88"/>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88"/>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88"/>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88"/>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88"/>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88"/>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88"/>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88"/>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88"/>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88"/>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88"/>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88"/>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88"/>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88"/>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88"/>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88"/>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88"/>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88"/>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88"/>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88"/>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88"/>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88"/>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88"/>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88"/>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88"/>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88"/>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88"/>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88"/>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88"/>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88"/>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88"/>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88"/>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88"/>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88"/>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88"/>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88"/>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88"/>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88"/>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88"/>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88"/>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88"/>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88"/>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88"/>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88"/>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88"/>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88"/>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88"/>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88"/>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88"/>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88"/>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88"/>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88"/>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88"/>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88"/>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88"/>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88"/>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88"/>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88"/>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88"/>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88"/>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88"/>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88"/>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88"/>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88"/>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88"/>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88"/>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88"/>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88"/>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88"/>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88"/>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88"/>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88"/>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88"/>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88"/>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88"/>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88"/>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88"/>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88"/>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88"/>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88"/>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88"/>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88"/>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88"/>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88"/>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88"/>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88"/>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88"/>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88"/>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88"/>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88"/>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88"/>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88"/>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88"/>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88"/>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88"/>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88"/>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88"/>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88"/>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88"/>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88"/>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88"/>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88"/>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88"/>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88"/>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88"/>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88"/>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88"/>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88"/>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88"/>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88"/>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88"/>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88"/>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88"/>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88"/>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88"/>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88"/>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88"/>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88"/>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88"/>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88"/>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88"/>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88"/>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88"/>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88"/>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88"/>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88"/>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88"/>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88"/>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88"/>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88"/>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88"/>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88"/>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88"/>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88"/>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88"/>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88"/>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88"/>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88"/>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88"/>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88"/>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88"/>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88"/>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88"/>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88"/>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88"/>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88"/>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88"/>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88"/>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88"/>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88"/>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88"/>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88"/>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8" name="Google Shape;7058;p88"/>
          <p:cNvGrpSpPr/>
          <p:nvPr/>
        </p:nvGrpSpPr>
        <p:grpSpPr>
          <a:xfrm>
            <a:off x="3450485" y="919691"/>
            <a:ext cx="2310381" cy="1488888"/>
            <a:chOff x="229225" y="549050"/>
            <a:chExt cx="7161750" cy="4615275"/>
          </a:xfrm>
        </p:grpSpPr>
        <p:sp>
          <p:nvSpPr>
            <p:cNvPr id="7059" name="Google Shape;7059;p88"/>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88"/>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88"/>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88"/>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88"/>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88"/>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88"/>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88"/>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88"/>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88"/>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88"/>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88"/>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88"/>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88"/>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88"/>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88"/>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88"/>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88"/>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88"/>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88"/>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88"/>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88"/>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88"/>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88"/>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88"/>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88"/>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88"/>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88"/>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88"/>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88"/>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88"/>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88"/>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88"/>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88"/>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88"/>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88"/>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88"/>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88"/>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88"/>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88"/>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88"/>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88"/>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88"/>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88"/>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88"/>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88"/>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88"/>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88"/>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88"/>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88"/>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88"/>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88"/>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88"/>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88"/>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88"/>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88"/>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88"/>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88"/>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88"/>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88"/>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88"/>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88"/>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88"/>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88"/>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88"/>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88"/>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88"/>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88"/>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88"/>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88"/>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88"/>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88"/>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88"/>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88"/>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88"/>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88"/>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88"/>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88"/>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88"/>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88"/>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88"/>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88"/>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88"/>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88"/>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88"/>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88"/>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88"/>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88"/>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88"/>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88"/>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88"/>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88"/>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88"/>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88"/>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88"/>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88"/>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88"/>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88"/>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88"/>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88"/>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88"/>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88"/>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88"/>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88"/>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88"/>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88"/>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88"/>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88"/>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88"/>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88"/>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88"/>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88"/>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88"/>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88"/>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88"/>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88"/>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88"/>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6" name="Google Shape;7176;p88"/>
          <p:cNvGrpSpPr/>
          <p:nvPr/>
        </p:nvGrpSpPr>
        <p:grpSpPr>
          <a:xfrm>
            <a:off x="3548403" y="2849588"/>
            <a:ext cx="2310282" cy="1374222"/>
            <a:chOff x="238125" y="732525"/>
            <a:chExt cx="7130500" cy="4241425"/>
          </a:xfrm>
        </p:grpSpPr>
        <p:sp>
          <p:nvSpPr>
            <p:cNvPr id="7177" name="Google Shape;7177;p88"/>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88"/>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88"/>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88"/>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88"/>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88"/>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88"/>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88"/>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88"/>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88"/>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88"/>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88"/>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88"/>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88"/>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88"/>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88"/>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88"/>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88"/>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88"/>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88"/>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88"/>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88"/>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88"/>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88"/>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88"/>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88"/>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88"/>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88"/>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88"/>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88"/>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88"/>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88"/>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88"/>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88"/>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88"/>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88"/>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88"/>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88"/>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88"/>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88"/>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88"/>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88"/>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88"/>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88"/>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88"/>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88"/>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88"/>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88"/>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88"/>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88"/>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88"/>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88"/>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88"/>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88"/>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88"/>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88"/>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88"/>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88"/>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88"/>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88"/>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88"/>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88"/>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88"/>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88"/>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88"/>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88"/>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88"/>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88"/>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88"/>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88"/>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88"/>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88"/>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88"/>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88"/>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88"/>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88"/>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88"/>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88"/>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88"/>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88"/>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88"/>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88"/>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88"/>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88"/>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88"/>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88"/>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88"/>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88"/>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88"/>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88"/>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88"/>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88"/>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88"/>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88"/>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88"/>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88"/>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88"/>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88"/>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88"/>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88"/>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88"/>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88"/>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88"/>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88"/>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88"/>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88"/>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88"/>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88"/>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88"/>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88"/>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88"/>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88"/>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88"/>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88"/>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94" name="Shape 7294"/>
        <p:cNvGrpSpPr/>
        <p:nvPr/>
      </p:nvGrpSpPr>
      <p:grpSpPr>
        <a:xfrm>
          <a:off x="0" y="0"/>
          <a:ext cx="0" cy="0"/>
          <a:chOff x="0" y="0"/>
          <a:chExt cx="0" cy="0"/>
        </a:xfrm>
      </p:grpSpPr>
      <p:grpSp>
        <p:nvGrpSpPr>
          <p:cNvPr id="7295" name="Google Shape;7295;p89"/>
          <p:cNvGrpSpPr/>
          <p:nvPr/>
        </p:nvGrpSpPr>
        <p:grpSpPr>
          <a:xfrm>
            <a:off x="2100560" y="3398663"/>
            <a:ext cx="1102891" cy="760337"/>
            <a:chOff x="4967783" y="2151471"/>
            <a:chExt cx="3920692" cy="2702940"/>
          </a:xfrm>
        </p:grpSpPr>
        <p:grpSp>
          <p:nvGrpSpPr>
            <p:cNvPr id="7296" name="Google Shape;7296;p89"/>
            <p:cNvGrpSpPr/>
            <p:nvPr/>
          </p:nvGrpSpPr>
          <p:grpSpPr>
            <a:xfrm>
              <a:off x="5045709" y="2252109"/>
              <a:ext cx="3761071" cy="2501708"/>
              <a:chOff x="2691784" y="1805334"/>
              <a:chExt cx="3761071" cy="2501708"/>
            </a:xfrm>
          </p:grpSpPr>
          <p:sp>
            <p:nvSpPr>
              <p:cNvPr id="7297" name="Google Shape;7297;p89"/>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89"/>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89"/>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89"/>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89"/>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89"/>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89"/>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4" name="Google Shape;7304;p89"/>
            <p:cNvGrpSpPr/>
            <p:nvPr/>
          </p:nvGrpSpPr>
          <p:grpSpPr>
            <a:xfrm>
              <a:off x="4967783" y="2151471"/>
              <a:ext cx="3920692" cy="2702940"/>
              <a:chOff x="2613858" y="1704696"/>
              <a:chExt cx="3920692" cy="2702940"/>
            </a:xfrm>
          </p:grpSpPr>
          <p:sp>
            <p:nvSpPr>
              <p:cNvPr id="7305" name="Google Shape;7305;p89"/>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89"/>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89"/>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89"/>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89"/>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10" name="Google Shape;7310;p89"/>
          <p:cNvGrpSpPr/>
          <p:nvPr/>
        </p:nvGrpSpPr>
        <p:grpSpPr>
          <a:xfrm>
            <a:off x="3504468" y="1286940"/>
            <a:ext cx="1561911" cy="708580"/>
            <a:chOff x="3530532" y="1496185"/>
            <a:chExt cx="1561911" cy="708580"/>
          </a:xfrm>
        </p:grpSpPr>
        <p:grpSp>
          <p:nvGrpSpPr>
            <p:cNvPr id="7311" name="Google Shape;7311;p89"/>
            <p:cNvGrpSpPr/>
            <p:nvPr/>
          </p:nvGrpSpPr>
          <p:grpSpPr>
            <a:xfrm>
              <a:off x="3720318" y="1857562"/>
              <a:ext cx="1372125" cy="54"/>
              <a:chOff x="3720318" y="1857562"/>
              <a:chExt cx="1372125" cy="54"/>
            </a:xfrm>
          </p:grpSpPr>
          <p:cxnSp>
            <p:nvCxnSpPr>
              <p:cNvPr id="7312" name="Google Shape;7312;p89"/>
              <p:cNvCxnSpPr>
                <a:endCxn id="7313"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314" name="Google Shape;7314;p89"/>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315" name="Google Shape;7315;p89"/>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316" name="Google Shape;7316;p89"/>
              <p:cNvCxnSpPr>
                <a:stCxn id="7313"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7317" name="Google Shape;7317;p89"/>
            <p:cNvGrpSpPr/>
            <p:nvPr/>
          </p:nvGrpSpPr>
          <p:grpSpPr>
            <a:xfrm>
              <a:off x="3567462" y="1496185"/>
              <a:ext cx="286500" cy="272914"/>
              <a:chOff x="3567462" y="1496185"/>
              <a:chExt cx="286500" cy="272914"/>
            </a:xfrm>
          </p:grpSpPr>
          <p:cxnSp>
            <p:nvCxnSpPr>
              <p:cNvPr id="7318" name="Google Shape;7318;p89"/>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319" name="Google Shape;7319;p89"/>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20" name="Google Shape;7320;p89"/>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89"/>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22" name="Google Shape;7322;p89"/>
            <p:cNvGrpSpPr/>
            <p:nvPr/>
          </p:nvGrpSpPr>
          <p:grpSpPr>
            <a:xfrm>
              <a:off x="3929014" y="1960574"/>
              <a:ext cx="286500" cy="242342"/>
              <a:chOff x="3929014" y="1960574"/>
              <a:chExt cx="286500" cy="242342"/>
            </a:xfrm>
          </p:grpSpPr>
          <p:cxnSp>
            <p:nvCxnSpPr>
              <p:cNvPr id="7323" name="Google Shape;7323;p89"/>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7324" name="Google Shape;7324;p89"/>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5" name="Google Shape;7325;p89"/>
            <p:cNvGrpSpPr/>
            <p:nvPr/>
          </p:nvGrpSpPr>
          <p:grpSpPr>
            <a:xfrm>
              <a:off x="4290828" y="1496185"/>
              <a:ext cx="286500" cy="272914"/>
              <a:chOff x="4290828" y="1496185"/>
              <a:chExt cx="286500" cy="272914"/>
            </a:xfrm>
          </p:grpSpPr>
          <p:cxnSp>
            <p:nvCxnSpPr>
              <p:cNvPr id="7326" name="Google Shape;7326;p89"/>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327" name="Google Shape;7327;p89"/>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28" name="Google Shape;7328;p89"/>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89"/>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29" name="Google Shape;7329;p89"/>
            <p:cNvGrpSpPr/>
            <p:nvPr/>
          </p:nvGrpSpPr>
          <p:grpSpPr>
            <a:xfrm>
              <a:off x="4657726" y="1959674"/>
              <a:ext cx="286500" cy="245092"/>
              <a:chOff x="4657726" y="1959674"/>
              <a:chExt cx="286500" cy="245092"/>
            </a:xfrm>
          </p:grpSpPr>
          <p:cxnSp>
            <p:nvCxnSpPr>
              <p:cNvPr id="7330" name="Google Shape;7330;p89"/>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7331" name="Google Shape;7331;p89"/>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32" name="Google Shape;7332;p89"/>
          <p:cNvGrpSpPr/>
          <p:nvPr/>
        </p:nvGrpSpPr>
        <p:grpSpPr>
          <a:xfrm>
            <a:off x="3486488" y="2149036"/>
            <a:ext cx="1597032" cy="378649"/>
            <a:chOff x="3512551" y="2358282"/>
            <a:chExt cx="1597032" cy="378649"/>
          </a:xfrm>
        </p:grpSpPr>
        <p:grpSp>
          <p:nvGrpSpPr>
            <p:cNvPr id="7333" name="Google Shape;7333;p89"/>
            <p:cNvGrpSpPr/>
            <p:nvPr/>
          </p:nvGrpSpPr>
          <p:grpSpPr>
            <a:xfrm>
              <a:off x="3738198" y="2553002"/>
              <a:ext cx="1145834" cy="117"/>
              <a:chOff x="3738198" y="2553002"/>
              <a:chExt cx="1145834" cy="117"/>
            </a:xfrm>
          </p:grpSpPr>
          <p:cxnSp>
            <p:nvCxnSpPr>
              <p:cNvPr id="7334" name="Google Shape;7334;p89"/>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335" name="Google Shape;7335;p89"/>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336" name="Google Shape;7336;p89"/>
              <p:cNvCxnSpPr>
                <a:stCxn id="7337" idx="6"/>
                <a:endCxn id="7338"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7339" name="Google Shape;7339;p89"/>
            <p:cNvGrpSpPr/>
            <p:nvPr/>
          </p:nvGrpSpPr>
          <p:grpSpPr>
            <a:xfrm>
              <a:off x="3969644" y="2440153"/>
              <a:ext cx="225900" cy="296779"/>
              <a:chOff x="3969644" y="2440153"/>
              <a:chExt cx="225900" cy="296779"/>
            </a:xfrm>
          </p:grpSpPr>
          <p:cxnSp>
            <p:nvCxnSpPr>
              <p:cNvPr id="7340" name="Google Shape;7340;p89"/>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7338" name="Google Shape;7338;p89"/>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89"/>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2" name="Google Shape;7342;p89"/>
            <p:cNvGrpSpPr/>
            <p:nvPr/>
          </p:nvGrpSpPr>
          <p:grpSpPr>
            <a:xfrm>
              <a:off x="4426818" y="2358282"/>
              <a:ext cx="225600" cy="307471"/>
              <a:chOff x="4426818" y="2358282"/>
              <a:chExt cx="225600" cy="307471"/>
            </a:xfrm>
          </p:grpSpPr>
          <p:cxnSp>
            <p:nvCxnSpPr>
              <p:cNvPr id="7343" name="Google Shape;7343;p89"/>
              <p:cNvCxnSpPr>
                <a:stCxn id="7344"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7345" name="Google Shape;7345;p89"/>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89"/>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6" name="Google Shape;7346;p89"/>
            <p:cNvGrpSpPr/>
            <p:nvPr/>
          </p:nvGrpSpPr>
          <p:grpSpPr>
            <a:xfrm>
              <a:off x="4883984" y="2440153"/>
              <a:ext cx="225600" cy="296479"/>
              <a:chOff x="4883984" y="2440153"/>
              <a:chExt cx="225600" cy="296479"/>
            </a:xfrm>
          </p:grpSpPr>
          <p:cxnSp>
            <p:nvCxnSpPr>
              <p:cNvPr id="7347" name="Google Shape;7347;p89"/>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7348" name="Google Shape;7348;p89"/>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89"/>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0" name="Google Shape;7350;p89"/>
            <p:cNvGrpSpPr/>
            <p:nvPr/>
          </p:nvGrpSpPr>
          <p:grpSpPr>
            <a:xfrm>
              <a:off x="3512551" y="2358356"/>
              <a:ext cx="225647" cy="307629"/>
              <a:chOff x="2182679" y="2005014"/>
              <a:chExt cx="792300" cy="1080158"/>
            </a:xfrm>
          </p:grpSpPr>
          <p:cxnSp>
            <p:nvCxnSpPr>
              <p:cNvPr id="7351" name="Google Shape;7351;p89"/>
              <p:cNvCxnSpPr>
                <a:stCxn id="7352"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7337" name="Google Shape;7337;p89"/>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89"/>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53" name="Google Shape;7353;p89"/>
          <p:cNvGrpSpPr/>
          <p:nvPr/>
        </p:nvGrpSpPr>
        <p:grpSpPr>
          <a:xfrm>
            <a:off x="6846570" y="972834"/>
            <a:ext cx="1559809" cy="722610"/>
            <a:chOff x="634175" y="2986275"/>
            <a:chExt cx="3147949" cy="1458344"/>
          </a:xfrm>
        </p:grpSpPr>
        <p:cxnSp>
          <p:nvCxnSpPr>
            <p:cNvPr id="7354" name="Google Shape;7354;p89"/>
            <p:cNvCxnSpPr>
              <a:stCxn id="7355" idx="4"/>
              <a:endCxn id="7356"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7357" name="Google Shape;7357;p89"/>
            <p:cNvCxnSpPr>
              <a:stCxn id="7356" idx="0"/>
              <a:endCxn id="7358"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7359" name="Google Shape;7359;p89"/>
            <p:cNvCxnSpPr>
              <a:stCxn id="7358" idx="4"/>
              <a:endCxn id="7360"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7361" name="Google Shape;7361;p89"/>
            <p:cNvCxnSpPr>
              <a:stCxn id="7360" idx="0"/>
              <a:endCxn id="7362"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7362" name="Google Shape;7362;p89"/>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358" name="Google Shape;7358;p89"/>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355" name="Google Shape;7355;p89"/>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360" name="Google Shape;7360;p89"/>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356" name="Google Shape;7356;p89"/>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7363" name="Google Shape;7363;p89"/>
          <p:cNvGrpSpPr/>
          <p:nvPr/>
        </p:nvGrpSpPr>
        <p:grpSpPr>
          <a:xfrm>
            <a:off x="3500360" y="2682741"/>
            <a:ext cx="1570719" cy="294123"/>
            <a:chOff x="998425" y="1182125"/>
            <a:chExt cx="1065400" cy="199500"/>
          </a:xfrm>
        </p:grpSpPr>
        <p:sp>
          <p:nvSpPr>
            <p:cNvPr id="7364" name="Google Shape;7364;p89"/>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89"/>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89"/>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89"/>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89"/>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9" name="Google Shape;7369;p89"/>
          <p:cNvGrpSpPr/>
          <p:nvPr/>
        </p:nvGrpSpPr>
        <p:grpSpPr>
          <a:xfrm>
            <a:off x="6843616" y="1800228"/>
            <a:ext cx="1565716" cy="366729"/>
            <a:chOff x="1247650" y="2075423"/>
            <a:chExt cx="6648477" cy="1557238"/>
          </a:xfrm>
        </p:grpSpPr>
        <p:sp>
          <p:nvSpPr>
            <p:cNvPr id="7370" name="Google Shape;7370;p89"/>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89"/>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89"/>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89"/>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89"/>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89"/>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6" name="Google Shape;7376;p89"/>
          <p:cNvGrpSpPr/>
          <p:nvPr/>
        </p:nvGrpSpPr>
        <p:grpSpPr>
          <a:xfrm>
            <a:off x="6827928" y="2949043"/>
            <a:ext cx="1597061" cy="663440"/>
            <a:chOff x="6796238" y="3158297"/>
            <a:chExt cx="1630319" cy="677257"/>
          </a:xfrm>
        </p:grpSpPr>
        <p:cxnSp>
          <p:nvCxnSpPr>
            <p:cNvPr id="7377" name="Google Shape;7377;p89"/>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7378" name="Google Shape;7378;p89"/>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7379" name="Google Shape;7379;p89"/>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7380" name="Google Shape;7380;p89"/>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7381" name="Google Shape;7381;p89"/>
            <p:cNvGrpSpPr/>
            <p:nvPr/>
          </p:nvGrpSpPr>
          <p:grpSpPr>
            <a:xfrm>
              <a:off x="6796238" y="3311904"/>
              <a:ext cx="1630319" cy="377697"/>
              <a:chOff x="6796238" y="3311904"/>
              <a:chExt cx="1630319" cy="377697"/>
            </a:xfrm>
          </p:grpSpPr>
          <p:sp>
            <p:nvSpPr>
              <p:cNvPr id="7382" name="Google Shape;7382;p89"/>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89"/>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89"/>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85" name="Google Shape;7385;p89"/>
          <p:cNvGrpSpPr/>
          <p:nvPr/>
        </p:nvGrpSpPr>
        <p:grpSpPr>
          <a:xfrm>
            <a:off x="5349066" y="970435"/>
            <a:ext cx="1368606" cy="1593805"/>
            <a:chOff x="1839112" y="2209163"/>
            <a:chExt cx="1918159" cy="2233784"/>
          </a:xfrm>
        </p:grpSpPr>
        <p:sp>
          <p:nvSpPr>
            <p:cNvPr id="7386" name="Google Shape;7386;p89"/>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89"/>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89"/>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389" name="Google Shape;7389;p89"/>
            <p:cNvCxnSpPr>
              <a:stCxn id="7386" idx="6"/>
              <a:endCxn id="7387"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7390" name="Google Shape;7390;p89"/>
            <p:cNvCxnSpPr>
              <a:stCxn id="7387" idx="4"/>
              <a:endCxn id="7391"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7392" name="Google Shape;7392;p89"/>
            <p:cNvCxnSpPr>
              <a:stCxn id="7391" idx="6"/>
              <a:endCxn id="7388"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7393" name="Google Shape;7393;p89"/>
            <p:cNvCxnSpPr>
              <a:stCxn id="7388" idx="4"/>
              <a:endCxn id="7394"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7391" name="Google Shape;7391;p89"/>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89"/>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89"/>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396" name="Google Shape;7396;p89"/>
            <p:cNvCxnSpPr>
              <a:endCxn id="7395"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7397" name="Google Shape;7397;p89"/>
          <p:cNvGrpSpPr/>
          <p:nvPr/>
        </p:nvGrpSpPr>
        <p:grpSpPr>
          <a:xfrm>
            <a:off x="3481439" y="976671"/>
            <a:ext cx="1637968" cy="154942"/>
            <a:chOff x="238125" y="2506075"/>
            <a:chExt cx="7115411" cy="673075"/>
          </a:xfrm>
        </p:grpSpPr>
        <p:sp>
          <p:nvSpPr>
            <p:cNvPr id="7398" name="Google Shape;7398;p89"/>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89"/>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89"/>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89"/>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89"/>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3" name="Google Shape;7403;p89"/>
          <p:cNvGrpSpPr/>
          <p:nvPr/>
        </p:nvGrpSpPr>
        <p:grpSpPr>
          <a:xfrm>
            <a:off x="720124" y="1298269"/>
            <a:ext cx="2476762" cy="91743"/>
            <a:chOff x="1464850" y="436376"/>
            <a:chExt cx="6001362" cy="222300"/>
          </a:xfrm>
        </p:grpSpPr>
        <p:sp>
          <p:nvSpPr>
            <p:cNvPr id="7404" name="Google Shape;7404;p89"/>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89"/>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89"/>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89"/>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89"/>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409" name="Google Shape;7409;p89"/>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410" name="Google Shape;7410;p89"/>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411" name="Google Shape;7411;p89"/>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412" name="Google Shape;7412;p89"/>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7413" name="Google Shape;7413;p89"/>
          <p:cNvGrpSpPr/>
          <p:nvPr/>
        </p:nvGrpSpPr>
        <p:grpSpPr>
          <a:xfrm>
            <a:off x="706391" y="2533734"/>
            <a:ext cx="1452710" cy="651923"/>
            <a:chOff x="803162" y="2667727"/>
            <a:chExt cx="1411906" cy="633611"/>
          </a:xfrm>
        </p:grpSpPr>
        <p:cxnSp>
          <p:nvCxnSpPr>
            <p:cNvPr id="7414" name="Google Shape;7414;p89"/>
            <p:cNvCxnSpPr>
              <a:stCxn id="7415" idx="2"/>
              <a:endCxn id="7416"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417" name="Google Shape;7417;p89"/>
            <p:cNvCxnSpPr>
              <a:stCxn id="7418" idx="0"/>
              <a:endCxn id="7415"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419" name="Google Shape;7419;p89"/>
            <p:cNvCxnSpPr>
              <a:stCxn id="7418" idx="2"/>
              <a:endCxn id="7420"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421" name="Google Shape;7421;p89"/>
            <p:cNvCxnSpPr>
              <a:stCxn id="7422" idx="0"/>
              <a:endCxn id="7418"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423" name="Google Shape;7423;p89"/>
            <p:cNvCxnSpPr>
              <a:stCxn id="7416" idx="2"/>
              <a:endCxn id="7424"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425" name="Google Shape;7425;p89"/>
            <p:cNvCxnSpPr>
              <a:stCxn id="7426" idx="0"/>
              <a:endCxn id="7416"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7422" name="Google Shape;7422;p89"/>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420" name="Google Shape;7420;p89"/>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426" name="Google Shape;7426;p89"/>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424" name="Google Shape;7424;p89"/>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416" name="Google Shape;7416;p89"/>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418" name="Google Shape;7418;p89"/>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415" name="Google Shape;7415;p89"/>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7427" name="Google Shape;7427;p89"/>
          <p:cNvGrpSpPr/>
          <p:nvPr/>
        </p:nvGrpSpPr>
        <p:grpSpPr>
          <a:xfrm>
            <a:off x="706393" y="969273"/>
            <a:ext cx="2518541" cy="209309"/>
            <a:chOff x="803163" y="1111966"/>
            <a:chExt cx="2447800" cy="203430"/>
          </a:xfrm>
        </p:grpSpPr>
        <p:grpSp>
          <p:nvGrpSpPr>
            <p:cNvPr id="7428" name="Google Shape;7428;p89"/>
            <p:cNvGrpSpPr/>
            <p:nvPr/>
          </p:nvGrpSpPr>
          <p:grpSpPr>
            <a:xfrm>
              <a:off x="1958180" y="1111966"/>
              <a:ext cx="588019" cy="121396"/>
              <a:chOff x="4808316" y="2800065"/>
              <a:chExt cx="1999386" cy="412910"/>
            </a:xfrm>
          </p:grpSpPr>
          <p:sp>
            <p:nvSpPr>
              <p:cNvPr id="7429" name="Google Shape;7429;p89"/>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30" name="Google Shape;7430;p89"/>
              <p:cNvGrpSpPr/>
              <p:nvPr/>
            </p:nvGrpSpPr>
            <p:grpSpPr>
              <a:xfrm>
                <a:off x="4808316" y="2800065"/>
                <a:ext cx="92400" cy="411825"/>
                <a:chOff x="845575" y="2563700"/>
                <a:chExt cx="92400" cy="411825"/>
              </a:xfrm>
            </p:grpSpPr>
            <p:cxnSp>
              <p:nvCxnSpPr>
                <p:cNvPr id="7431" name="Google Shape;7431;p89"/>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432" name="Google Shape;7432;p89"/>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7433" name="Google Shape;7433;p89"/>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7434" name="Google Shape;7434;p89"/>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35" name="Google Shape;7435;p89"/>
            <p:cNvGrpSpPr/>
            <p:nvPr/>
          </p:nvGrpSpPr>
          <p:grpSpPr>
            <a:xfrm>
              <a:off x="803163" y="1111974"/>
              <a:ext cx="591158" cy="121545"/>
              <a:chOff x="803163" y="1111974"/>
              <a:chExt cx="591158" cy="121545"/>
            </a:xfrm>
          </p:grpSpPr>
          <p:grpSp>
            <p:nvGrpSpPr>
              <p:cNvPr id="7436" name="Google Shape;7436;p89"/>
              <p:cNvGrpSpPr/>
              <p:nvPr/>
            </p:nvGrpSpPr>
            <p:grpSpPr>
              <a:xfrm>
                <a:off x="803163" y="1111974"/>
                <a:ext cx="27175" cy="121077"/>
                <a:chOff x="845575" y="2563700"/>
                <a:chExt cx="92400" cy="411825"/>
              </a:xfrm>
            </p:grpSpPr>
            <p:cxnSp>
              <p:nvCxnSpPr>
                <p:cNvPr id="7437" name="Google Shape;7437;p89"/>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438" name="Google Shape;7438;p89"/>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39" name="Google Shape;7439;p89"/>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0" name="Google Shape;7440;p89"/>
            <p:cNvGrpSpPr/>
            <p:nvPr/>
          </p:nvGrpSpPr>
          <p:grpSpPr>
            <a:xfrm>
              <a:off x="1381910" y="1194219"/>
              <a:ext cx="588341" cy="121177"/>
              <a:chOff x="1381910" y="1194219"/>
              <a:chExt cx="588341" cy="121177"/>
            </a:xfrm>
          </p:grpSpPr>
          <p:grpSp>
            <p:nvGrpSpPr>
              <p:cNvPr id="7441" name="Google Shape;7441;p89"/>
              <p:cNvGrpSpPr/>
              <p:nvPr/>
            </p:nvGrpSpPr>
            <p:grpSpPr>
              <a:xfrm rot="10800000">
                <a:off x="1381910" y="1194319"/>
                <a:ext cx="27175" cy="121077"/>
                <a:chOff x="2070100" y="2563700"/>
                <a:chExt cx="92400" cy="411825"/>
              </a:xfrm>
            </p:grpSpPr>
            <p:cxnSp>
              <p:nvCxnSpPr>
                <p:cNvPr id="7442" name="Google Shape;7442;p89"/>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443" name="Google Shape;7443;p89"/>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44" name="Google Shape;7444;p89"/>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5" name="Google Shape;7445;p89"/>
            <p:cNvGrpSpPr/>
            <p:nvPr/>
          </p:nvGrpSpPr>
          <p:grpSpPr>
            <a:xfrm>
              <a:off x="2532079" y="1194219"/>
              <a:ext cx="704927" cy="121177"/>
              <a:chOff x="2532079" y="1194219"/>
              <a:chExt cx="704927" cy="121177"/>
            </a:xfrm>
          </p:grpSpPr>
          <p:grpSp>
            <p:nvGrpSpPr>
              <p:cNvPr id="7446" name="Google Shape;7446;p89"/>
              <p:cNvGrpSpPr/>
              <p:nvPr/>
            </p:nvGrpSpPr>
            <p:grpSpPr>
              <a:xfrm rot="10800000">
                <a:off x="2532079" y="1194319"/>
                <a:ext cx="27175" cy="121077"/>
                <a:chOff x="2070100" y="2563700"/>
                <a:chExt cx="92400" cy="411825"/>
              </a:xfrm>
            </p:grpSpPr>
            <p:cxnSp>
              <p:nvCxnSpPr>
                <p:cNvPr id="7447" name="Google Shape;7447;p89"/>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448" name="Google Shape;7448;p89"/>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49" name="Google Shape;7449;p89"/>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50" name="Google Shape;7450;p89"/>
          <p:cNvGrpSpPr/>
          <p:nvPr/>
        </p:nvGrpSpPr>
        <p:grpSpPr>
          <a:xfrm>
            <a:off x="3499403" y="3665904"/>
            <a:ext cx="1567778" cy="491677"/>
            <a:chOff x="5194708" y="3484366"/>
            <a:chExt cx="3148148" cy="987304"/>
          </a:xfrm>
        </p:grpSpPr>
        <p:grpSp>
          <p:nvGrpSpPr>
            <p:cNvPr id="7451" name="Google Shape;7451;p89"/>
            <p:cNvGrpSpPr/>
            <p:nvPr/>
          </p:nvGrpSpPr>
          <p:grpSpPr>
            <a:xfrm>
              <a:off x="7531521" y="3484366"/>
              <a:ext cx="811335" cy="987304"/>
              <a:chOff x="3379425" y="1617275"/>
              <a:chExt cx="1090650" cy="1327200"/>
            </a:xfrm>
          </p:grpSpPr>
          <p:sp>
            <p:nvSpPr>
              <p:cNvPr id="7452" name="Google Shape;7452;p89"/>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89"/>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89"/>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5" name="Google Shape;7455;p89"/>
            <p:cNvGrpSpPr/>
            <p:nvPr/>
          </p:nvGrpSpPr>
          <p:grpSpPr>
            <a:xfrm>
              <a:off x="6752546" y="3484366"/>
              <a:ext cx="811428" cy="987304"/>
              <a:chOff x="2332275" y="1617275"/>
              <a:chExt cx="1090775" cy="1327200"/>
            </a:xfrm>
          </p:grpSpPr>
          <p:sp>
            <p:nvSpPr>
              <p:cNvPr id="7456" name="Google Shape;7456;p89"/>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89"/>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89"/>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9" name="Google Shape;7459;p89"/>
            <p:cNvGrpSpPr/>
            <p:nvPr/>
          </p:nvGrpSpPr>
          <p:grpSpPr>
            <a:xfrm>
              <a:off x="5973664" y="3484366"/>
              <a:ext cx="811335" cy="987304"/>
              <a:chOff x="1285250" y="1617275"/>
              <a:chExt cx="1090650" cy="1327200"/>
            </a:xfrm>
          </p:grpSpPr>
          <p:sp>
            <p:nvSpPr>
              <p:cNvPr id="7460" name="Google Shape;7460;p89"/>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89"/>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89"/>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3" name="Google Shape;7463;p89"/>
            <p:cNvGrpSpPr/>
            <p:nvPr/>
          </p:nvGrpSpPr>
          <p:grpSpPr>
            <a:xfrm>
              <a:off x="5194708" y="3484366"/>
              <a:ext cx="811409" cy="987304"/>
              <a:chOff x="238125" y="1617275"/>
              <a:chExt cx="1090750" cy="1327200"/>
            </a:xfrm>
          </p:grpSpPr>
          <p:sp>
            <p:nvSpPr>
              <p:cNvPr id="7464" name="Google Shape;7464;p89"/>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89"/>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89"/>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67" name="Google Shape;7467;p89"/>
          <p:cNvGrpSpPr/>
          <p:nvPr/>
        </p:nvGrpSpPr>
        <p:grpSpPr>
          <a:xfrm>
            <a:off x="3460012" y="3146315"/>
            <a:ext cx="1616964" cy="346256"/>
            <a:chOff x="1808063" y="4294338"/>
            <a:chExt cx="3370782" cy="721817"/>
          </a:xfrm>
        </p:grpSpPr>
        <p:sp>
          <p:nvSpPr>
            <p:cNvPr id="7468" name="Google Shape;7468;p89"/>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89"/>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89"/>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89"/>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89"/>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89"/>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89"/>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89"/>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89"/>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89"/>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8" name="Google Shape;7478;p89"/>
          <p:cNvGrpSpPr/>
          <p:nvPr/>
        </p:nvGrpSpPr>
        <p:grpSpPr>
          <a:xfrm>
            <a:off x="738224" y="3432344"/>
            <a:ext cx="1295882" cy="646587"/>
            <a:chOff x="834100" y="3642869"/>
            <a:chExt cx="1259483" cy="628426"/>
          </a:xfrm>
        </p:grpSpPr>
        <p:sp>
          <p:nvSpPr>
            <p:cNvPr id="7479" name="Google Shape;7479;p89"/>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89"/>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89"/>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89"/>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89"/>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89"/>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89"/>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89"/>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89"/>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89"/>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89"/>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89"/>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89"/>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89"/>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89"/>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89"/>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89"/>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89"/>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89"/>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89"/>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89"/>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89"/>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89"/>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89"/>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89"/>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04" name="Google Shape;7504;p89"/>
            <p:cNvGrpSpPr/>
            <p:nvPr/>
          </p:nvGrpSpPr>
          <p:grpSpPr>
            <a:xfrm>
              <a:off x="1360364" y="3847835"/>
              <a:ext cx="208119" cy="224359"/>
              <a:chOff x="1360769" y="3847100"/>
              <a:chExt cx="208119" cy="224359"/>
            </a:xfrm>
          </p:grpSpPr>
          <p:sp>
            <p:nvSpPr>
              <p:cNvPr id="7505" name="Google Shape;7505;p89"/>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89"/>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89"/>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89"/>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89"/>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89"/>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89"/>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89"/>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89"/>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89"/>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89"/>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89"/>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89"/>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89"/>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89"/>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89"/>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89"/>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89"/>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89"/>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89"/>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25" name="Google Shape;7525;p89"/>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89"/>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89"/>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89"/>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89"/>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89"/>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89"/>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89"/>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89"/>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89"/>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89"/>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89"/>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89"/>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89"/>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9" name="Google Shape;7539;p89"/>
          <p:cNvGrpSpPr/>
          <p:nvPr/>
        </p:nvGrpSpPr>
        <p:grpSpPr>
          <a:xfrm rot="5400000">
            <a:off x="5951337" y="3228841"/>
            <a:ext cx="164064" cy="1414916"/>
            <a:chOff x="4428249" y="1369375"/>
            <a:chExt cx="36905" cy="429569"/>
          </a:xfrm>
        </p:grpSpPr>
        <p:sp>
          <p:nvSpPr>
            <p:cNvPr id="7540" name="Google Shape;7540;p89"/>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89"/>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89"/>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89"/>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89"/>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89"/>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89"/>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89"/>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89"/>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89"/>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89"/>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89"/>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89"/>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89"/>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89"/>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89"/>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89"/>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89"/>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89"/>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89"/>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89"/>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89"/>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89"/>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89"/>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89"/>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89"/>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89"/>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89"/>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89"/>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89"/>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89"/>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89"/>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2" name="Google Shape;7572;p89"/>
          <p:cNvGrpSpPr/>
          <p:nvPr/>
        </p:nvGrpSpPr>
        <p:grpSpPr>
          <a:xfrm flipH="1" rot="10800000">
            <a:off x="5323766" y="2817385"/>
            <a:ext cx="1419207" cy="24808"/>
            <a:chOff x="219558" y="4738465"/>
            <a:chExt cx="5852400" cy="102300"/>
          </a:xfrm>
        </p:grpSpPr>
        <p:cxnSp>
          <p:nvCxnSpPr>
            <p:cNvPr id="7573" name="Google Shape;7573;p89"/>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7574" name="Google Shape;7574;p89"/>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89"/>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89"/>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89"/>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89"/>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9" name="Google Shape;7579;p89"/>
          <p:cNvGrpSpPr/>
          <p:nvPr/>
        </p:nvGrpSpPr>
        <p:grpSpPr>
          <a:xfrm>
            <a:off x="5335084" y="3190448"/>
            <a:ext cx="1396570" cy="385016"/>
            <a:chOff x="5286284" y="2966544"/>
            <a:chExt cx="1396570" cy="385016"/>
          </a:xfrm>
        </p:grpSpPr>
        <p:cxnSp>
          <p:nvCxnSpPr>
            <p:cNvPr id="7580" name="Google Shape;7580;p89"/>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7581" name="Google Shape;7581;p89"/>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7582" name="Google Shape;7582;p89"/>
            <p:cNvGrpSpPr/>
            <p:nvPr/>
          </p:nvGrpSpPr>
          <p:grpSpPr>
            <a:xfrm>
              <a:off x="5287688" y="3173364"/>
              <a:ext cx="1395166" cy="74100"/>
              <a:chOff x="5287688" y="3173364"/>
              <a:chExt cx="1395166" cy="74100"/>
            </a:xfrm>
          </p:grpSpPr>
          <p:cxnSp>
            <p:nvCxnSpPr>
              <p:cNvPr id="7583" name="Google Shape;7583;p89"/>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7584" name="Google Shape;7584;p89"/>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7585" name="Google Shape;7585;p89"/>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586" name="Google Shape;7586;p89"/>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587" name="Google Shape;7587;p89"/>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588" name="Google Shape;7588;p89"/>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589" name="Google Shape;7589;p89"/>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590" name="Google Shape;7590;p89"/>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7591" name="Google Shape;7591;p89"/>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7592" name="Google Shape;7592;p89"/>
          <p:cNvGrpSpPr/>
          <p:nvPr/>
        </p:nvGrpSpPr>
        <p:grpSpPr>
          <a:xfrm>
            <a:off x="2021150" y="1609224"/>
            <a:ext cx="1182276" cy="662027"/>
            <a:chOff x="2029517" y="1732295"/>
            <a:chExt cx="1149068" cy="643432"/>
          </a:xfrm>
        </p:grpSpPr>
        <p:grpSp>
          <p:nvGrpSpPr>
            <p:cNvPr id="7593" name="Google Shape;7593;p89"/>
            <p:cNvGrpSpPr/>
            <p:nvPr/>
          </p:nvGrpSpPr>
          <p:grpSpPr>
            <a:xfrm>
              <a:off x="2708660" y="1746937"/>
              <a:ext cx="455427" cy="244429"/>
              <a:chOff x="2700693" y="1746937"/>
              <a:chExt cx="455427" cy="244429"/>
            </a:xfrm>
          </p:grpSpPr>
          <p:grpSp>
            <p:nvGrpSpPr>
              <p:cNvPr id="7594" name="Google Shape;7594;p89"/>
              <p:cNvGrpSpPr/>
              <p:nvPr/>
            </p:nvGrpSpPr>
            <p:grpSpPr>
              <a:xfrm>
                <a:off x="2905682" y="1782817"/>
                <a:ext cx="250438" cy="208549"/>
                <a:chOff x="2905682" y="1782817"/>
                <a:chExt cx="250438" cy="208549"/>
              </a:xfrm>
            </p:grpSpPr>
            <p:cxnSp>
              <p:nvCxnSpPr>
                <p:cNvPr id="7595" name="Google Shape;7595;p89"/>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596" name="Google Shape;7596;p89"/>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7" name="Google Shape;7597;p89"/>
              <p:cNvGrpSpPr/>
              <p:nvPr/>
            </p:nvGrpSpPr>
            <p:grpSpPr>
              <a:xfrm>
                <a:off x="2700693" y="1746937"/>
                <a:ext cx="449967" cy="72374"/>
                <a:chOff x="2700693" y="1746937"/>
                <a:chExt cx="449967" cy="72374"/>
              </a:xfrm>
            </p:grpSpPr>
            <p:cxnSp>
              <p:nvCxnSpPr>
                <p:cNvPr id="7598" name="Google Shape;7598;p89"/>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599" name="Google Shape;7599;p89"/>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00" name="Google Shape;7600;p89"/>
            <p:cNvGrpSpPr/>
            <p:nvPr/>
          </p:nvGrpSpPr>
          <p:grpSpPr>
            <a:xfrm>
              <a:off x="2029517" y="1732295"/>
              <a:ext cx="1149068" cy="643432"/>
              <a:chOff x="2029517" y="1732295"/>
              <a:chExt cx="1149068" cy="643432"/>
            </a:xfrm>
          </p:grpSpPr>
          <p:grpSp>
            <p:nvGrpSpPr>
              <p:cNvPr id="7601" name="Google Shape;7601;p89"/>
              <p:cNvGrpSpPr/>
              <p:nvPr/>
            </p:nvGrpSpPr>
            <p:grpSpPr>
              <a:xfrm>
                <a:off x="2703618" y="2103152"/>
                <a:ext cx="474966" cy="260017"/>
                <a:chOff x="2703618" y="2103152"/>
                <a:chExt cx="474966" cy="260017"/>
              </a:xfrm>
            </p:grpSpPr>
            <p:grpSp>
              <p:nvGrpSpPr>
                <p:cNvPr id="7602" name="Google Shape;7602;p89"/>
                <p:cNvGrpSpPr/>
                <p:nvPr/>
              </p:nvGrpSpPr>
              <p:grpSpPr>
                <a:xfrm>
                  <a:off x="2703618" y="2290640"/>
                  <a:ext cx="450291" cy="72529"/>
                  <a:chOff x="2703618" y="2290640"/>
                  <a:chExt cx="450291" cy="72529"/>
                </a:xfrm>
              </p:grpSpPr>
              <p:cxnSp>
                <p:nvCxnSpPr>
                  <p:cNvPr id="7603" name="Google Shape;7603;p89"/>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604" name="Google Shape;7604;p89"/>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5" name="Google Shape;7605;p89"/>
                <p:cNvGrpSpPr/>
                <p:nvPr/>
              </p:nvGrpSpPr>
              <p:grpSpPr>
                <a:xfrm>
                  <a:off x="2908607" y="2103152"/>
                  <a:ext cx="269977" cy="223538"/>
                  <a:chOff x="2908607" y="2103152"/>
                  <a:chExt cx="269977" cy="223538"/>
                </a:xfrm>
              </p:grpSpPr>
              <p:cxnSp>
                <p:nvCxnSpPr>
                  <p:cNvPr id="7606" name="Google Shape;7606;p89"/>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607" name="Google Shape;7607;p89"/>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08" name="Google Shape;7608;p89"/>
              <p:cNvGrpSpPr/>
              <p:nvPr/>
            </p:nvGrpSpPr>
            <p:grpSpPr>
              <a:xfrm>
                <a:off x="2029517" y="1732295"/>
                <a:ext cx="685827" cy="643432"/>
                <a:chOff x="2029517" y="1732295"/>
                <a:chExt cx="685827" cy="643432"/>
              </a:xfrm>
            </p:grpSpPr>
            <p:sp>
              <p:nvSpPr>
                <p:cNvPr id="7609" name="Google Shape;7609;p89"/>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10" name="Google Shape;7610;p89"/>
                <p:cNvGrpSpPr/>
                <p:nvPr/>
              </p:nvGrpSpPr>
              <p:grpSpPr>
                <a:xfrm>
                  <a:off x="2158948" y="1732295"/>
                  <a:ext cx="556396" cy="333108"/>
                  <a:chOff x="2158948" y="1732295"/>
                  <a:chExt cx="556396" cy="333108"/>
                </a:xfrm>
              </p:grpSpPr>
              <p:cxnSp>
                <p:nvCxnSpPr>
                  <p:cNvPr id="7611" name="Google Shape;7611;p89"/>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612" name="Google Shape;7612;p89"/>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3" name="Google Shape;7613;p89"/>
                <p:cNvGrpSpPr/>
                <p:nvPr/>
              </p:nvGrpSpPr>
              <p:grpSpPr>
                <a:xfrm>
                  <a:off x="2159908" y="2065057"/>
                  <a:ext cx="550884" cy="310670"/>
                  <a:chOff x="2159908" y="2065057"/>
                  <a:chExt cx="550884" cy="310670"/>
                </a:xfrm>
              </p:grpSpPr>
              <p:cxnSp>
                <p:nvCxnSpPr>
                  <p:cNvPr id="7614" name="Google Shape;7614;p89"/>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615" name="Google Shape;7615;p89"/>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7616" name="Google Shape;7616;p89"/>
          <p:cNvGrpSpPr/>
          <p:nvPr/>
        </p:nvGrpSpPr>
        <p:grpSpPr>
          <a:xfrm>
            <a:off x="706399" y="1556837"/>
            <a:ext cx="962651" cy="810058"/>
            <a:chOff x="844912" y="1681380"/>
            <a:chExt cx="935611" cy="787305"/>
          </a:xfrm>
        </p:grpSpPr>
        <p:grpSp>
          <p:nvGrpSpPr>
            <p:cNvPr id="7617" name="Google Shape;7617;p89"/>
            <p:cNvGrpSpPr/>
            <p:nvPr/>
          </p:nvGrpSpPr>
          <p:grpSpPr>
            <a:xfrm>
              <a:off x="844912" y="1819635"/>
              <a:ext cx="329836" cy="510016"/>
              <a:chOff x="844912" y="1819635"/>
              <a:chExt cx="329836" cy="510016"/>
            </a:xfrm>
          </p:grpSpPr>
          <p:sp>
            <p:nvSpPr>
              <p:cNvPr id="7618" name="Google Shape;7618;p89"/>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89"/>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89"/>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89"/>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89"/>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89"/>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4" name="Google Shape;7624;p89"/>
            <p:cNvGrpSpPr/>
            <p:nvPr/>
          </p:nvGrpSpPr>
          <p:grpSpPr>
            <a:xfrm>
              <a:off x="1284601" y="2158168"/>
              <a:ext cx="495923" cy="310517"/>
              <a:chOff x="1284601" y="2158168"/>
              <a:chExt cx="495923" cy="310517"/>
            </a:xfrm>
          </p:grpSpPr>
          <p:sp>
            <p:nvSpPr>
              <p:cNvPr id="7625" name="Google Shape;7625;p89"/>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26" name="Google Shape;7626;p89"/>
              <p:cNvGrpSpPr/>
              <p:nvPr/>
            </p:nvGrpSpPr>
            <p:grpSpPr>
              <a:xfrm>
                <a:off x="1507666" y="2158168"/>
                <a:ext cx="272858" cy="310517"/>
                <a:chOff x="1507666" y="2158168"/>
                <a:chExt cx="272858" cy="310517"/>
              </a:xfrm>
            </p:grpSpPr>
            <p:grpSp>
              <p:nvGrpSpPr>
                <p:cNvPr id="7627" name="Google Shape;7627;p89"/>
                <p:cNvGrpSpPr/>
                <p:nvPr/>
              </p:nvGrpSpPr>
              <p:grpSpPr>
                <a:xfrm>
                  <a:off x="1507666" y="2176104"/>
                  <a:ext cx="166395" cy="273149"/>
                  <a:chOff x="1507666" y="2176104"/>
                  <a:chExt cx="166395" cy="273149"/>
                </a:xfrm>
              </p:grpSpPr>
              <p:sp>
                <p:nvSpPr>
                  <p:cNvPr id="7628" name="Google Shape;7628;p89"/>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89"/>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89"/>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89"/>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89"/>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89"/>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89"/>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35" name="Google Shape;7635;p89"/>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89"/>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37" name="Google Shape;7637;p89"/>
            <p:cNvGrpSpPr/>
            <p:nvPr/>
          </p:nvGrpSpPr>
          <p:grpSpPr>
            <a:xfrm>
              <a:off x="1284601" y="1681380"/>
              <a:ext cx="495923" cy="310517"/>
              <a:chOff x="1284601" y="1681380"/>
              <a:chExt cx="495923" cy="310517"/>
            </a:xfrm>
          </p:grpSpPr>
          <p:sp>
            <p:nvSpPr>
              <p:cNvPr id="7638" name="Google Shape;7638;p89"/>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39" name="Google Shape;7639;p89"/>
              <p:cNvGrpSpPr/>
              <p:nvPr/>
            </p:nvGrpSpPr>
            <p:grpSpPr>
              <a:xfrm>
                <a:off x="1507666" y="1681380"/>
                <a:ext cx="272858" cy="310517"/>
                <a:chOff x="1507666" y="1681380"/>
                <a:chExt cx="272858" cy="310517"/>
              </a:xfrm>
            </p:grpSpPr>
            <p:grpSp>
              <p:nvGrpSpPr>
                <p:cNvPr id="7640" name="Google Shape;7640;p89"/>
                <p:cNvGrpSpPr/>
                <p:nvPr/>
              </p:nvGrpSpPr>
              <p:grpSpPr>
                <a:xfrm>
                  <a:off x="1507666" y="1700120"/>
                  <a:ext cx="166395" cy="272984"/>
                  <a:chOff x="1507666" y="1700120"/>
                  <a:chExt cx="166395" cy="272984"/>
                </a:xfrm>
              </p:grpSpPr>
              <p:sp>
                <p:nvSpPr>
                  <p:cNvPr id="7641" name="Google Shape;7641;p89"/>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89"/>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89"/>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89"/>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89"/>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89"/>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89"/>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48" name="Google Shape;7648;p89"/>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89"/>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650" name="Google Shape;7650;p89"/>
          <p:cNvGrpSpPr/>
          <p:nvPr/>
        </p:nvGrpSpPr>
        <p:grpSpPr>
          <a:xfrm>
            <a:off x="6815339" y="2324267"/>
            <a:ext cx="1622269" cy="552443"/>
            <a:chOff x="6894650" y="2574740"/>
            <a:chExt cx="1445100" cy="492111"/>
          </a:xfrm>
        </p:grpSpPr>
        <p:sp>
          <p:nvSpPr>
            <p:cNvPr id="7651" name="Google Shape;7651;p89"/>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89"/>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89"/>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89"/>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89"/>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56" name="Google Shape;7656;p89"/>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7657" name="Google Shape;7657;p89"/>
          <p:cNvGrpSpPr/>
          <p:nvPr/>
        </p:nvGrpSpPr>
        <p:grpSpPr>
          <a:xfrm>
            <a:off x="6834882" y="3698522"/>
            <a:ext cx="1583206" cy="475705"/>
            <a:chOff x="6953919" y="3907920"/>
            <a:chExt cx="1377300" cy="475705"/>
          </a:xfrm>
        </p:grpSpPr>
        <p:cxnSp>
          <p:nvCxnSpPr>
            <p:cNvPr id="7658" name="Google Shape;7658;p89"/>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7659" name="Google Shape;7659;p89"/>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7660" name="Google Shape;7660;p89"/>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7661" name="Google Shape;7661;p89"/>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7662" name="Google Shape;7662;p89"/>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7663" name="Google Shape;7663;p89"/>
          <p:cNvGrpSpPr/>
          <p:nvPr/>
        </p:nvGrpSpPr>
        <p:grpSpPr>
          <a:xfrm>
            <a:off x="2338470" y="2459668"/>
            <a:ext cx="836286" cy="824529"/>
            <a:chOff x="2389399" y="2595741"/>
            <a:chExt cx="812796" cy="801369"/>
          </a:xfrm>
        </p:grpSpPr>
        <p:grpSp>
          <p:nvGrpSpPr>
            <p:cNvPr id="7664" name="Google Shape;7664;p89"/>
            <p:cNvGrpSpPr/>
            <p:nvPr/>
          </p:nvGrpSpPr>
          <p:grpSpPr>
            <a:xfrm>
              <a:off x="2492145" y="2881565"/>
              <a:ext cx="607300" cy="229751"/>
              <a:chOff x="2492145" y="2881565"/>
              <a:chExt cx="607300" cy="229751"/>
            </a:xfrm>
          </p:grpSpPr>
          <p:sp>
            <p:nvSpPr>
              <p:cNvPr id="7665" name="Google Shape;7665;p89"/>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89"/>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89"/>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8" name="Google Shape;7668;p89"/>
            <p:cNvGrpSpPr/>
            <p:nvPr/>
          </p:nvGrpSpPr>
          <p:grpSpPr>
            <a:xfrm>
              <a:off x="2389399" y="2595741"/>
              <a:ext cx="812796" cy="296825"/>
              <a:chOff x="2389399" y="2595741"/>
              <a:chExt cx="812796" cy="296825"/>
            </a:xfrm>
          </p:grpSpPr>
          <p:grpSp>
            <p:nvGrpSpPr>
              <p:cNvPr id="7669" name="Google Shape;7669;p89"/>
              <p:cNvGrpSpPr/>
              <p:nvPr/>
            </p:nvGrpSpPr>
            <p:grpSpPr>
              <a:xfrm>
                <a:off x="2389399" y="2595741"/>
                <a:ext cx="363638" cy="296825"/>
                <a:chOff x="2389399" y="2595741"/>
                <a:chExt cx="363638" cy="296825"/>
              </a:xfrm>
            </p:grpSpPr>
            <p:grpSp>
              <p:nvGrpSpPr>
                <p:cNvPr id="7670" name="Google Shape;7670;p89"/>
                <p:cNvGrpSpPr/>
                <p:nvPr/>
              </p:nvGrpSpPr>
              <p:grpSpPr>
                <a:xfrm>
                  <a:off x="2493852" y="2794333"/>
                  <a:ext cx="259185" cy="98232"/>
                  <a:chOff x="2493852" y="2794333"/>
                  <a:chExt cx="259185" cy="98232"/>
                </a:xfrm>
              </p:grpSpPr>
              <p:sp>
                <p:nvSpPr>
                  <p:cNvPr id="7671" name="Google Shape;7671;p89"/>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89"/>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89"/>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4" name="Google Shape;7674;p89"/>
                <p:cNvGrpSpPr/>
                <p:nvPr/>
              </p:nvGrpSpPr>
              <p:grpSpPr>
                <a:xfrm>
                  <a:off x="2389399" y="2595741"/>
                  <a:ext cx="224343" cy="182054"/>
                  <a:chOff x="2389399" y="2595741"/>
                  <a:chExt cx="224343" cy="182054"/>
                </a:xfrm>
              </p:grpSpPr>
              <p:sp>
                <p:nvSpPr>
                  <p:cNvPr id="7675" name="Google Shape;7675;p89"/>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89"/>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77" name="Google Shape;7677;p89"/>
              <p:cNvGrpSpPr/>
              <p:nvPr/>
            </p:nvGrpSpPr>
            <p:grpSpPr>
              <a:xfrm>
                <a:off x="2683630" y="2595741"/>
                <a:ext cx="224334" cy="296825"/>
                <a:chOff x="2683630" y="2595741"/>
                <a:chExt cx="224334" cy="296825"/>
              </a:xfrm>
            </p:grpSpPr>
            <p:grpSp>
              <p:nvGrpSpPr>
                <p:cNvPr id="7678" name="Google Shape;7678;p89"/>
                <p:cNvGrpSpPr/>
                <p:nvPr/>
              </p:nvGrpSpPr>
              <p:grpSpPr>
                <a:xfrm>
                  <a:off x="2788083" y="2794333"/>
                  <a:ext cx="15356" cy="98232"/>
                  <a:chOff x="2788083" y="2794333"/>
                  <a:chExt cx="15356" cy="98232"/>
                </a:xfrm>
              </p:grpSpPr>
              <p:sp>
                <p:nvSpPr>
                  <p:cNvPr id="7679" name="Google Shape;7679;p89"/>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89"/>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89"/>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2" name="Google Shape;7682;p89"/>
                <p:cNvGrpSpPr/>
                <p:nvPr/>
              </p:nvGrpSpPr>
              <p:grpSpPr>
                <a:xfrm>
                  <a:off x="2683630" y="2595741"/>
                  <a:ext cx="224334" cy="182054"/>
                  <a:chOff x="2683630" y="2595741"/>
                  <a:chExt cx="224334" cy="182054"/>
                </a:xfrm>
              </p:grpSpPr>
              <p:sp>
                <p:nvSpPr>
                  <p:cNvPr id="7683" name="Google Shape;7683;p89"/>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89"/>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85" name="Google Shape;7685;p89"/>
              <p:cNvGrpSpPr/>
              <p:nvPr/>
            </p:nvGrpSpPr>
            <p:grpSpPr>
              <a:xfrm>
                <a:off x="2838475" y="2595741"/>
                <a:ext cx="363719" cy="296825"/>
                <a:chOff x="2838475" y="2595741"/>
                <a:chExt cx="363719" cy="296825"/>
              </a:xfrm>
            </p:grpSpPr>
            <p:grpSp>
              <p:nvGrpSpPr>
                <p:cNvPr id="7686" name="Google Shape;7686;p89"/>
                <p:cNvGrpSpPr/>
                <p:nvPr/>
              </p:nvGrpSpPr>
              <p:grpSpPr>
                <a:xfrm>
                  <a:off x="2838475" y="2794333"/>
                  <a:ext cx="259185" cy="98232"/>
                  <a:chOff x="2838475" y="2794333"/>
                  <a:chExt cx="259185" cy="98232"/>
                </a:xfrm>
              </p:grpSpPr>
              <p:sp>
                <p:nvSpPr>
                  <p:cNvPr id="7687" name="Google Shape;7687;p89"/>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89"/>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89"/>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0" name="Google Shape;7690;p89"/>
                <p:cNvGrpSpPr/>
                <p:nvPr/>
              </p:nvGrpSpPr>
              <p:grpSpPr>
                <a:xfrm>
                  <a:off x="2977852" y="2595741"/>
                  <a:ext cx="224343" cy="182054"/>
                  <a:chOff x="2977852" y="2595741"/>
                  <a:chExt cx="224343" cy="182054"/>
                </a:xfrm>
              </p:grpSpPr>
              <p:sp>
                <p:nvSpPr>
                  <p:cNvPr id="7691" name="Google Shape;7691;p89"/>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89"/>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693" name="Google Shape;7693;p89"/>
            <p:cNvGrpSpPr/>
            <p:nvPr/>
          </p:nvGrpSpPr>
          <p:grpSpPr>
            <a:xfrm>
              <a:off x="2389399" y="3100241"/>
              <a:ext cx="812796" cy="296869"/>
              <a:chOff x="2389399" y="3100241"/>
              <a:chExt cx="812796" cy="296869"/>
            </a:xfrm>
          </p:grpSpPr>
          <p:grpSp>
            <p:nvGrpSpPr>
              <p:cNvPr id="7694" name="Google Shape;7694;p89"/>
              <p:cNvGrpSpPr/>
              <p:nvPr/>
            </p:nvGrpSpPr>
            <p:grpSpPr>
              <a:xfrm>
                <a:off x="2683630" y="3100241"/>
                <a:ext cx="224334" cy="296869"/>
                <a:chOff x="2683630" y="3100241"/>
                <a:chExt cx="224334" cy="296869"/>
              </a:xfrm>
            </p:grpSpPr>
            <p:grpSp>
              <p:nvGrpSpPr>
                <p:cNvPr id="7695" name="Google Shape;7695;p89"/>
                <p:cNvGrpSpPr/>
                <p:nvPr/>
              </p:nvGrpSpPr>
              <p:grpSpPr>
                <a:xfrm>
                  <a:off x="2788083" y="3100241"/>
                  <a:ext cx="15356" cy="98237"/>
                  <a:chOff x="2788083" y="3100241"/>
                  <a:chExt cx="15356" cy="98237"/>
                </a:xfrm>
              </p:grpSpPr>
              <p:sp>
                <p:nvSpPr>
                  <p:cNvPr id="7696" name="Google Shape;7696;p89"/>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89"/>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89"/>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9" name="Google Shape;7699;p89"/>
                <p:cNvGrpSpPr/>
                <p:nvPr/>
              </p:nvGrpSpPr>
              <p:grpSpPr>
                <a:xfrm>
                  <a:off x="2683630" y="3215065"/>
                  <a:ext cx="224334" cy="182045"/>
                  <a:chOff x="2683630" y="3215065"/>
                  <a:chExt cx="224334" cy="182045"/>
                </a:xfrm>
              </p:grpSpPr>
              <p:sp>
                <p:nvSpPr>
                  <p:cNvPr id="7700" name="Google Shape;7700;p89"/>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89"/>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02" name="Google Shape;7702;p89"/>
              <p:cNvGrpSpPr/>
              <p:nvPr/>
            </p:nvGrpSpPr>
            <p:grpSpPr>
              <a:xfrm>
                <a:off x="2389399" y="3100241"/>
                <a:ext cx="363638" cy="296869"/>
                <a:chOff x="2389399" y="3100241"/>
                <a:chExt cx="363638" cy="296869"/>
              </a:xfrm>
            </p:grpSpPr>
            <p:grpSp>
              <p:nvGrpSpPr>
                <p:cNvPr id="7703" name="Google Shape;7703;p89"/>
                <p:cNvGrpSpPr/>
                <p:nvPr/>
              </p:nvGrpSpPr>
              <p:grpSpPr>
                <a:xfrm>
                  <a:off x="2493852" y="3100241"/>
                  <a:ext cx="259185" cy="98237"/>
                  <a:chOff x="2493852" y="3100241"/>
                  <a:chExt cx="259185" cy="98237"/>
                </a:xfrm>
              </p:grpSpPr>
              <p:sp>
                <p:nvSpPr>
                  <p:cNvPr id="7704" name="Google Shape;7704;p89"/>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89"/>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89"/>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7" name="Google Shape;7707;p89"/>
                <p:cNvGrpSpPr/>
                <p:nvPr/>
              </p:nvGrpSpPr>
              <p:grpSpPr>
                <a:xfrm>
                  <a:off x="2389399" y="3215065"/>
                  <a:ext cx="224343" cy="182045"/>
                  <a:chOff x="2389399" y="3215065"/>
                  <a:chExt cx="224343" cy="182045"/>
                </a:xfrm>
              </p:grpSpPr>
              <p:sp>
                <p:nvSpPr>
                  <p:cNvPr id="7708" name="Google Shape;7708;p89"/>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89"/>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10" name="Google Shape;7710;p89"/>
              <p:cNvGrpSpPr/>
              <p:nvPr/>
            </p:nvGrpSpPr>
            <p:grpSpPr>
              <a:xfrm>
                <a:off x="2838475" y="3100241"/>
                <a:ext cx="363719" cy="296869"/>
                <a:chOff x="2838475" y="3100241"/>
                <a:chExt cx="363719" cy="296869"/>
              </a:xfrm>
            </p:grpSpPr>
            <p:grpSp>
              <p:nvGrpSpPr>
                <p:cNvPr id="7711" name="Google Shape;7711;p89"/>
                <p:cNvGrpSpPr/>
                <p:nvPr/>
              </p:nvGrpSpPr>
              <p:grpSpPr>
                <a:xfrm>
                  <a:off x="2838475" y="3100241"/>
                  <a:ext cx="259185" cy="98237"/>
                  <a:chOff x="2838475" y="3100241"/>
                  <a:chExt cx="259185" cy="98237"/>
                </a:xfrm>
              </p:grpSpPr>
              <p:sp>
                <p:nvSpPr>
                  <p:cNvPr id="7712" name="Google Shape;7712;p89"/>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89"/>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89"/>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5" name="Google Shape;7715;p89"/>
                <p:cNvGrpSpPr/>
                <p:nvPr/>
              </p:nvGrpSpPr>
              <p:grpSpPr>
                <a:xfrm>
                  <a:off x="2977852" y="3215065"/>
                  <a:ext cx="224343" cy="182045"/>
                  <a:chOff x="2977852" y="3215065"/>
                  <a:chExt cx="224343" cy="182045"/>
                </a:xfrm>
              </p:grpSpPr>
              <p:sp>
                <p:nvSpPr>
                  <p:cNvPr id="7716" name="Google Shape;7716;p89"/>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89"/>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21" name="Shape 7721"/>
        <p:cNvGrpSpPr/>
        <p:nvPr/>
      </p:nvGrpSpPr>
      <p:grpSpPr>
        <a:xfrm>
          <a:off x="0" y="0"/>
          <a:ext cx="0" cy="0"/>
          <a:chOff x="0" y="0"/>
          <a:chExt cx="0" cy="0"/>
        </a:xfrm>
      </p:grpSpPr>
      <p:grpSp>
        <p:nvGrpSpPr>
          <p:cNvPr id="7722" name="Google Shape;7722;p90"/>
          <p:cNvGrpSpPr/>
          <p:nvPr/>
        </p:nvGrpSpPr>
        <p:grpSpPr>
          <a:xfrm>
            <a:off x="702088" y="3155922"/>
            <a:ext cx="2390414" cy="1024800"/>
            <a:chOff x="728925" y="3296613"/>
            <a:chExt cx="2390414" cy="1024800"/>
          </a:xfrm>
        </p:grpSpPr>
        <p:grpSp>
          <p:nvGrpSpPr>
            <p:cNvPr id="7723" name="Google Shape;7723;p90"/>
            <p:cNvGrpSpPr/>
            <p:nvPr/>
          </p:nvGrpSpPr>
          <p:grpSpPr>
            <a:xfrm>
              <a:off x="728925" y="3619800"/>
              <a:ext cx="2390414" cy="500893"/>
              <a:chOff x="728925" y="3619800"/>
              <a:chExt cx="2390414" cy="500893"/>
            </a:xfrm>
          </p:grpSpPr>
          <p:sp>
            <p:nvSpPr>
              <p:cNvPr id="7724" name="Google Shape;7724;p90"/>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725" name="Google Shape;7725;p90"/>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7726" name="Google Shape;7726;p90"/>
            <p:cNvGrpSpPr/>
            <p:nvPr/>
          </p:nvGrpSpPr>
          <p:grpSpPr>
            <a:xfrm>
              <a:off x="1348050" y="3296613"/>
              <a:ext cx="1706152" cy="1024800"/>
              <a:chOff x="1348050" y="3296613"/>
              <a:chExt cx="1706152" cy="1024800"/>
            </a:xfrm>
          </p:grpSpPr>
          <p:sp>
            <p:nvSpPr>
              <p:cNvPr id="7727" name="Google Shape;7727;p90"/>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728" name="Google Shape;7728;p90"/>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729" name="Google Shape;7729;p90"/>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730" name="Google Shape;7730;p90"/>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731" name="Google Shape;7731;p90"/>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7732" name="Google Shape;7732;p90"/>
            <p:cNvGrpSpPr/>
            <p:nvPr/>
          </p:nvGrpSpPr>
          <p:grpSpPr>
            <a:xfrm>
              <a:off x="1455707" y="3654858"/>
              <a:ext cx="1491150" cy="417657"/>
              <a:chOff x="1455707" y="3654858"/>
              <a:chExt cx="1491150" cy="417657"/>
            </a:xfrm>
          </p:grpSpPr>
          <p:sp>
            <p:nvSpPr>
              <p:cNvPr id="7733" name="Google Shape;7733;p90"/>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90"/>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90"/>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90"/>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90"/>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90"/>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90"/>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90"/>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90"/>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90"/>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90"/>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90"/>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90"/>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90"/>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90"/>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90"/>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90"/>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90"/>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90"/>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90"/>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7753" name="Google Shape;7753;p90"/>
          <p:cNvGraphicFramePr/>
          <p:nvPr/>
        </p:nvGraphicFramePr>
        <p:xfrm>
          <a:off x="5937787" y="2153834"/>
          <a:ext cx="3000000" cy="3000000"/>
        </p:xfrm>
        <a:graphic>
          <a:graphicData uri="http://schemas.openxmlformats.org/drawingml/2006/table">
            <a:tbl>
              <a:tblPr>
                <a:noFill/>
                <a:tableStyleId>{AFD3EAA2-19D9-4079-977C-804CEDC5E83F}</a:tableStyleId>
              </a:tblPr>
              <a:tblGrid>
                <a:gridCol w="626025"/>
                <a:gridCol w="626025"/>
                <a:gridCol w="626025"/>
                <a:gridCol w="626025"/>
              </a:tblGrid>
              <a:tr h="10000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7754" name="Google Shape;7754;p90"/>
          <p:cNvGrpSpPr/>
          <p:nvPr/>
        </p:nvGrpSpPr>
        <p:grpSpPr>
          <a:xfrm>
            <a:off x="710464" y="981599"/>
            <a:ext cx="2396505" cy="976502"/>
            <a:chOff x="749309" y="1112739"/>
            <a:chExt cx="2371603" cy="976502"/>
          </a:xfrm>
        </p:grpSpPr>
        <p:grpSp>
          <p:nvGrpSpPr>
            <p:cNvPr id="7755" name="Google Shape;7755;p90"/>
            <p:cNvGrpSpPr/>
            <p:nvPr/>
          </p:nvGrpSpPr>
          <p:grpSpPr>
            <a:xfrm>
              <a:off x="1092126" y="1112739"/>
              <a:ext cx="2028786" cy="975464"/>
              <a:chOff x="1092126" y="1112739"/>
              <a:chExt cx="2028786" cy="975464"/>
            </a:xfrm>
          </p:grpSpPr>
          <p:sp>
            <p:nvSpPr>
              <p:cNvPr id="7756" name="Google Shape;7756;p90"/>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90"/>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90"/>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90"/>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90"/>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90"/>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90"/>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90"/>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90"/>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90"/>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90"/>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90"/>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90"/>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90"/>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90"/>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90"/>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90"/>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90"/>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90"/>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90"/>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90"/>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90"/>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90"/>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90"/>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0" name="Google Shape;7780;p90"/>
            <p:cNvGrpSpPr/>
            <p:nvPr/>
          </p:nvGrpSpPr>
          <p:grpSpPr>
            <a:xfrm>
              <a:off x="749309" y="1112739"/>
              <a:ext cx="314700" cy="975464"/>
              <a:chOff x="749309" y="1112739"/>
              <a:chExt cx="314700" cy="975464"/>
            </a:xfrm>
          </p:grpSpPr>
          <p:sp>
            <p:nvSpPr>
              <p:cNvPr id="7781" name="Google Shape;7781;p90"/>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90"/>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90"/>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90"/>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85" name="Google Shape;7785;p90"/>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90"/>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90"/>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90"/>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7789" name="Google Shape;7789;p90"/>
          <p:cNvGraphicFramePr/>
          <p:nvPr/>
        </p:nvGraphicFramePr>
        <p:xfrm>
          <a:off x="5937812" y="981584"/>
          <a:ext cx="3000000" cy="3000000"/>
        </p:xfrm>
        <a:graphic>
          <a:graphicData uri="http://schemas.openxmlformats.org/drawingml/2006/table">
            <a:tbl>
              <a:tblPr>
                <a:noFill/>
                <a:tableStyleId>{AFD3EAA2-19D9-4079-977C-804CEDC5E83F}</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7790" name="Google Shape;7790;p90"/>
          <p:cNvGraphicFramePr/>
          <p:nvPr/>
        </p:nvGraphicFramePr>
        <p:xfrm>
          <a:off x="3358675" y="2153834"/>
          <a:ext cx="3000000" cy="3000000"/>
        </p:xfrm>
        <a:graphic>
          <a:graphicData uri="http://schemas.openxmlformats.org/drawingml/2006/table">
            <a:tbl>
              <a:tblPr>
                <a:noFill/>
                <a:tableStyleId>{AFD3EAA2-19D9-4079-977C-804CEDC5E83F}</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7791" name="Google Shape;7791;p90"/>
          <p:cNvGrpSpPr/>
          <p:nvPr/>
        </p:nvGrpSpPr>
        <p:grpSpPr>
          <a:xfrm>
            <a:off x="3360661" y="3144795"/>
            <a:ext cx="2363377" cy="1047062"/>
            <a:chOff x="3358399" y="3285485"/>
            <a:chExt cx="2363377" cy="1047062"/>
          </a:xfrm>
        </p:grpSpPr>
        <p:grpSp>
          <p:nvGrpSpPr>
            <p:cNvPr id="7792" name="Google Shape;7792;p90"/>
            <p:cNvGrpSpPr/>
            <p:nvPr/>
          </p:nvGrpSpPr>
          <p:grpSpPr>
            <a:xfrm>
              <a:off x="3358412" y="3285485"/>
              <a:ext cx="2363244" cy="139500"/>
              <a:chOff x="3358412" y="3285485"/>
              <a:chExt cx="2363244" cy="139500"/>
            </a:xfrm>
          </p:grpSpPr>
          <p:sp>
            <p:nvSpPr>
              <p:cNvPr id="7793" name="Google Shape;7793;p90"/>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90"/>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90"/>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90"/>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90"/>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8" name="Google Shape;7798;p90"/>
            <p:cNvGrpSpPr/>
            <p:nvPr/>
          </p:nvGrpSpPr>
          <p:grpSpPr>
            <a:xfrm>
              <a:off x="3358412" y="3466996"/>
              <a:ext cx="2363244" cy="139500"/>
              <a:chOff x="3358412" y="3466996"/>
              <a:chExt cx="2363244" cy="139500"/>
            </a:xfrm>
          </p:grpSpPr>
          <p:sp>
            <p:nvSpPr>
              <p:cNvPr id="7799" name="Google Shape;7799;p90"/>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90"/>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90"/>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90"/>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90"/>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4" name="Google Shape;7804;p90"/>
            <p:cNvGrpSpPr/>
            <p:nvPr/>
          </p:nvGrpSpPr>
          <p:grpSpPr>
            <a:xfrm>
              <a:off x="3358412" y="3648507"/>
              <a:ext cx="2363244" cy="139500"/>
              <a:chOff x="3358412" y="3648507"/>
              <a:chExt cx="2363244" cy="139500"/>
            </a:xfrm>
          </p:grpSpPr>
          <p:sp>
            <p:nvSpPr>
              <p:cNvPr id="7805" name="Google Shape;7805;p90"/>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90"/>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90"/>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90"/>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90"/>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0" name="Google Shape;7810;p90"/>
            <p:cNvGrpSpPr/>
            <p:nvPr/>
          </p:nvGrpSpPr>
          <p:grpSpPr>
            <a:xfrm>
              <a:off x="3358412" y="3830018"/>
              <a:ext cx="2363244" cy="139500"/>
              <a:chOff x="3358412" y="3830018"/>
              <a:chExt cx="2363244" cy="139500"/>
            </a:xfrm>
          </p:grpSpPr>
          <p:sp>
            <p:nvSpPr>
              <p:cNvPr id="7811" name="Google Shape;7811;p90"/>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90"/>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90"/>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90"/>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90"/>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6" name="Google Shape;7816;p90"/>
            <p:cNvGrpSpPr/>
            <p:nvPr/>
          </p:nvGrpSpPr>
          <p:grpSpPr>
            <a:xfrm>
              <a:off x="3358399" y="4011514"/>
              <a:ext cx="2363377" cy="139537"/>
              <a:chOff x="3294800" y="4134603"/>
              <a:chExt cx="2638876" cy="152400"/>
            </a:xfrm>
          </p:grpSpPr>
          <p:sp>
            <p:nvSpPr>
              <p:cNvPr id="7817" name="Google Shape;7817;p90"/>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90"/>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90"/>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90"/>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90"/>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2" name="Google Shape;7822;p90"/>
            <p:cNvGrpSpPr/>
            <p:nvPr/>
          </p:nvGrpSpPr>
          <p:grpSpPr>
            <a:xfrm>
              <a:off x="3358399" y="4193010"/>
              <a:ext cx="2363377" cy="139537"/>
              <a:chOff x="3294800" y="4134603"/>
              <a:chExt cx="2638876" cy="152400"/>
            </a:xfrm>
          </p:grpSpPr>
          <p:sp>
            <p:nvSpPr>
              <p:cNvPr id="7823" name="Google Shape;7823;p90"/>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90"/>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90"/>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90"/>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90"/>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7828" name="Google Shape;7828;p90"/>
          <p:cNvGraphicFramePr/>
          <p:nvPr/>
        </p:nvGraphicFramePr>
        <p:xfrm>
          <a:off x="711463" y="2153834"/>
          <a:ext cx="3000000" cy="3000000"/>
        </p:xfrm>
        <a:graphic>
          <a:graphicData uri="http://schemas.openxmlformats.org/drawingml/2006/table">
            <a:tbl>
              <a:tblPr>
                <a:noFill/>
                <a:tableStyleId>{AFD3EAA2-19D9-4079-977C-804CEDC5E83F}</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7829" name="Google Shape;7829;p90"/>
          <p:cNvGrpSpPr/>
          <p:nvPr/>
        </p:nvGrpSpPr>
        <p:grpSpPr>
          <a:xfrm>
            <a:off x="4161132" y="2557649"/>
            <a:ext cx="1302095" cy="60959"/>
            <a:chOff x="3558802" y="4011427"/>
            <a:chExt cx="1866000" cy="111300"/>
          </a:xfrm>
        </p:grpSpPr>
        <p:sp>
          <p:nvSpPr>
            <p:cNvPr id="7830" name="Google Shape;7830;p90"/>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90"/>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2" name="Google Shape;7832;p90"/>
          <p:cNvGrpSpPr/>
          <p:nvPr/>
        </p:nvGrpSpPr>
        <p:grpSpPr>
          <a:xfrm>
            <a:off x="4706620" y="2839808"/>
            <a:ext cx="914340" cy="60959"/>
            <a:chOff x="3558802" y="4011427"/>
            <a:chExt cx="1866000" cy="111300"/>
          </a:xfrm>
        </p:grpSpPr>
        <p:sp>
          <p:nvSpPr>
            <p:cNvPr id="7833" name="Google Shape;7833;p90"/>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90"/>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5" name="Google Shape;7835;p90"/>
          <p:cNvGrpSpPr/>
          <p:nvPr/>
        </p:nvGrpSpPr>
        <p:grpSpPr>
          <a:xfrm>
            <a:off x="5871419" y="3167606"/>
            <a:ext cx="2522867" cy="1001454"/>
            <a:chOff x="1904318" y="789980"/>
            <a:chExt cx="1489472" cy="606868"/>
          </a:xfrm>
        </p:grpSpPr>
        <p:cxnSp>
          <p:nvCxnSpPr>
            <p:cNvPr id="7836" name="Google Shape;7836;p90"/>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7837" name="Google Shape;7837;p90"/>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7838" name="Google Shape;7838;p90"/>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7839" name="Google Shape;7839;p90"/>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7840" name="Google Shape;7840;p90"/>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7841" name="Google Shape;7841;p90"/>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7842" name="Google Shape;7842;p90"/>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7843" name="Google Shape;7843;p90"/>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90"/>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90"/>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90"/>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90"/>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90"/>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90"/>
            <p:cNvSpPr txBox="1"/>
            <p:nvPr/>
          </p:nvSpPr>
          <p:spPr>
            <a:xfrm flipH="1">
              <a:off x="1906114" y="918164"/>
              <a:ext cx="203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7850" name="Google Shape;7850;p90"/>
            <p:cNvSpPr txBox="1"/>
            <p:nvPr/>
          </p:nvSpPr>
          <p:spPr>
            <a:xfrm flipH="1">
              <a:off x="1904318" y="1113390"/>
              <a:ext cx="2052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7851" name="Google Shape;7851;p90"/>
            <p:cNvSpPr txBox="1"/>
            <p:nvPr/>
          </p:nvSpPr>
          <p:spPr>
            <a:xfrm flipH="1">
              <a:off x="1906118" y="1304527"/>
              <a:ext cx="203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7852" name="Google Shape;7852;p90"/>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3" name="Google Shape;7853;p90"/>
          <p:cNvGrpSpPr/>
          <p:nvPr/>
        </p:nvGrpSpPr>
        <p:grpSpPr>
          <a:xfrm>
            <a:off x="3355824" y="951642"/>
            <a:ext cx="2363393" cy="1005865"/>
            <a:chOff x="3292400" y="1193188"/>
            <a:chExt cx="2615240" cy="1131075"/>
          </a:xfrm>
        </p:grpSpPr>
        <p:sp>
          <p:nvSpPr>
            <p:cNvPr id="7854" name="Google Shape;7854;p90"/>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855" name="Google Shape;7855;p90"/>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856" name="Google Shape;7856;p90"/>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7857" name="Google Shape;7857;p90"/>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7858" name="Google Shape;7858;p90"/>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7859" name="Google Shape;7859;p90"/>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7860" name="Google Shape;7860;p90"/>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7861" name="Google Shape;7861;p90"/>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7862" name="Google Shape;7862;p90"/>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7863" name="Google Shape;7863;p90"/>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7864" name="Google Shape;7864;p90"/>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7865" name="Google Shape;7865;p90"/>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7866" name="Google Shape;7866;p90"/>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7867" name="Google Shape;7867;p90"/>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7868" name="Google Shape;7868;p90"/>
            <p:cNvGrpSpPr/>
            <p:nvPr/>
          </p:nvGrpSpPr>
          <p:grpSpPr>
            <a:xfrm>
              <a:off x="3748438" y="1378608"/>
              <a:ext cx="2159202" cy="903971"/>
              <a:chOff x="1683525" y="2179850"/>
              <a:chExt cx="4519050" cy="2134525"/>
            </a:xfrm>
          </p:grpSpPr>
          <p:sp>
            <p:nvSpPr>
              <p:cNvPr id="7869" name="Google Shape;7869;p90"/>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870" name="Google Shape;7870;p90"/>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871" name="Google Shape;7871;p90"/>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872" name="Google Shape;7872;p90"/>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873" name="Google Shape;7873;p90"/>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874" name="Google Shape;7874;p90"/>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875" name="Google Shape;7875;p90"/>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876" name="Google Shape;7876;p90"/>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877" name="Google Shape;7877;p90"/>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878" name="Google Shape;7878;p90"/>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879" name="Google Shape;7879;p90"/>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880" name="Google Shape;7880;p90"/>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spTree>
  </p:cSld>
  <p:clrMapOvr>
    <a:masterClrMapping/>
  </p:clrMapOvr>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84" name="Shape 7884"/>
        <p:cNvGrpSpPr/>
        <p:nvPr/>
      </p:nvGrpSpPr>
      <p:grpSpPr>
        <a:xfrm>
          <a:off x="0" y="0"/>
          <a:ext cx="0" cy="0"/>
          <a:chOff x="0" y="0"/>
          <a:chExt cx="0" cy="0"/>
        </a:xfrm>
      </p:grpSpPr>
      <p:grpSp>
        <p:nvGrpSpPr>
          <p:cNvPr id="7885" name="Google Shape;7885;p91"/>
          <p:cNvGrpSpPr/>
          <p:nvPr/>
        </p:nvGrpSpPr>
        <p:grpSpPr>
          <a:xfrm>
            <a:off x="4796690" y="970936"/>
            <a:ext cx="745431" cy="718863"/>
            <a:chOff x="4249973" y="1201875"/>
            <a:chExt cx="1958568" cy="1888762"/>
          </a:xfrm>
        </p:grpSpPr>
        <p:sp>
          <p:nvSpPr>
            <p:cNvPr id="7886" name="Google Shape;7886;p91"/>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87" name="Google Shape;7887;p91"/>
            <p:cNvGrpSpPr/>
            <p:nvPr/>
          </p:nvGrpSpPr>
          <p:grpSpPr>
            <a:xfrm>
              <a:off x="5853086" y="1789142"/>
              <a:ext cx="355454" cy="1048099"/>
              <a:chOff x="5576108" y="2016725"/>
              <a:chExt cx="565200" cy="1666560"/>
            </a:xfrm>
          </p:grpSpPr>
          <p:sp>
            <p:nvSpPr>
              <p:cNvPr id="7888" name="Google Shape;7888;p91"/>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889" name="Google Shape;7889;p91"/>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0" name="Google Shape;7890;p91"/>
            <p:cNvGrpSpPr/>
            <p:nvPr/>
          </p:nvGrpSpPr>
          <p:grpSpPr>
            <a:xfrm>
              <a:off x="4869455" y="2691676"/>
              <a:ext cx="1013897" cy="398961"/>
              <a:chOff x="4012057" y="3451825"/>
              <a:chExt cx="1612175" cy="634379"/>
            </a:xfrm>
          </p:grpSpPr>
          <p:sp>
            <p:nvSpPr>
              <p:cNvPr id="7891" name="Google Shape;7891;p91"/>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892" name="Google Shape;7892;p91"/>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3" name="Google Shape;7893;p91"/>
            <p:cNvGrpSpPr/>
            <p:nvPr/>
          </p:nvGrpSpPr>
          <p:grpSpPr>
            <a:xfrm>
              <a:off x="4276937" y="2155961"/>
              <a:ext cx="651965" cy="891358"/>
              <a:chOff x="3069908" y="2599997"/>
              <a:chExt cx="1036675" cy="1417328"/>
            </a:xfrm>
          </p:grpSpPr>
          <p:sp>
            <p:nvSpPr>
              <p:cNvPr id="7894" name="Google Shape;7894;p91"/>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895" name="Google Shape;7895;p91"/>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6" name="Google Shape;7896;p91"/>
            <p:cNvGrpSpPr/>
            <p:nvPr/>
          </p:nvGrpSpPr>
          <p:grpSpPr>
            <a:xfrm>
              <a:off x="5054918" y="1201875"/>
              <a:ext cx="999548" cy="602711"/>
              <a:chOff x="4306958" y="1082925"/>
              <a:chExt cx="1589359" cy="958358"/>
            </a:xfrm>
          </p:grpSpPr>
          <p:sp>
            <p:nvSpPr>
              <p:cNvPr id="7897" name="Google Shape;7897;p91"/>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898" name="Google Shape;7898;p91"/>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9" name="Google Shape;7899;p91"/>
            <p:cNvGrpSpPr/>
            <p:nvPr/>
          </p:nvGrpSpPr>
          <p:grpSpPr>
            <a:xfrm>
              <a:off x="4249973" y="1303451"/>
              <a:ext cx="799317" cy="841334"/>
              <a:chOff x="3027033" y="1244439"/>
              <a:chExt cx="1270977" cy="1337786"/>
            </a:xfrm>
          </p:grpSpPr>
          <p:sp>
            <p:nvSpPr>
              <p:cNvPr id="7900" name="Google Shape;7900;p91"/>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901" name="Google Shape;7901;p91"/>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02" name="Google Shape;7902;p91"/>
          <p:cNvGrpSpPr/>
          <p:nvPr/>
        </p:nvGrpSpPr>
        <p:grpSpPr>
          <a:xfrm>
            <a:off x="713063" y="1849386"/>
            <a:ext cx="761767" cy="729896"/>
            <a:chOff x="2657744" y="2337745"/>
            <a:chExt cx="832987" cy="798137"/>
          </a:xfrm>
        </p:grpSpPr>
        <p:sp>
          <p:nvSpPr>
            <p:cNvPr id="7903" name="Google Shape;7903;p91"/>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91"/>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91"/>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91"/>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91"/>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91"/>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9" name="Google Shape;7909;p91"/>
          <p:cNvGrpSpPr/>
          <p:nvPr/>
        </p:nvGrpSpPr>
        <p:grpSpPr>
          <a:xfrm>
            <a:off x="3224027" y="1852592"/>
            <a:ext cx="685569" cy="723586"/>
            <a:chOff x="3398134" y="2057755"/>
            <a:chExt cx="704087" cy="743130"/>
          </a:xfrm>
        </p:grpSpPr>
        <p:grpSp>
          <p:nvGrpSpPr>
            <p:cNvPr id="7910" name="Google Shape;7910;p91"/>
            <p:cNvGrpSpPr/>
            <p:nvPr/>
          </p:nvGrpSpPr>
          <p:grpSpPr>
            <a:xfrm>
              <a:off x="3398134" y="2290183"/>
              <a:ext cx="315300" cy="219900"/>
              <a:chOff x="3398134" y="2290183"/>
              <a:chExt cx="315300" cy="219900"/>
            </a:xfrm>
          </p:grpSpPr>
          <p:sp>
            <p:nvSpPr>
              <p:cNvPr id="7911" name="Google Shape;7911;p91"/>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912" name="Google Shape;7912;p91"/>
              <p:cNvCxnSpPr>
                <a:stCxn id="7911"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7913" name="Google Shape;7913;p91"/>
            <p:cNvGrpSpPr/>
            <p:nvPr/>
          </p:nvGrpSpPr>
          <p:grpSpPr>
            <a:xfrm>
              <a:off x="3547823" y="2467358"/>
              <a:ext cx="219900" cy="333527"/>
              <a:chOff x="3547823" y="2467358"/>
              <a:chExt cx="219900" cy="333527"/>
            </a:xfrm>
          </p:grpSpPr>
          <p:sp>
            <p:nvSpPr>
              <p:cNvPr id="7914" name="Google Shape;7914;p91"/>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915" name="Google Shape;7915;p91"/>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7916" name="Google Shape;7916;p91"/>
            <p:cNvGrpSpPr/>
            <p:nvPr/>
          </p:nvGrpSpPr>
          <p:grpSpPr>
            <a:xfrm>
              <a:off x="3734138" y="2467358"/>
              <a:ext cx="219900" cy="333527"/>
              <a:chOff x="3734138" y="2467358"/>
              <a:chExt cx="219900" cy="333527"/>
            </a:xfrm>
          </p:grpSpPr>
          <p:sp>
            <p:nvSpPr>
              <p:cNvPr id="7917" name="Google Shape;7917;p91"/>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918" name="Google Shape;7918;p91"/>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7919" name="Google Shape;7919;p91"/>
            <p:cNvGrpSpPr/>
            <p:nvPr/>
          </p:nvGrpSpPr>
          <p:grpSpPr>
            <a:xfrm>
              <a:off x="3787560" y="2288011"/>
              <a:ext cx="314661" cy="219900"/>
              <a:chOff x="3787560" y="2288011"/>
              <a:chExt cx="314661" cy="219900"/>
            </a:xfrm>
          </p:grpSpPr>
          <p:sp>
            <p:nvSpPr>
              <p:cNvPr id="7920" name="Google Shape;7920;p91"/>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921" name="Google Shape;7921;p91"/>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7922" name="Google Shape;7922;p91"/>
            <p:cNvGrpSpPr/>
            <p:nvPr/>
          </p:nvGrpSpPr>
          <p:grpSpPr>
            <a:xfrm>
              <a:off x="3637290" y="2057755"/>
              <a:ext cx="219900" cy="335499"/>
              <a:chOff x="3637290" y="2057755"/>
              <a:chExt cx="219900" cy="335499"/>
            </a:xfrm>
          </p:grpSpPr>
          <p:sp>
            <p:nvSpPr>
              <p:cNvPr id="7923" name="Google Shape;7923;p91"/>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7924" name="Google Shape;7924;p91"/>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7925" name="Google Shape;7925;p91"/>
          <p:cNvGrpSpPr/>
          <p:nvPr/>
        </p:nvGrpSpPr>
        <p:grpSpPr>
          <a:xfrm>
            <a:off x="4899249" y="1859288"/>
            <a:ext cx="710153" cy="710153"/>
            <a:chOff x="5007123" y="2079403"/>
            <a:chExt cx="687600" cy="687600"/>
          </a:xfrm>
        </p:grpSpPr>
        <p:sp>
          <p:nvSpPr>
            <p:cNvPr id="7926" name="Google Shape;7926;p91"/>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91"/>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91"/>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91"/>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0" name="Google Shape;7930;p91"/>
          <p:cNvGrpSpPr/>
          <p:nvPr/>
        </p:nvGrpSpPr>
        <p:grpSpPr>
          <a:xfrm>
            <a:off x="5708687" y="1853794"/>
            <a:ext cx="720998" cy="721183"/>
            <a:chOff x="5797446" y="2063053"/>
            <a:chExt cx="698100" cy="698280"/>
          </a:xfrm>
        </p:grpSpPr>
        <p:sp>
          <p:nvSpPr>
            <p:cNvPr id="7931" name="Google Shape;7931;p91"/>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91"/>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91"/>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91"/>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5" name="Google Shape;7935;p91"/>
          <p:cNvGrpSpPr/>
          <p:nvPr/>
        </p:nvGrpSpPr>
        <p:grpSpPr>
          <a:xfrm>
            <a:off x="8153834" y="3499399"/>
            <a:ext cx="280585" cy="673164"/>
            <a:chOff x="8075075" y="3754290"/>
            <a:chExt cx="255612" cy="613194"/>
          </a:xfrm>
        </p:grpSpPr>
        <p:grpSp>
          <p:nvGrpSpPr>
            <p:cNvPr id="7936" name="Google Shape;7936;p91"/>
            <p:cNvGrpSpPr/>
            <p:nvPr/>
          </p:nvGrpSpPr>
          <p:grpSpPr>
            <a:xfrm>
              <a:off x="8075075" y="3754290"/>
              <a:ext cx="255612" cy="613194"/>
              <a:chOff x="8075075" y="3754290"/>
              <a:chExt cx="255612" cy="613194"/>
            </a:xfrm>
          </p:grpSpPr>
          <p:sp>
            <p:nvSpPr>
              <p:cNvPr id="7937" name="Google Shape;7937;p91"/>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91"/>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39" name="Google Shape;7939;p91"/>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0" name="Google Shape;7940;p91"/>
          <p:cNvGrpSpPr/>
          <p:nvPr/>
        </p:nvGrpSpPr>
        <p:grpSpPr>
          <a:xfrm>
            <a:off x="5270892" y="3488196"/>
            <a:ext cx="470352" cy="683745"/>
            <a:chOff x="1697726" y="3244179"/>
            <a:chExt cx="788124" cy="1146069"/>
          </a:xfrm>
        </p:grpSpPr>
        <p:sp>
          <p:nvSpPr>
            <p:cNvPr id="7941" name="Google Shape;7941;p91"/>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91"/>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43" name="Google Shape;7943;p91"/>
          <p:cNvSpPr/>
          <p:nvPr/>
        </p:nvSpPr>
        <p:spPr>
          <a:xfrm>
            <a:off x="8128357" y="3402198"/>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44" name="Google Shape;7944;p91"/>
          <p:cNvGrpSpPr/>
          <p:nvPr/>
        </p:nvGrpSpPr>
        <p:grpSpPr>
          <a:xfrm>
            <a:off x="5892043" y="3499398"/>
            <a:ext cx="293891" cy="293845"/>
            <a:chOff x="6134814" y="3754290"/>
            <a:chExt cx="293891" cy="293845"/>
          </a:xfrm>
        </p:grpSpPr>
        <p:sp>
          <p:nvSpPr>
            <p:cNvPr id="7945" name="Google Shape;7945;p91"/>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91"/>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7" name="Google Shape;7947;p91"/>
          <p:cNvGrpSpPr/>
          <p:nvPr/>
        </p:nvGrpSpPr>
        <p:grpSpPr>
          <a:xfrm>
            <a:off x="5892043" y="3878069"/>
            <a:ext cx="293891" cy="293891"/>
            <a:chOff x="6134814" y="4086186"/>
            <a:chExt cx="293891" cy="293891"/>
          </a:xfrm>
        </p:grpSpPr>
        <p:sp>
          <p:nvSpPr>
            <p:cNvPr id="7948" name="Google Shape;7948;p91"/>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91"/>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50" name="Google Shape;7950;p91"/>
          <p:cNvSpPr/>
          <p:nvPr/>
        </p:nvSpPr>
        <p:spPr>
          <a:xfrm>
            <a:off x="6930470" y="3498595"/>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91"/>
          <p:cNvSpPr/>
          <p:nvPr/>
        </p:nvSpPr>
        <p:spPr>
          <a:xfrm rot="10800000">
            <a:off x="6336732" y="3496333"/>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52" name="Google Shape;7952;p91"/>
          <p:cNvGrpSpPr/>
          <p:nvPr/>
        </p:nvGrpSpPr>
        <p:grpSpPr>
          <a:xfrm>
            <a:off x="7817018" y="2706762"/>
            <a:ext cx="622883" cy="621944"/>
            <a:chOff x="1187048" y="238125"/>
            <a:chExt cx="5256397" cy="5248476"/>
          </a:xfrm>
        </p:grpSpPr>
        <p:sp>
          <p:nvSpPr>
            <p:cNvPr id="7953" name="Google Shape;7953;p91"/>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91"/>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91"/>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91"/>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7" name="Google Shape;7957;p91"/>
          <p:cNvGrpSpPr/>
          <p:nvPr/>
        </p:nvGrpSpPr>
        <p:grpSpPr>
          <a:xfrm>
            <a:off x="2274123" y="2716370"/>
            <a:ext cx="1310987" cy="612407"/>
            <a:chOff x="238125" y="1188750"/>
            <a:chExt cx="7140450" cy="3335550"/>
          </a:xfrm>
        </p:grpSpPr>
        <p:sp>
          <p:nvSpPr>
            <p:cNvPr id="7958" name="Google Shape;7958;p91"/>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91"/>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91"/>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91"/>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91"/>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3" name="Google Shape;7963;p91"/>
          <p:cNvGrpSpPr/>
          <p:nvPr/>
        </p:nvGrpSpPr>
        <p:grpSpPr>
          <a:xfrm>
            <a:off x="6599995" y="2706925"/>
            <a:ext cx="1110299" cy="621702"/>
            <a:chOff x="238125" y="1335475"/>
            <a:chExt cx="5418735" cy="3034175"/>
          </a:xfrm>
        </p:grpSpPr>
        <p:sp>
          <p:nvSpPr>
            <p:cNvPr id="7964" name="Google Shape;7964;p91"/>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91"/>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91"/>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7" name="Google Shape;7967;p91"/>
          <p:cNvGrpSpPr/>
          <p:nvPr/>
        </p:nvGrpSpPr>
        <p:grpSpPr>
          <a:xfrm>
            <a:off x="5417655" y="2703822"/>
            <a:ext cx="1074451" cy="627181"/>
            <a:chOff x="5359127" y="2910889"/>
            <a:chExt cx="1097723" cy="640831"/>
          </a:xfrm>
        </p:grpSpPr>
        <p:grpSp>
          <p:nvGrpSpPr>
            <p:cNvPr id="7968" name="Google Shape;7968;p91"/>
            <p:cNvGrpSpPr/>
            <p:nvPr/>
          </p:nvGrpSpPr>
          <p:grpSpPr>
            <a:xfrm>
              <a:off x="5929791" y="3263088"/>
              <a:ext cx="527060" cy="287097"/>
              <a:chOff x="5929791" y="3263088"/>
              <a:chExt cx="527060" cy="287097"/>
            </a:xfrm>
          </p:grpSpPr>
          <p:sp>
            <p:nvSpPr>
              <p:cNvPr id="7969" name="Google Shape;7969;p91"/>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970" name="Google Shape;7970;p91"/>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971" name="Google Shape;7971;p91"/>
            <p:cNvGrpSpPr/>
            <p:nvPr/>
          </p:nvGrpSpPr>
          <p:grpSpPr>
            <a:xfrm>
              <a:off x="5359127" y="3263089"/>
              <a:ext cx="526428" cy="288631"/>
              <a:chOff x="5359127" y="3263089"/>
              <a:chExt cx="526428" cy="288631"/>
            </a:xfrm>
          </p:grpSpPr>
          <p:sp>
            <p:nvSpPr>
              <p:cNvPr id="7972" name="Google Shape;7972;p91"/>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973" name="Google Shape;7973;p91"/>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974" name="Google Shape;7974;p91"/>
            <p:cNvGrpSpPr/>
            <p:nvPr/>
          </p:nvGrpSpPr>
          <p:grpSpPr>
            <a:xfrm>
              <a:off x="5551525" y="2910889"/>
              <a:ext cx="520901" cy="610283"/>
              <a:chOff x="5551525" y="2910889"/>
              <a:chExt cx="520901" cy="610283"/>
            </a:xfrm>
          </p:grpSpPr>
          <p:sp>
            <p:nvSpPr>
              <p:cNvPr id="7975" name="Google Shape;7975;p91"/>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976" name="Google Shape;7976;p91"/>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977" name="Google Shape;7977;p91"/>
            <p:cNvGrpSpPr/>
            <p:nvPr/>
          </p:nvGrpSpPr>
          <p:grpSpPr>
            <a:xfrm>
              <a:off x="5743962" y="2919100"/>
              <a:ext cx="623674" cy="284502"/>
              <a:chOff x="5743962" y="2919100"/>
              <a:chExt cx="623674" cy="284502"/>
            </a:xfrm>
          </p:grpSpPr>
          <p:sp>
            <p:nvSpPr>
              <p:cNvPr id="7978" name="Google Shape;7978;p91"/>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979" name="Google Shape;7979;p91"/>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7980" name="Google Shape;7980;p91"/>
          <p:cNvGrpSpPr/>
          <p:nvPr/>
        </p:nvGrpSpPr>
        <p:grpSpPr>
          <a:xfrm>
            <a:off x="7568868" y="1854534"/>
            <a:ext cx="874976" cy="719600"/>
            <a:chOff x="7608988" y="2093194"/>
            <a:chExt cx="817276" cy="672147"/>
          </a:xfrm>
        </p:grpSpPr>
        <p:cxnSp>
          <p:nvCxnSpPr>
            <p:cNvPr id="7981" name="Google Shape;7981;p91"/>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982" name="Google Shape;7982;p91"/>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983" name="Google Shape;7983;p91"/>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984" name="Google Shape;7984;p91"/>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985" name="Google Shape;7985;p91"/>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7986" name="Google Shape;7986;p91"/>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7987" name="Google Shape;7987;p91"/>
            <p:cNvGrpSpPr/>
            <p:nvPr/>
          </p:nvGrpSpPr>
          <p:grpSpPr>
            <a:xfrm>
              <a:off x="7721175" y="2093194"/>
              <a:ext cx="599587" cy="623846"/>
              <a:chOff x="7721175" y="2093194"/>
              <a:chExt cx="599587" cy="623846"/>
            </a:xfrm>
          </p:grpSpPr>
          <p:grpSp>
            <p:nvGrpSpPr>
              <p:cNvPr id="7988" name="Google Shape;7988;p91"/>
              <p:cNvGrpSpPr/>
              <p:nvPr/>
            </p:nvGrpSpPr>
            <p:grpSpPr>
              <a:xfrm>
                <a:off x="7721175" y="2093194"/>
                <a:ext cx="291605" cy="623846"/>
                <a:chOff x="9405575" y="2061418"/>
                <a:chExt cx="291605" cy="623846"/>
              </a:xfrm>
            </p:grpSpPr>
            <p:sp>
              <p:nvSpPr>
                <p:cNvPr id="7989" name="Google Shape;7989;p91"/>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91"/>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91"/>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91"/>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91"/>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91"/>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91"/>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6" name="Google Shape;7996;p91"/>
              <p:cNvGrpSpPr/>
              <p:nvPr/>
            </p:nvGrpSpPr>
            <p:grpSpPr>
              <a:xfrm flipH="1">
                <a:off x="8029157" y="2093194"/>
                <a:ext cx="291605" cy="623846"/>
                <a:chOff x="9405575" y="2061418"/>
                <a:chExt cx="291605" cy="623846"/>
              </a:xfrm>
            </p:grpSpPr>
            <p:sp>
              <p:nvSpPr>
                <p:cNvPr id="7997" name="Google Shape;7997;p91"/>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91"/>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91"/>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91"/>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91"/>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91"/>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91"/>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004" name="Google Shape;8004;p91"/>
          <p:cNvGrpSpPr/>
          <p:nvPr/>
        </p:nvGrpSpPr>
        <p:grpSpPr>
          <a:xfrm>
            <a:off x="4013304" y="970936"/>
            <a:ext cx="712557" cy="785901"/>
            <a:chOff x="4206459" y="1191441"/>
            <a:chExt cx="712557" cy="785901"/>
          </a:xfrm>
        </p:grpSpPr>
        <p:sp>
          <p:nvSpPr>
            <p:cNvPr id="8005" name="Google Shape;8005;p91"/>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91"/>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91"/>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91"/>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09" name="Google Shape;8009;p91"/>
            <p:cNvGrpSpPr/>
            <p:nvPr/>
          </p:nvGrpSpPr>
          <p:grpSpPr>
            <a:xfrm>
              <a:off x="4644280" y="1290523"/>
              <a:ext cx="143716" cy="29463"/>
              <a:chOff x="4644280" y="1290523"/>
              <a:chExt cx="143716" cy="29463"/>
            </a:xfrm>
          </p:grpSpPr>
          <p:sp>
            <p:nvSpPr>
              <p:cNvPr id="8010" name="Google Shape;8010;p91"/>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91"/>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91"/>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91"/>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4" name="Google Shape;8014;p91"/>
            <p:cNvGrpSpPr/>
            <p:nvPr/>
          </p:nvGrpSpPr>
          <p:grpSpPr>
            <a:xfrm>
              <a:off x="4356567" y="1191441"/>
              <a:ext cx="143690" cy="29488"/>
              <a:chOff x="4356567" y="1191441"/>
              <a:chExt cx="143690" cy="29488"/>
            </a:xfrm>
          </p:grpSpPr>
          <p:sp>
            <p:nvSpPr>
              <p:cNvPr id="8015" name="Google Shape;8015;p91"/>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91"/>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91"/>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91"/>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9" name="Google Shape;8019;p91"/>
            <p:cNvGrpSpPr/>
            <p:nvPr/>
          </p:nvGrpSpPr>
          <p:grpSpPr>
            <a:xfrm>
              <a:off x="4339009" y="1863727"/>
              <a:ext cx="143703" cy="29476"/>
              <a:chOff x="4339009" y="1863727"/>
              <a:chExt cx="143703" cy="29476"/>
            </a:xfrm>
          </p:grpSpPr>
          <p:sp>
            <p:nvSpPr>
              <p:cNvPr id="8020" name="Google Shape;8020;p91"/>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91"/>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91"/>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91"/>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4" name="Google Shape;8024;p91"/>
            <p:cNvGrpSpPr/>
            <p:nvPr/>
          </p:nvGrpSpPr>
          <p:grpSpPr>
            <a:xfrm>
              <a:off x="4206459" y="1607315"/>
              <a:ext cx="29539" cy="142899"/>
              <a:chOff x="4206459" y="1607315"/>
              <a:chExt cx="29539" cy="142899"/>
            </a:xfrm>
          </p:grpSpPr>
          <p:sp>
            <p:nvSpPr>
              <p:cNvPr id="8025" name="Google Shape;8025;p91"/>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91"/>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91"/>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91"/>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29" name="Google Shape;8029;p91"/>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91"/>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91"/>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91"/>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33" name="Google Shape;8033;p91"/>
            <p:cNvGrpSpPr/>
            <p:nvPr/>
          </p:nvGrpSpPr>
          <p:grpSpPr>
            <a:xfrm>
              <a:off x="4889463" y="1423737"/>
              <a:ext cx="29552" cy="142899"/>
              <a:chOff x="4889463" y="1423737"/>
              <a:chExt cx="29552" cy="142899"/>
            </a:xfrm>
          </p:grpSpPr>
          <p:sp>
            <p:nvSpPr>
              <p:cNvPr id="8034" name="Google Shape;8034;p91"/>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91"/>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91"/>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91"/>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8" name="Google Shape;8038;p91"/>
            <p:cNvGrpSpPr/>
            <p:nvPr/>
          </p:nvGrpSpPr>
          <p:grpSpPr>
            <a:xfrm>
              <a:off x="4771663" y="1876896"/>
              <a:ext cx="108651" cy="100447"/>
              <a:chOff x="4771663" y="1876896"/>
              <a:chExt cx="108651" cy="100447"/>
            </a:xfrm>
          </p:grpSpPr>
          <p:sp>
            <p:nvSpPr>
              <p:cNvPr id="8039" name="Google Shape;8039;p91"/>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91"/>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91"/>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91"/>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43" name="Google Shape;8043;p91"/>
          <p:cNvGrpSpPr/>
          <p:nvPr/>
        </p:nvGrpSpPr>
        <p:grpSpPr>
          <a:xfrm>
            <a:off x="4008780" y="1854159"/>
            <a:ext cx="791287" cy="720350"/>
            <a:chOff x="267375" y="1071875"/>
            <a:chExt cx="470500" cy="428550"/>
          </a:xfrm>
        </p:grpSpPr>
        <p:sp>
          <p:nvSpPr>
            <p:cNvPr id="8044" name="Google Shape;8044;p91"/>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91"/>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91"/>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91"/>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91"/>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91"/>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91"/>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91"/>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2" name="Google Shape;8052;p91"/>
          <p:cNvGrpSpPr/>
          <p:nvPr/>
        </p:nvGrpSpPr>
        <p:grpSpPr>
          <a:xfrm>
            <a:off x="709275" y="3498789"/>
            <a:ext cx="1408444" cy="673166"/>
            <a:chOff x="712664" y="3693287"/>
            <a:chExt cx="1460738" cy="698160"/>
          </a:xfrm>
        </p:grpSpPr>
        <p:grpSp>
          <p:nvGrpSpPr>
            <p:cNvPr id="8053" name="Google Shape;8053;p91"/>
            <p:cNvGrpSpPr/>
            <p:nvPr/>
          </p:nvGrpSpPr>
          <p:grpSpPr>
            <a:xfrm>
              <a:off x="1380079" y="4133090"/>
              <a:ext cx="234048" cy="258099"/>
              <a:chOff x="1380079" y="4133090"/>
              <a:chExt cx="234048" cy="258099"/>
            </a:xfrm>
          </p:grpSpPr>
          <p:sp>
            <p:nvSpPr>
              <p:cNvPr id="8054" name="Google Shape;8054;p91"/>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91"/>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91"/>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7" name="Google Shape;8057;p91"/>
            <p:cNvGrpSpPr/>
            <p:nvPr/>
          </p:nvGrpSpPr>
          <p:grpSpPr>
            <a:xfrm>
              <a:off x="884610" y="3864082"/>
              <a:ext cx="1118566" cy="527275"/>
              <a:chOff x="890961" y="3865463"/>
              <a:chExt cx="1115221" cy="525698"/>
            </a:xfrm>
          </p:grpSpPr>
          <p:sp>
            <p:nvSpPr>
              <p:cNvPr id="8058" name="Google Shape;8058;p91"/>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91"/>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91"/>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1" name="Google Shape;8061;p91"/>
            <p:cNvGrpSpPr/>
            <p:nvPr/>
          </p:nvGrpSpPr>
          <p:grpSpPr>
            <a:xfrm>
              <a:off x="712664" y="3693287"/>
              <a:ext cx="1460738" cy="698160"/>
              <a:chOff x="712664" y="3693025"/>
              <a:chExt cx="1460738" cy="698160"/>
            </a:xfrm>
          </p:grpSpPr>
          <p:sp>
            <p:nvSpPr>
              <p:cNvPr id="8062" name="Google Shape;8062;p91"/>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91"/>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91"/>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91"/>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91"/>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91"/>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68" name="Google Shape;8068;p91"/>
          <p:cNvGrpSpPr/>
          <p:nvPr/>
        </p:nvGrpSpPr>
        <p:grpSpPr>
          <a:xfrm>
            <a:off x="3146990" y="970936"/>
            <a:ext cx="795485" cy="738831"/>
            <a:chOff x="3348603" y="1236445"/>
            <a:chExt cx="749256" cy="695894"/>
          </a:xfrm>
        </p:grpSpPr>
        <p:grpSp>
          <p:nvGrpSpPr>
            <p:cNvPr id="8069" name="Google Shape;8069;p91"/>
            <p:cNvGrpSpPr/>
            <p:nvPr/>
          </p:nvGrpSpPr>
          <p:grpSpPr>
            <a:xfrm>
              <a:off x="3583779" y="1236445"/>
              <a:ext cx="293795" cy="285811"/>
              <a:chOff x="3750225" y="1774000"/>
              <a:chExt cx="149575" cy="145525"/>
            </a:xfrm>
          </p:grpSpPr>
          <p:sp>
            <p:nvSpPr>
              <p:cNvPr id="8070" name="Google Shape;8070;p91"/>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91"/>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2" name="Google Shape;8072;p91"/>
            <p:cNvGrpSpPr/>
            <p:nvPr/>
          </p:nvGrpSpPr>
          <p:grpSpPr>
            <a:xfrm>
              <a:off x="3775534" y="1462599"/>
              <a:ext cx="322325" cy="285958"/>
              <a:chOff x="3847850" y="1889150"/>
              <a:chExt cx="164100" cy="145600"/>
            </a:xfrm>
          </p:grpSpPr>
          <p:sp>
            <p:nvSpPr>
              <p:cNvPr id="8073" name="Google Shape;8073;p91"/>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91"/>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5" name="Google Shape;8075;p91"/>
            <p:cNvGrpSpPr/>
            <p:nvPr/>
          </p:nvGrpSpPr>
          <p:grpSpPr>
            <a:xfrm>
              <a:off x="3545329" y="1646528"/>
              <a:ext cx="293746" cy="285811"/>
              <a:chOff x="3730650" y="1982800"/>
              <a:chExt cx="149550" cy="145525"/>
            </a:xfrm>
          </p:grpSpPr>
          <p:sp>
            <p:nvSpPr>
              <p:cNvPr id="8076" name="Google Shape;8076;p91"/>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91"/>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8" name="Google Shape;8078;p91"/>
            <p:cNvGrpSpPr/>
            <p:nvPr/>
          </p:nvGrpSpPr>
          <p:grpSpPr>
            <a:xfrm>
              <a:off x="3348603" y="1415046"/>
              <a:ext cx="294384" cy="284387"/>
              <a:chOff x="3630494" y="1864938"/>
              <a:chExt cx="149875" cy="144800"/>
            </a:xfrm>
          </p:grpSpPr>
          <p:sp>
            <p:nvSpPr>
              <p:cNvPr id="8079" name="Google Shape;8079;p91"/>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91"/>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81" name="Google Shape;8081;p91"/>
          <p:cNvGrpSpPr/>
          <p:nvPr/>
        </p:nvGrpSpPr>
        <p:grpSpPr>
          <a:xfrm>
            <a:off x="2268517" y="3493832"/>
            <a:ext cx="1324924" cy="678083"/>
            <a:chOff x="2413923" y="3711366"/>
            <a:chExt cx="1374117" cy="703260"/>
          </a:xfrm>
        </p:grpSpPr>
        <p:grpSp>
          <p:nvGrpSpPr>
            <p:cNvPr id="8082" name="Google Shape;8082;p91"/>
            <p:cNvGrpSpPr/>
            <p:nvPr/>
          </p:nvGrpSpPr>
          <p:grpSpPr>
            <a:xfrm>
              <a:off x="2413923" y="3711366"/>
              <a:ext cx="1374117" cy="703260"/>
              <a:chOff x="2413923" y="3711366"/>
              <a:chExt cx="1374117" cy="703260"/>
            </a:xfrm>
          </p:grpSpPr>
          <p:sp>
            <p:nvSpPr>
              <p:cNvPr id="8083" name="Google Shape;8083;p91"/>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84" name="Google Shape;8084;p91"/>
              <p:cNvGrpSpPr/>
              <p:nvPr/>
            </p:nvGrpSpPr>
            <p:grpSpPr>
              <a:xfrm>
                <a:off x="2600284" y="3808654"/>
                <a:ext cx="234506" cy="138009"/>
                <a:chOff x="2600284" y="3808654"/>
                <a:chExt cx="234506" cy="138009"/>
              </a:xfrm>
            </p:grpSpPr>
            <p:sp>
              <p:nvSpPr>
                <p:cNvPr id="8085" name="Google Shape;8085;p91"/>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086" name="Google Shape;8086;p91"/>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087" name="Google Shape;8087;p91"/>
              <p:cNvGrpSpPr/>
              <p:nvPr/>
            </p:nvGrpSpPr>
            <p:grpSpPr>
              <a:xfrm>
                <a:off x="3359659" y="3805664"/>
                <a:ext cx="232294" cy="141000"/>
                <a:chOff x="3359659" y="3805664"/>
                <a:chExt cx="232294" cy="141000"/>
              </a:xfrm>
            </p:grpSpPr>
            <p:sp>
              <p:nvSpPr>
                <p:cNvPr id="8088" name="Google Shape;8088;p91"/>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089" name="Google Shape;8089;p91"/>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090" name="Google Shape;8090;p91"/>
              <p:cNvGrpSpPr/>
              <p:nvPr/>
            </p:nvGrpSpPr>
            <p:grpSpPr>
              <a:xfrm>
                <a:off x="3067316" y="3711366"/>
                <a:ext cx="66900" cy="166809"/>
                <a:chOff x="3067316" y="3711366"/>
                <a:chExt cx="66900" cy="166809"/>
              </a:xfrm>
            </p:grpSpPr>
            <p:sp>
              <p:nvSpPr>
                <p:cNvPr id="8091" name="Google Shape;8091;p91"/>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092" name="Google Shape;8092;p91"/>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093" name="Google Shape;8093;p91"/>
              <p:cNvGrpSpPr/>
              <p:nvPr/>
            </p:nvGrpSpPr>
            <p:grpSpPr>
              <a:xfrm>
                <a:off x="2413923" y="4058666"/>
                <a:ext cx="224119" cy="66900"/>
                <a:chOff x="2413923" y="4058666"/>
                <a:chExt cx="224119" cy="66900"/>
              </a:xfrm>
            </p:grpSpPr>
            <p:sp>
              <p:nvSpPr>
                <p:cNvPr id="8094" name="Google Shape;8094;p91"/>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095" name="Google Shape;8095;p91"/>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096" name="Google Shape;8096;p91"/>
              <p:cNvGrpSpPr/>
              <p:nvPr/>
            </p:nvGrpSpPr>
            <p:grpSpPr>
              <a:xfrm>
                <a:off x="3564643" y="4058666"/>
                <a:ext cx="223397" cy="66900"/>
                <a:chOff x="3564643" y="4058666"/>
                <a:chExt cx="223397" cy="66900"/>
              </a:xfrm>
            </p:grpSpPr>
            <p:sp>
              <p:nvSpPr>
                <p:cNvPr id="8097" name="Google Shape;8097;p91"/>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098" name="Google Shape;8098;p91"/>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8099" name="Google Shape;8099;p91"/>
            <p:cNvGrpSpPr/>
            <p:nvPr/>
          </p:nvGrpSpPr>
          <p:grpSpPr>
            <a:xfrm>
              <a:off x="2633353" y="3965763"/>
              <a:ext cx="933975" cy="445687"/>
              <a:chOff x="2633353" y="3965763"/>
              <a:chExt cx="933975" cy="445687"/>
            </a:xfrm>
          </p:grpSpPr>
          <p:sp>
            <p:nvSpPr>
              <p:cNvPr id="8100" name="Google Shape;8100;p91"/>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91"/>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02" name="Google Shape;8102;p91"/>
          <p:cNvGrpSpPr/>
          <p:nvPr/>
        </p:nvGrpSpPr>
        <p:grpSpPr>
          <a:xfrm>
            <a:off x="6392789" y="1044380"/>
            <a:ext cx="1131087" cy="587383"/>
            <a:chOff x="238125" y="999450"/>
            <a:chExt cx="7140700" cy="3708225"/>
          </a:xfrm>
        </p:grpSpPr>
        <p:sp>
          <p:nvSpPr>
            <p:cNvPr id="8103" name="Google Shape;8103;p91"/>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91"/>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91"/>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91"/>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91"/>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91"/>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91"/>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91"/>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91"/>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2" name="Google Shape;8112;p91"/>
          <p:cNvGrpSpPr/>
          <p:nvPr/>
        </p:nvGrpSpPr>
        <p:grpSpPr>
          <a:xfrm>
            <a:off x="3744240" y="3493874"/>
            <a:ext cx="1375854" cy="678131"/>
            <a:chOff x="3913765" y="3641905"/>
            <a:chExt cx="1522805" cy="750560"/>
          </a:xfrm>
        </p:grpSpPr>
        <p:grpSp>
          <p:nvGrpSpPr>
            <p:cNvPr id="8113" name="Google Shape;8113;p91"/>
            <p:cNvGrpSpPr/>
            <p:nvPr/>
          </p:nvGrpSpPr>
          <p:grpSpPr>
            <a:xfrm>
              <a:off x="3913765" y="3997002"/>
              <a:ext cx="1522805" cy="395463"/>
              <a:chOff x="3913765" y="3997002"/>
              <a:chExt cx="1522805" cy="395463"/>
            </a:xfrm>
          </p:grpSpPr>
          <p:grpSp>
            <p:nvGrpSpPr>
              <p:cNvPr id="8114" name="Google Shape;8114;p91"/>
              <p:cNvGrpSpPr/>
              <p:nvPr/>
            </p:nvGrpSpPr>
            <p:grpSpPr>
              <a:xfrm>
                <a:off x="3913765" y="4138659"/>
                <a:ext cx="507602" cy="253806"/>
                <a:chOff x="3913765" y="4138659"/>
                <a:chExt cx="507602" cy="253806"/>
              </a:xfrm>
            </p:grpSpPr>
            <p:sp>
              <p:nvSpPr>
                <p:cNvPr id="8115" name="Google Shape;8115;p91"/>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91"/>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8117" name="Google Shape;8117;p91"/>
              <p:cNvGrpSpPr/>
              <p:nvPr/>
            </p:nvGrpSpPr>
            <p:grpSpPr>
              <a:xfrm>
                <a:off x="4421361" y="3997002"/>
                <a:ext cx="507618" cy="395463"/>
                <a:chOff x="4421361" y="3997002"/>
                <a:chExt cx="507618" cy="395463"/>
              </a:xfrm>
            </p:grpSpPr>
            <p:sp>
              <p:nvSpPr>
                <p:cNvPr id="8118" name="Google Shape;8118;p91"/>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91"/>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0" name="Google Shape;8120;p91"/>
              <p:cNvGrpSpPr/>
              <p:nvPr/>
            </p:nvGrpSpPr>
            <p:grpSpPr>
              <a:xfrm>
                <a:off x="4928973" y="4189418"/>
                <a:ext cx="507596" cy="203047"/>
                <a:chOff x="4928973" y="4189418"/>
                <a:chExt cx="507596" cy="203047"/>
              </a:xfrm>
            </p:grpSpPr>
            <p:sp>
              <p:nvSpPr>
                <p:cNvPr id="8121" name="Google Shape;8121;p91"/>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91"/>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23" name="Google Shape;8123;p91"/>
            <p:cNvGrpSpPr/>
            <p:nvPr/>
          </p:nvGrpSpPr>
          <p:grpSpPr>
            <a:xfrm>
              <a:off x="4482186" y="3641905"/>
              <a:ext cx="397605" cy="349784"/>
              <a:chOff x="2906375" y="1159725"/>
              <a:chExt cx="1860575" cy="1636800"/>
            </a:xfrm>
          </p:grpSpPr>
          <p:sp>
            <p:nvSpPr>
              <p:cNvPr id="8124" name="Google Shape;8124;p91"/>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91"/>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91"/>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91"/>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28" name="Google Shape;8128;p91"/>
          <p:cNvGrpSpPr/>
          <p:nvPr/>
        </p:nvGrpSpPr>
        <p:grpSpPr>
          <a:xfrm>
            <a:off x="6528949" y="1853801"/>
            <a:ext cx="940737" cy="721067"/>
            <a:chOff x="6599718" y="2068734"/>
            <a:chExt cx="940737" cy="721067"/>
          </a:xfrm>
        </p:grpSpPr>
        <p:sp>
          <p:nvSpPr>
            <p:cNvPr id="8129" name="Google Shape;8129;p91"/>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91"/>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91"/>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91"/>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91"/>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91"/>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35" name="Google Shape;8135;p91"/>
            <p:cNvGrpSpPr/>
            <p:nvPr/>
          </p:nvGrpSpPr>
          <p:grpSpPr>
            <a:xfrm>
              <a:off x="6836957" y="2068734"/>
              <a:ext cx="461892" cy="721067"/>
              <a:chOff x="6836957" y="2068734"/>
              <a:chExt cx="461892" cy="721067"/>
            </a:xfrm>
          </p:grpSpPr>
          <p:sp>
            <p:nvSpPr>
              <p:cNvPr id="8136" name="Google Shape;8136;p91"/>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91"/>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91"/>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91"/>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91"/>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91"/>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42" name="Google Shape;8142;p91"/>
              <p:cNvGrpSpPr/>
              <p:nvPr/>
            </p:nvGrpSpPr>
            <p:grpSpPr>
              <a:xfrm>
                <a:off x="6836957" y="2068734"/>
                <a:ext cx="461892" cy="721067"/>
                <a:chOff x="6836957" y="2068734"/>
                <a:chExt cx="461892" cy="721067"/>
              </a:xfrm>
            </p:grpSpPr>
            <p:sp>
              <p:nvSpPr>
                <p:cNvPr id="8143" name="Google Shape;8143;p91"/>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91"/>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91"/>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91"/>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91"/>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91"/>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91"/>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150" name="Google Shape;8150;p91"/>
          <p:cNvGrpSpPr/>
          <p:nvPr/>
        </p:nvGrpSpPr>
        <p:grpSpPr>
          <a:xfrm>
            <a:off x="2412267" y="1858147"/>
            <a:ext cx="712577" cy="712374"/>
            <a:chOff x="2559249" y="2069323"/>
            <a:chExt cx="685566" cy="685634"/>
          </a:xfrm>
        </p:grpSpPr>
        <p:sp>
          <p:nvSpPr>
            <p:cNvPr id="8151" name="Google Shape;8151;p91"/>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91"/>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91"/>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91"/>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91"/>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91"/>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91"/>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91"/>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91"/>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91"/>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91"/>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91"/>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91"/>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4" name="Google Shape;8164;p91"/>
          <p:cNvGrpSpPr/>
          <p:nvPr/>
        </p:nvGrpSpPr>
        <p:grpSpPr>
          <a:xfrm>
            <a:off x="7594705" y="970936"/>
            <a:ext cx="845645" cy="711911"/>
            <a:chOff x="951975" y="315800"/>
            <a:chExt cx="5860325" cy="4933550"/>
          </a:xfrm>
        </p:grpSpPr>
        <p:sp>
          <p:nvSpPr>
            <p:cNvPr id="8165" name="Google Shape;8165;p91"/>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91"/>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91"/>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91"/>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91"/>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91"/>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91"/>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91"/>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3" name="Google Shape;8173;p91"/>
          <p:cNvGrpSpPr/>
          <p:nvPr/>
        </p:nvGrpSpPr>
        <p:grpSpPr>
          <a:xfrm>
            <a:off x="3691834" y="2707045"/>
            <a:ext cx="1617932" cy="621724"/>
            <a:chOff x="3862800" y="3038525"/>
            <a:chExt cx="1329006" cy="510698"/>
          </a:xfrm>
        </p:grpSpPr>
        <p:sp>
          <p:nvSpPr>
            <p:cNvPr id="8174" name="Google Shape;8174;p91"/>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91"/>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76" name="Google Shape;8176;p91"/>
            <p:cNvGrpSpPr/>
            <p:nvPr/>
          </p:nvGrpSpPr>
          <p:grpSpPr>
            <a:xfrm>
              <a:off x="3967075" y="3040337"/>
              <a:ext cx="1019927" cy="402126"/>
              <a:chOff x="3967075" y="3040337"/>
              <a:chExt cx="1019927" cy="402126"/>
            </a:xfrm>
          </p:grpSpPr>
          <p:sp>
            <p:nvSpPr>
              <p:cNvPr id="8177" name="Google Shape;8177;p91"/>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91"/>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9" name="Google Shape;8179;p91"/>
            <p:cNvGrpSpPr/>
            <p:nvPr/>
          </p:nvGrpSpPr>
          <p:grpSpPr>
            <a:xfrm>
              <a:off x="4186700" y="3040337"/>
              <a:ext cx="390475" cy="183289"/>
              <a:chOff x="4186700" y="3040337"/>
              <a:chExt cx="390475" cy="183289"/>
            </a:xfrm>
          </p:grpSpPr>
          <p:sp>
            <p:nvSpPr>
              <p:cNvPr id="8180" name="Google Shape;8180;p91"/>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91"/>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2" name="Google Shape;8182;p91"/>
            <p:cNvGrpSpPr/>
            <p:nvPr/>
          </p:nvGrpSpPr>
          <p:grpSpPr>
            <a:xfrm>
              <a:off x="4073727" y="3040337"/>
              <a:ext cx="697794" cy="296263"/>
              <a:chOff x="4073727" y="3040337"/>
              <a:chExt cx="697794" cy="296263"/>
            </a:xfrm>
          </p:grpSpPr>
          <p:sp>
            <p:nvSpPr>
              <p:cNvPr id="8183" name="Google Shape;8183;p91"/>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91"/>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5" name="Google Shape;8185;p91"/>
            <p:cNvGrpSpPr/>
            <p:nvPr/>
          </p:nvGrpSpPr>
          <p:grpSpPr>
            <a:xfrm>
              <a:off x="3862800" y="3038525"/>
              <a:ext cx="1329006" cy="510698"/>
              <a:chOff x="3862800" y="3038525"/>
              <a:chExt cx="1329006" cy="510698"/>
            </a:xfrm>
          </p:grpSpPr>
          <p:sp>
            <p:nvSpPr>
              <p:cNvPr id="8186" name="Google Shape;8186;p91"/>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91"/>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88" name="Google Shape;8188;p91"/>
          <p:cNvGrpSpPr/>
          <p:nvPr/>
        </p:nvGrpSpPr>
        <p:grpSpPr>
          <a:xfrm>
            <a:off x="700156" y="970936"/>
            <a:ext cx="883205" cy="775176"/>
            <a:chOff x="649648" y="271400"/>
            <a:chExt cx="6215377" cy="5455143"/>
          </a:xfrm>
        </p:grpSpPr>
        <p:sp>
          <p:nvSpPr>
            <p:cNvPr id="8189" name="Google Shape;8189;p91"/>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91"/>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91"/>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91"/>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91"/>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91"/>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91"/>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91"/>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91"/>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91"/>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91"/>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91"/>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1" name="Google Shape;8201;p91"/>
          <p:cNvGrpSpPr/>
          <p:nvPr/>
        </p:nvGrpSpPr>
        <p:grpSpPr>
          <a:xfrm>
            <a:off x="2308457" y="970936"/>
            <a:ext cx="767704" cy="815489"/>
            <a:chOff x="2499700" y="1135950"/>
            <a:chExt cx="732402" cy="777990"/>
          </a:xfrm>
        </p:grpSpPr>
        <p:grpSp>
          <p:nvGrpSpPr>
            <p:cNvPr id="8202" name="Google Shape;8202;p91"/>
            <p:cNvGrpSpPr/>
            <p:nvPr/>
          </p:nvGrpSpPr>
          <p:grpSpPr>
            <a:xfrm>
              <a:off x="2499700" y="1135950"/>
              <a:ext cx="732402" cy="694705"/>
              <a:chOff x="2499700" y="1135950"/>
              <a:chExt cx="732402" cy="694705"/>
            </a:xfrm>
          </p:grpSpPr>
          <p:sp>
            <p:nvSpPr>
              <p:cNvPr id="8203" name="Google Shape;8203;p91"/>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91"/>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91"/>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91"/>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91"/>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91"/>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91"/>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91"/>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91"/>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91"/>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91"/>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91"/>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91"/>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91"/>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91"/>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91"/>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91"/>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91"/>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91"/>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91"/>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91"/>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91"/>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91"/>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91"/>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91"/>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91"/>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91"/>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0" name="Google Shape;8230;p91"/>
            <p:cNvGrpSpPr/>
            <p:nvPr/>
          </p:nvGrpSpPr>
          <p:grpSpPr>
            <a:xfrm>
              <a:off x="2517909" y="1188726"/>
              <a:ext cx="702702" cy="725214"/>
              <a:chOff x="2517909" y="1188726"/>
              <a:chExt cx="702702" cy="725214"/>
            </a:xfrm>
          </p:grpSpPr>
          <p:sp>
            <p:nvSpPr>
              <p:cNvPr id="8231" name="Google Shape;8231;p91"/>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91"/>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91"/>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91"/>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91"/>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36" name="Google Shape;8236;p91"/>
          <p:cNvGrpSpPr/>
          <p:nvPr/>
        </p:nvGrpSpPr>
        <p:grpSpPr>
          <a:xfrm>
            <a:off x="1654189" y="970936"/>
            <a:ext cx="583439" cy="870229"/>
            <a:chOff x="1716825" y="1121550"/>
            <a:chExt cx="622800" cy="928938"/>
          </a:xfrm>
        </p:grpSpPr>
        <p:grpSp>
          <p:nvGrpSpPr>
            <p:cNvPr id="8237" name="Google Shape;8237;p91"/>
            <p:cNvGrpSpPr/>
            <p:nvPr/>
          </p:nvGrpSpPr>
          <p:grpSpPr>
            <a:xfrm>
              <a:off x="1716825" y="1121550"/>
              <a:ext cx="622800" cy="928938"/>
              <a:chOff x="1716825" y="1121550"/>
              <a:chExt cx="622800" cy="928938"/>
            </a:xfrm>
          </p:grpSpPr>
          <p:cxnSp>
            <p:nvCxnSpPr>
              <p:cNvPr id="8238" name="Google Shape;8238;p91"/>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8239" name="Google Shape;8239;p91"/>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0" name="Google Shape;8240;p91"/>
            <p:cNvGrpSpPr/>
            <p:nvPr/>
          </p:nvGrpSpPr>
          <p:grpSpPr>
            <a:xfrm>
              <a:off x="1768050" y="1172775"/>
              <a:ext cx="520200" cy="832000"/>
              <a:chOff x="1768050" y="1172775"/>
              <a:chExt cx="520200" cy="832000"/>
            </a:xfrm>
          </p:grpSpPr>
          <p:cxnSp>
            <p:nvCxnSpPr>
              <p:cNvPr id="8241" name="Google Shape;8241;p91"/>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8242" name="Google Shape;8242;p91"/>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3" name="Google Shape;8243;p91"/>
            <p:cNvGrpSpPr/>
            <p:nvPr/>
          </p:nvGrpSpPr>
          <p:grpSpPr>
            <a:xfrm>
              <a:off x="1820100" y="1225475"/>
              <a:ext cx="416400" cy="729575"/>
              <a:chOff x="1820100" y="1225475"/>
              <a:chExt cx="416400" cy="729575"/>
            </a:xfrm>
          </p:grpSpPr>
          <p:cxnSp>
            <p:nvCxnSpPr>
              <p:cNvPr id="8244" name="Google Shape;8244;p91"/>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8245" name="Google Shape;8245;p91"/>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6" name="Google Shape;8246;p91"/>
            <p:cNvGrpSpPr/>
            <p:nvPr/>
          </p:nvGrpSpPr>
          <p:grpSpPr>
            <a:xfrm>
              <a:off x="1874250" y="1278825"/>
              <a:ext cx="308100" cy="605275"/>
              <a:chOff x="1874250" y="1278825"/>
              <a:chExt cx="308100" cy="605275"/>
            </a:xfrm>
          </p:grpSpPr>
          <p:cxnSp>
            <p:nvCxnSpPr>
              <p:cNvPr id="8247" name="Google Shape;8247;p91"/>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8248" name="Google Shape;8248;p91"/>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49" name="Google Shape;8249;p91"/>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0" name="Google Shape;8250;p91"/>
          <p:cNvGrpSpPr/>
          <p:nvPr/>
        </p:nvGrpSpPr>
        <p:grpSpPr>
          <a:xfrm>
            <a:off x="1574012" y="1857258"/>
            <a:ext cx="739072" cy="714152"/>
            <a:chOff x="4334725" y="1355875"/>
            <a:chExt cx="3106650" cy="3001900"/>
          </a:xfrm>
        </p:grpSpPr>
        <p:grpSp>
          <p:nvGrpSpPr>
            <p:cNvPr id="8251" name="Google Shape;8251;p91"/>
            <p:cNvGrpSpPr/>
            <p:nvPr/>
          </p:nvGrpSpPr>
          <p:grpSpPr>
            <a:xfrm>
              <a:off x="4516050" y="1724875"/>
              <a:ext cx="2693725" cy="2632900"/>
              <a:chOff x="4516050" y="1724875"/>
              <a:chExt cx="2693725" cy="2632900"/>
            </a:xfrm>
          </p:grpSpPr>
          <p:sp>
            <p:nvSpPr>
              <p:cNvPr id="8252" name="Google Shape;8252;p91"/>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91"/>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91"/>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5" name="Google Shape;8255;p91"/>
            <p:cNvGrpSpPr/>
            <p:nvPr/>
          </p:nvGrpSpPr>
          <p:grpSpPr>
            <a:xfrm>
              <a:off x="4334725" y="1355875"/>
              <a:ext cx="3106650" cy="2709650"/>
              <a:chOff x="4334725" y="1355875"/>
              <a:chExt cx="3106650" cy="2709650"/>
            </a:xfrm>
          </p:grpSpPr>
          <p:sp>
            <p:nvSpPr>
              <p:cNvPr id="8256" name="Google Shape;8256;p91"/>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91"/>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91"/>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59" name="Google Shape;8259;p91"/>
          <p:cNvGrpSpPr/>
          <p:nvPr/>
        </p:nvGrpSpPr>
        <p:grpSpPr>
          <a:xfrm>
            <a:off x="7690961" y="3488029"/>
            <a:ext cx="312074" cy="684173"/>
            <a:chOff x="7645573" y="3754300"/>
            <a:chExt cx="293855" cy="644170"/>
          </a:xfrm>
        </p:grpSpPr>
        <p:sp>
          <p:nvSpPr>
            <p:cNvPr id="8260" name="Google Shape;8260;p91"/>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91"/>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2" name="Google Shape;8262;p91"/>
          <p:cNvGrpSpPr/>
          <p:nvPr/>
        </p:nvGrpSpPr>
        <p:grpSpPr>
          <a:xfrm>
            <a:off x="5612949" y="970936"/>
            <a:ext cx="709011" cy="739359"/>
            <a:chOff x="5830645" y="1256617"/>
            <a:chExt cx="530340" cy="553040"/>
          </a:xfrm>
        </p:grpSpPr>
        <p:grpSp>
          <p:nvGrpSpPr>
            <p:cNvPr id="8263" name="Google Shape;8263;p91"/>
            <p:cNvGrpSpPr/>
            <p:nvPr/>
          </p:nvGrpSpPr>
          <p:grpSpPr>
            <a:xfrm>
              <a:off x="5830645" y="1256617"/>
              <a:ext cx="259743" cy="269909"/>
              <a:chOff x="5830645" y="1256617"/>
              <a:chExt cx="259743" cy="269909"/>
            </a:xfrm>
          </p:grpSpPr>
          <p:sp>
            <p:nvSpPr>
              <p:cNvPr id="8264" name="Google Shape;8264;p91"/>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91"/>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6" name="Google Shape;8266;p91"/>
            <p:cNvGrpSpPr/>
            <p:nvPr/>
          </p:nvGrpSpPr>
          <p:grpSpPr>
            <a:xfrm>
              <a:off x="6101293" y="1256617"/>
              <a:ext cx="259692" cy="269909"/>
              <a:chOff x="6101293" y="1256617"/>
              <a:chExt cx="259692" cy="269909"/>
            </a:xfrm>
          </p:grpSpPr>
          <p:sp>
            <p:nvSpPr>
              <p:cNvPr id="8267" name="Google Shape;8267;p91"/>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91"/>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9" name="Google Shape;8269;p91"/>
            <p:cNvGrpSpPr/>
            <p:nvPr/>
          </p:nvGrpSpPr>
          <p:grpSpPr>
            <a:xfrm>
              <a:off x="5830645" y="1539749"/>
              <a:ext cx="259692" cy="269909"/>
              <a:chOff x="5830645" y="1539749"/>
              <a:chExt cx="259692" cy="269909"/>
            </a:xfrm>
          </p:grpSpPr>
          <p:sp>
            <p:nvSpPr>
              <p:cNvPr id="8270" name="Google Shape;8270;p91"/>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91"/>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2" name="Google Shape;8272;p91"/>
            <p:cNvGrpSpPr/>
            <p:nvPr/>
          </p:nvGrpSpPr>
          <p:grpSpPr>
            <a:xfrm>
              <a:off x="6101293" y="1539749"/>
              <a:ext cx="259692" cy="269909"/>
              <a:chOff x="6101293" y="1539749"/>
              <a:chExt cx="259692" cy="269909"/>
            </a:xfrm>
          </p:grpSpPr>
          <p:sp>
            <p:nvSpPr>
              <p:cNvPr id="8273" name="Google Shape;8273;p91"/>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91"/>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75" name="Google Shape;8275;p91"/>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6" name="Google Shape;8276;p91"/>
          <p:cNvGrpSpPr/>
          <p:nvPr/>
        </p:nvGrpSpPr>
        <p:grpSpPr>
          <a:xfrm>
            <a:off x="714444" y="2707052"/>
            <a:ext cx="1452955" cy="621360"/>
            <a:chOff x="732422" y="2990152"/>
            <a:chExt cx="1337773" cy="572102"/>
          </a:xfrm>
        </p:grpSpPr>
        <p:sp>
          <p:nvSpPr>
            <p:cNvPr id="8277" name="Google Shape;8277;p91"/>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91"/>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91"/>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91"/>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91"/>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91"/>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86" name="Shape 8286"/>
        <p:cNvGrpSpPr/>
        <p:nvPr/>
      </p:nvGrpSpPr>
      <p:grpSpPr>
        <a:xfrm>
          <a:off x="0" y="0"/>
          <a:ext cx="0" cy="0"/>
          <a:chOff x="0" y="0"/>
          <a:chExt cx="0" cy="0"/>
        </a:xfrm>
      </p:grpSpPr>
      <p:grpSp>
        <p:nvGrpSpPr>
          <p:cNvPr id="8287" name="Google Shape;8287;p92"/>
          <p:cNvGrpSpPr/>
          <p:nvPr/>
        </p:nvGrpSpPr>
        <p:grpSpPr>
          <a:xfrm>
            <a:off x="708579" y="965872"/>
            <a:ext cx="1636117" cy="1526144"/>
            <a:chOff x="729238" y="1179665"/>
            <a:chExt cx="1636117" cy="1526144"/>
          </a:xfrm>
        </p:grpSpPr>
        <p:grpSp>
          <p:nvGrpSpPr>
            <p:cNvPr id="8288" name="Google Shape;8288;p92"/>
            <p:cNvGrpSpPr/>
            <p:nvPr/>
          </p:nvGrpSpPr>
          <p:grpSpPr>
            <a:xfrm>
              <a:off x="729238" y="1179665"/>
              <a:ext cx="80700" cy="1526144"/>
              <a:chOff x="729238" y="1179665"/>
              <a:chExt cx="80700" cy="1526144"/>
            </a:xfrm>
          </p:grpSpPr>
          <p:sp>
            <p:nvSpPr>
              <p:cNvPr id="8289" name="Google Shape;8289;p92"/>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92"/>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92"/>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92"/>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92"/>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92"/>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92"/>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92"/>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92"/>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92"/>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9" name="Google Shape;8299;p92"/>
            <p:cNvGrpSpPr/>
            <p:nvPr/>
          </p:nvGrpSpPr>
          <p:grpSpPr>
            <a:xfrm>
              <a:off x="903098" y="1179665"/>
              <a:ext cx="80700" cy="1526144"/>
              <a:chOff x="903098" y="1179665"/>
              <a:chExt cx="80700" cy="1526144"/>
            </a:xfrm>
          </p:grpSpPr>
          <p:sp>
            <p:nvSpPr>
              <p:cNvPr id="8300" name="Google Shape;8300;p92"/>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92"/>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92"/>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92"/>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92"/>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92"/>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92"/>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92"/>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92"/>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92"/>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0" name="Google Shape;8310;p92"/>
            <p:cNvGrpSpPr/>
            <p:nvPr/>
          </p:nvGrpSpPr>
          <p:grpSpPr>
            <a:xfrm>
              <a:off x="1076958" y="1179665"/>
              <a:ext cx="80700" cy="1526144"/>
              <a:chOff x="1076958" y="1179665"/>
              <a:chExt cx="80700" cy="1526144"/>
            </a:xfrm>
          </p:grpSpPr>
          <p:sp>
            <p:nvSpPr>
              <p:cNvPr id="8311" name="Google Shape;8311;p92"/>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92"/>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92"/>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92"/>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92"/>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92"/>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92"/>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92"/>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92"/>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92"/>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1" name="Google Shape;8321;p92"/>
            <p:cNvGrpSpPr/>
            <p:nvPr/>
          </p:nvGrpSpPr>
          <p:grpSpPr>
            <a:xfrm>
              <a:off x="1247707" y="1179665"/>
              <a:ext cx="80700" cy="1526144"/>
              <a:chOff x="1247707" y="1179665"/>
              <a:chExt cx="80700" cy="1526144"/>
            </a:xfrm>
          </p:grpSpPr>
          <p:sp>
            <p:nvSpPr>
              <p:cNvPr id="8322" name="Google Shape;8322;p92"/>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92"/>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92"/>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92"/>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92"/>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92"/>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92"/>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92"/>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92"/>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92"/>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2" name="Google Shape;8332;p92"/>
            <p:cNvGrpSpPr/>
            <p:nvPr/>
          </p:nvGrpSpPr>
          <p:grpSpPr>
            <a:xfrm>
              <a:off x="1421567" y="1179665"/>
              <a:ext cx="80700" cy="1526144"/>
              <a:chOff x="1421567" y="1179665"/>
              <a:chExt cx="80700" cy="1526144"/>
            </a:xfrm>
          </p:grpSpPr>
          <p:sp>
            <p:nvSpPr>
              <p:cNvPr id="8333" name="Google Shape;8333;p92"/>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92"/>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92"/>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92"/>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92"/>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92"/>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92"/>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92"/>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92"/>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92"/>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3" name="Google Shape;8343;p92"/>
            <p:cNvGrpSpPr/>
            <p:nvPr/>
          </p:nvGrpSpPr>
          <p:grpSpPr>
            <a:xfrm>
              <a:off x="1592327" y="1179665"/>
              <a:ext cx="80700" cy="1526144"/>
              <a:chOff x="1592327" y="1179665"/>
              <a:chExt cx="80700" cy="1526144"/>
            </a:xfrm>
          </p:grpSpPr>
          <p:sp>
            <p:nvSpPr>
              <p:cNvPr id="8344" name="Google Shape;8344;p92"/>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92"/>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92"/>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92"/>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92"/>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92"/>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92"/>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92"/>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92"/>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92"/>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4" name="Google Shape;8354;p92"/>
            <p:cNvGrpSpPr/>
            <p:nvPr/>
          </p:nvGrpSpPr>
          <p:grpSpPr>
            <a:xfrm>
              <a:off x="1766187" y="1179665"/>
              <a:ext cx="80700" cy="1526144"/>
              <a:chOff x="1766187" y="1179665"/>
              <a:chExt cx="80700" cy="1526144"/>
            </a:xfrm>
          </p:grpSpPr>
          <p:sp>
            <p:nvSpPr>
              <p:cNvPr id="8355" name="Google Shape;8355;p92"/>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92"/>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92"/>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92"/>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92"/>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92"/>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92"/>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92"/>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92"/>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92"/>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5" name="Google Shape;8365;p92"/>
            <p:cNvGrpSpPr/>
            <p:nvPr/>
          </p:nvGrpSpPr>
          <p:grpSpPr>
            <a:xfrm>
              <a:off x="1936935" y="1179665"/>
              <a:ext cx="80700" cy="1526144"/>
              <a:chOff x="1936935" y="1179665"/>
              <a:chExt cx="80700" cy="1526144"/>
            </a:xfrm>
          </p:grpSpPr>
          <p:sp>
            <p:nvSpPr>
              <p:cNvPr id="8366" name="Google Shape;8366;p92"/>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92"/>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92"/>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92"/>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92"/>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92"/>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92"/>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92"/>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92"/>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92"/>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6" name="Google Shape;8376;p92"/>
            <p:cNvGrpSpPr/>
            <p:nvPr/>
          </p:nvGrpSpPr>
          <p:grpSpPr>
            <a:xfrm>
              <a:off x="2110795" y="1179665"/>
              <a:ext cx="80700" cy="1526144"/>
              <a:chOff x="2110795" y="1179665"/>
              <a:chExt cx="80700" cy="1526144"/>
            </a:xfrm>
          </p:grpSpPr>
          <p:sp>
            <p:nvSpPr>
              <p:cNvPr id="8377" name="Google Shape;8377;p92"/>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92"/>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92"/>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92"/>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92"/>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92"/>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92"/>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92"/>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92"/>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92"/>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7" name="Google Shape;8387;p92"/>
            <p:cNvGrpSpPr/>
            <p:nvPr/>
          </p:nvGrpSpPr>
          <p:grpSpPr>
            <a:xfrm>
              <a:off x="2284655" y="1179665"/>
              <a:ext cx="80700" cy="1526144"/>
              <a:chOff x="2284655" y="1179665"/>
              <a:chExt cx="80700" cy="1526144"/>
            </a:xfrm>
          </p:grpSpPr>
          <p:sp>
            <p:nvSpPr>
              <p:cNvPr id="8388" name="Google Shape;8388;p92"/>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92"/>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92"/>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92"/>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92"/>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92"/>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92"/>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92"/>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92"/>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92"/>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98" name="Google Shape;8398;p92"/>
          <p:cNvGrpSpPr/>
          <p:nvPr/>
        </p:nvGrpSpPr>
        <p:grpSpPr>
          <a:xfrm>
            <a:off x="2603245" y="985011"/>
            <a:ext cx="1364248" cy="1102133"/>
            <a:chOff x="2623904" y="1198803"/>
            <a:chExt cx="1364248" cy="1102133"/>
          </a:xfrm>
        </p:grpSpPr>
        <p:grpSp>
          <p:nvGrpSpPr>
            <p:cNvPr id="8399" name="Google Shape;8399;p92"/>
            <p:cNvGrpSpPr/>
            <p:nvPr/>
          </p:nvGrpSpPr>
          <p:grpSpPr>
            <a:xfrm>
              <a:off x="2623907" y="1198803"/>
              <a:ext cx="1364245" cy="273000"/>
              <a:chOff x="2623907" y="1198803"/>
              <a:chExt cx="1364245" cy="273000"/>
            </a:xfrm>
          </p:grpSpPr>
          <p:sp>
            <p:nvSpPr>
              <p:cNvPr id="8400" name="Google Shape;8400;p92"/>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92"/>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92"/>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92"/>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92"/>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5" name="Google Shape;8405;p92"/>
            <p:cNvGrpSpPr/>
            <p:nvPr/>
          </p:nvGrpSpPr>
          <p:grpSpPr>
            <a:xfrm>
              <a:off x="2623904" y="1476964"/>
              <a:ext cx="1364245" cy="273000"/>
              <a:chOff x="2623904" y="1476964"/>
              <a:chExt cx="1364245" cy="273000"/>
            </a:xfrm>
          </p:grpSpPr>
          <p:sp>
            <p:nvSpPr>
              <p:cNvPr id="8406" name="Google Shape;8406;p92"/>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92"/>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92"/>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92"/>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92"/>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1" name="Google Shape;8411;p92"/>
            <p:cNvGrpSpPr/>
            <p:nvPr/>
          </p:nvGrpSpPr>
          <p:grpSpPr>
            <a:xfrm>
              <a:off x="2623907" y="1749775"/>
              <a:ext cx="1364245" cy="273000"/>
              <a:chOff x="2623907" y="1749775"/>
              <a:chExt cx="1364245" cy="273000"/>
            </a:xfrm>
          </p:grpSpPr>
          <p:sp>
            <p:nvSpPr>
              <p:cNvPr id="8412" name="Google Shape;8412;p92"/>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92"/>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92"/>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92"/>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92"/>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7" name="Google Shape;8417;p92"/>
            <p:cNvGrpSpPr/>
            <p:nvPr/>
          </p:nvGrpSpPr>
          <p:grpSpPr>
            <a:xfrm>
              <a:off x="2623904" y="2027936"/>
              <a:ext cx="1364245" cy="273000"/>
              <a:chOff x="2623904" y="2027936"/>
              <a:chExt cx="1364245" cy="273000"/>
            </a:xfrm>
          </p:grpSpPr>
          <p:sp>
            <p:nvSpPr>
              <p:cNvPr id="8418" name="Google Shape;8418;p92"/>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92"/>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92"/>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92"/>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92"/>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23" name="Google Shape;8423;p92"/>
          <p:cNvGrpSpPr/>
          <p:nvPr/>
        </p:nvGrpSpPr>
        <p:grpSpPr>
          <a:xfrm>
            <a:off x="2592706" y="2444193"/>
            <a:ext cx="1387541" cy="159124"/>
            <a:chOff x="3200660" y="2180272"/>
            <a:chExt cx="2563824" cy="378237"/>
          </a:xfrm>
        </p:grpSpPr>
        <p:sp>
          <p:nvSpPr>
            <p:cNvPr id="8424" name="Google Shape;8424;p92"/>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92"/>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92"/>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92"/>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92"/>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92"/>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92"/>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92"/>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92"/>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92"/>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92"/>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92"/>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92"/>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92"/>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92"/>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92"/>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92"/>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92"/>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2" name="Google Shape;8442;p92"/>
          <p:cNvGrpSpPr/>
          <p:nvPr/>
        </p:nvGrpSpPr>
        <p:grpSpPr>
          <a:xfrm>
            <a:off x="2589231" y="2722018"/>
            <a:ext cx="1390502" cy="159625"/>
            <a:chOff x="3530150" y="2790075"/>
            <a:chExt cx="1962600" cy="225300"/>
          </a:xfrm>
        </p:grpSpPr>
        <p:sp>
          <p:nvSpPr>
            <p:cNvPr id="8443" name="Google Shape;8443;p92"/>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92"/>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5" name="Google Shape;8445;p92"/>
          <p:cNvGrpSpPr/>
          <p:nvPr/>
        </p:nvGrpSpPr>
        <p:grpSpPr>
          <a:xfrm>
            <a:off x="2589884" y="3000344"/>
            <a:ext cx="1411629" cy="153761"/>
            <a:chOff x="3558802" y="4011427"/>
            <a:chExt cx="1866000" cy="111300"/>
          </a:xfrm>
        </p:grpSpPr>
        <p:sp>
          <p:nvSpPr>
            <p:cNvPr id="8446" name="Google Shape;8446;p92"/>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92"/>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8" name="Google Shape;8448;p92"/>
          <p:cNvGrpSpPr/>
          <p:nvPr/>
        </p:nvGrpSpPr>
        <p:grpSpPr>
          <a:xfrm>
            <a:off x="2589576" y="2205744"/>
            <a:ext cx="1383503" cy="119749"/>
            <a:chOff x="3465975" y="2270276"/>
            <a:chExt cx="1986364" cy="171929"/>
          </a:xfrm>
        </p:grpSpPr>
        <p:sp>
          <p:nvSpPr>
            <p:cNvPr id="8449" name="Google Shape;8449;p92"/>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92"/>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92"/>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92"/>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92"/>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92"/>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92"/>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92"/>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7" name="Google Shape;8457;p92"/>
          <p:cNvGrpSpPr/>
          <p:nvPr/>
        </p:nvGrpSpPr>
        <p:grpSpPr>
          <a:xfrm>
            <a:off x="2600584" y="3569394"/>
            <a:ext cx="1369531" cy="195460"/>
            <a:chOff x="723300" y="4253549"/>
            <a:chExt cx="2276482" cy="324900"/>
          </a:xfrm>
        </p:grpSpPr>
        <p:sp>
          <p:nvSpPr>
            <p:cNvPr id="8458" name="Google Shape;8458;p92"/>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92"/>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92"/>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92"/>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92"/>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3" name="Google Shape;8463;p92"/>
          <p:cNvGrpSpPr/>
          <p:nvPr/>
        </p:nvGrpSpPr>
        <p:grpSpPr>
          <a:xfrm>
            <a:off x="2590145" y="3270574"/>
            <a:ext cx="1389066" cy="180119"/>
            <a:chOff x="705948" y="3788465"/>
            <a:chExt cx="2308953" cy="299400"/>
          </a:xfrm>
        </p:grpSpPr>
        <p:sp>
          <p:nvSpPr>
            <p:cNvPr id="8464" name="Google Shape;8464;p92"/>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92"/>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92"/>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92"/>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92"/>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9" name="Google Shape;8469;p92"/>
          <p:cNvGrpSpPr/>
          <p:nvPr/>
        </p:nvGrpSpPr>
        <p:grpSpPr>
          <a:xfrm>
            <a:off x="2638082" y="3883554"/>
            <a:ext cx="1304609" cy="294074"/>
            <a:chOff x="2658741" y="4097347"/>
            <a:chExt cx="1304609" cy="294074"/>
          </a:xfrm>
        </p:grpSpPr>
        <p:grpSp>
          <p:nvGrpSpPr>
            <p:cNvPr id="8470" name="Google Shape;8470;p92"/>
            <p:cNvGrpSpPr/>
            <p:nvPr/>
          </p:nvGrpSpPr>
          <p:grpSpPr>
            <a:xfrm>
              <a:off x="2658741" y="4097347"/>
              <a:ext cx="118572" cy="294074"/>
              <a:chOff x="3343310" y="4475555"/>
              <a:chExt cx="127717" cy="316753"/>
            </a:xfrm>
          </p:grpSpPr>
          <p:sp>
            <p:nvSpPr>
              <p:cNvPr id="8471" name="Google Shape;8471;p92"/>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92"/>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3" name="Google Shape;8473;p92"/>
            <p:cNvGrpSpPr/>
            <p:nvPr/>
          </p:nvGrpSpPr>
          <p:grpSpPr>
            <a:xfrm>
              <a:off x="3815519" y="4098388"/>
              <a:ext cx="147831" cy="291991"/>
              <a:chOff x="3527539" y="4476677"/>
              <a:chExt cx="159232" cy="314510"/>
            </a:xfrm>
          </p:grpSpPr>
          <p:sp>
            <p:nvSpPr>
              <p:cNvPr id="8474" name="Google Shape;8474;p92"/>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92"/>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6" name="Google Shape;8476;p92"/>
            <p:cNvGrpSpPr/>
            <p:nvPr/>
          </p:nvGrpSpPr>
          <p:grpSpPr>
            <a:xfrm>
              <a:off x="3511696" y="4098388"/>
              <a:ext cx="147831" cy="291991"/>
              <a:chOff x="3527539" y="4476677"/>
              <a:chExt cx="159232" cy="314510"/>
            </a:xfrm>
          </p:grpSpPr>
          <p:sp>
            <p:nvSpPr>
              <p:cNvPr id="8477" name="Google Shape;8477;p92"/>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92"/>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9" name="Google Shape;8479;p92"/>
            <p:cNvGrpSpPr/>
            <p:nvPr/>
          </p:nvGrpSpPr>
          <p:grpSpPr>
            <a:xfrm>
              <a:off x="3207874" y="4098388"/>
              <a:ext cx="147831" cy="291991"/>
              <a:chOff x="3527539" y="4476677"/>
              <a:chExt cx="159232" cy="314510"/>
            </a:xfrm>
          </p:grpSpPr>
          <p:sp>
            <p:nvSpPr>
              <p:cNvPr id="8480" name="Google Shape;8480;p92"/>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92"/>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2" name="Google Shape;8482;p92"/>
            <p:cNvGrpSpPr/>
            <p:nvPr/>
          </p:nvGrpSpPr>
          <p:grpSpPr>
            <a:xfrm>
              <a:off x="2933305" y="4097347"/>
              <a:ext cx="118572" cy="294074"/>
              <a:chOff x="3343310" y="4475555"/>
              <a:chExt cx="127717" cy="316753"/>
            </a:xfrm>
          </p:grpSpPr>
          <p:sp>
            <p:nvSpPr>
              <p:cNvPr id="8483" name="Google Shape;8483;p92"/>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92"/>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85" name="Google Shape;8485;p92"/>
          <p:cNvGrpSpPr/>
          <p:nvPr/>
        </p:nvGrpSpPr>
        <p:grpSpPr>
          <a:xfrm>
            <a:off x="4256912" y="1866676"/>
            <a:ext cx="1433821" cy="191501"/>
            <a:chOff x="4273350" y="2080469"/>
            <a:chExt cx="1433821" cy="191501"/>
          </a:xfrm>
        </p:grpSpPr>
        <p:grpSp>
          <p:nvGrpSpPr>
            <p:cNvPr id="8486" name="Google Shape;8486;p92"/>
            <p:cNvGrpSpPr/>
            <p:nvPr/>
          </p:nvGrpSpPr>
          <p:grpSpPr>
            <a:xfrm>
              <a:off x="4273350" y="2080469"/>
              <a:ext cx="1433821" cy="0"/>
              <a:chOff x="5224975" y="2962250"/>
              <a:chExt cx="1544400" cy="0"/>
            </a:xfrm>
          </p:grpSpPr>
          <p:cxnSp>
            <p:nvCxnSpPr>
              <p:cNvPr id="8487" name="Google Shape;8487;p92"/>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8488" name="Google Shape;8488;p92"/>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8489" name="Google Shape;8489;p92"/>
            <p:cNvGrpSpPr/>
            <p:nvPr/>
          </p:nvGrpSpPr>
          <p:grpSpPr>
            <a:xfrm>
              <a:off x="4273350" y="2271969"/>
              <a:ext cx="1433821" cy="0"/>
              <a:chOff x="5224975" y="2962250"/>
              <a:chExt cx="1544400" cy="0"/>
            </a:xfrm>
          </p:grpSpPr>
          <p:cxnSp>
            <p:nvCxnSpPr>
              <p:cNvPr id="8490" name="Google Shape;8490;p92"/>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8491" name="Google Shape;8491;p92"/>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8492" name="Google Shape;8492;p92"/>
          <p:cNvGrpSpPr/>
          <p:nvPr/>
        </p:nvGrpSpPr>
        <p:grpSpPr>
          <a:xfrm>
            <a:off x="4258467" y="969244"/>
            <a:ext cx="1430711" cy="743389"/>
            <a:chOff x="5159450" y="1919950"/>
            <a:chExt cx="1541050" cy="862500"/>
          </a:xfrm>
        </p:grpSpPr>
        <p:sp>
          <p:nvSpPr>
            <p:cNvPr id="8493" name="Google Shape;8493;p92"/>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8494" name="Google Shape;8494;p92"/>
            <p:cNvGrpSpPr/>
            <p:nvPr/>
          </p:nvGrpSpPr>
          <p:grpSpPr>
            <a:xfrm>
              <a:off x="5159450" y="1919950"/>
              <a:ext cx="1541050" cy="862500"/>
              <a:chOff x="5159450" y="1919950"/>
              <a:chExt cx="1541050" cy="862500"/>
            </a:xfrm>
          </p:grpSpPr>
          <p:cxnSp>
            <p:nvCxnSpPr>
              <p:cNvPr id="8495" name="Google Shape;8495;p92"/>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8496" name="Google Shape;8496;p92"/>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8497" name="Google Shape;8497;p92"/>
          <p:cNvGrpSpPr/>
          <p:nvPr/>
        </p:nvGrpSpPr>
        <p:grpSpPr>
          <a:xfrm>
            <a:off x="4248581" y="2192571"/>
            <a:ext cx="1450484" cy="1052087"/>
            <a:chOff x="5230575" y="1554475"/>
            <a:chExt cx="2137150" cy="1550150"/>
          </a:xfrm>
        </p:grpSpPr>
        <p:sp>
          <p:nvSpPr>
            <p:cNvPr id="8498" name="Google Shape;8498;p92"/>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92"/>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92"/>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92"/>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92"/>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92"/>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92"/>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92"/>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92"/>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92"/>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92"/>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92"/>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92"/>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1" name="Google Shape;8511;p92"/>
          <p:cNvGrpSpPr/>
          <p:nvPr/>
        </p:nvGrpSpPr>
        <p:grpSpPr>
          <a:xfrm rot="10800000">
            <a:off x="4265131" y="3284761"/>
            <a:ext cx="1417383" cy="887946"/>
            <a:chOff x="5645403" y="2920021"/>
            <a:chExt cx="2650800" cy="2180614"/>
          </a:xfrm>
        </p:grpSpPr>
        <p:sp>
          <p:nvSpPr>
            <p:cNvPr id="8512" name="Google Shape;8512;p92"/>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13" name="Google Shape;8513;p92"/>
            <p:cNvCxnSpPr>
              <a:stCxn id="8512"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8514" name="Google Shape;8514;p92"/>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15" name="Google Shape;8515;p92"/>
            <p:cNvCxnSpPr>
              <a:endCxn id="8514" idx="3"/>
            </p:cNvCxnSpPr>
            <p:nvPr/>
          </p:nvCxnSpPr>
          <p:spPr>
            <a:xfrm rot="10800000">
              <a:off x="8059040" y="3735532"/>
              <a:ext cx="135300" cy="0"/>
            </a:xfrm>
            <a:prstGeom prst="straightConnector1">
              <a:avLst/>
            </a:prstGeom>
            <a:noFill/>
            <a:ln cap="flat" cmpd="sng" w="9525">
              <a:solidFill>
                <a:srgbClr val="5F7D95"/>
              </a:solidFill>
              <a:prstDash val="solid"/>
              <a:round/>
              <a:headEnd len="med" w="med" type="none"/>
              <a:tailEnd len="med" w="med" type="none"/>
            </a:ln>
          </p:spPr>
        </p:cxnSp>
        <p:sp>
          <p:nvSpPr>
            <p:cNvPr id="8516" name="Google Shape;8516;p92"/>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17" name="Google Shape;8517;p92"/>
            <p:cNvCxnSpPr>
              <a:stCxn id="8516" idx="1"/>
            </p:cNvCxnSpPr>
            <p:nvPr/>
          </p:nvCxnSpPr>
          <p:spPr>
            <a:xfrm rot="10800000">
              <a:off x="6175223"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8518" name="Google Shape;8518;p92"/>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19" name="Google Shape;8519;p92"/>
            <p:cNvCxnSpPr>
              <a:endCxn id="8518"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8520" name="Google Shape;8520;p92"/>
          <p:cNvGrpSpPr/>
          <p:nvPr/>
        </p:nvGrpSpPr>
        <p:grpSpPr>
          <a:xfrm>
            <a:off x="7365491" y="2188116"/>
            <a:ext cx="1071743" cy="1021579"/>
            <a:chOff x="7189833" y="2022667"/>
            <a:chExt cx="1251159" cy="1192597"/>
          </a:xfrm>
        </p:grpSpPr>
        <p:sp>
          <p:nvSpPr>
            <p:cNvPr id="8521" name="Google Shape;8521;p92"/>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92"/>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92"/>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92"/>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5" name="Google Shape;8525;p92"/>
          <p:cNvGrpSpPr/>
          <p:nvPr/>
        </p:nvGrpSpPr>
        <p:grpSpPr>
          <a:xfrm>
            <a:off x="706762" y="2614523"/>
            <a:ext cx="1695374" cy="1560837"/>
            <a:chOff x="727421" y="2828315"/>
            <a:chExt cx="1695374" cy="1560837"/>
          </a:xfrm>
        </p:grpSpPr>
        <p:grpSp>
          <p:nvGrpSpPr>
            <p:cNvPr id="8526" name="Google Shape;8526;p92"/>
            <p:cNvGrpSpPr/>
            <p:nvPr/>
          </p:nvGrpSpPr>
          <p:grpSpPr>
            <a:xfrm>
              <a:off x="819108" y="2882501"/>
              <a:ext cx="103104" cy="1426186"/>
              <a:chOff x="4674013" y="3100904"/>
              <a:chExt cx="122758" cy="1698043"/>
            </a:xfrm>
          </p:grpSpPr>
          <p:sp>
            <p:nvSpPr>
              <p:cNvPr id="8527" name="Google Shape;8527;p92"/>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92"/>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92"/>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92"/>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92"/>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92"/>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92"/>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4" name="Google Shape;8534;p92"/>
            <p:cNvGrpSpPr/>
            <p:nvPr/>
          </p:nvGrpSpPr>
          <p:grpSpPr>
            <a:xfrm>
              <a:off x="1062475" y="2882501"/>
              <a:ext cx="103104" cy="1426186"/>
              <a:chOff x="4940438" y="3100904"/>
              <a:chExt cx="122758" cy="1698043"/>
            </a:xfrm>
          </p:grpSpPr>
          <p:sp>
            <p:nvSpPr>
              <p:cNvPr id="8535" name="Google Shape;8535;p92"/>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92"/>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92"/>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92"/>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92"/>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92"/>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92"/>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2" name="Google Shape;8542;p92"/>
            <p:cNvGrpSpPr/>
            <p:nvPr/>
          </p:nvGrpSpPr>
          <p:grpSpPr>
            <a:xfrm>
              <a:off x="1299324" y="2882501"/>
              <a:ext cx="103104" cy="1426186"/>
              <a:chOff x="5206863" y="3100904"/>
              <a:chExt cx="122758" cy="1698043"/>
            </a:xfrm>
          </p:grpSpPr>
          <p:sp>
            <p:nvSpPr>
              <p:cNvPr id="8543" name="Google Shape;8543;p92"/>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92"/>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92"/>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92"/>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92"/>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92"/>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92"/>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0" name="Google Shape;8550;p92"/>
            <p:cNvGrpSpPr/>
            <p:nvPr/>
          </p:nvGrpSpPr>
          <p:grpSpPr>
            <a:xfrm>
              <a:off x="1786057" y="2882501"/>
              <a:ext cx="103104" cy="1426186"/>
              <a:chOff x="6006138" y="3143629"/>
              <a:chExt cx="122758" cy="1698043"/>
            </a:xfrm>
          </p:grpSpPr>
          <p:sp>
            <p:nvSpPr>
              <p:cNvPr id="8551" name="Google Shape;8551;p92"/>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92"/>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92"/>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92"/>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92"/>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92"/>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92"/>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8" name="Google Shape;8558;p92"/>
            <p:cNvGrpSpPr/>
            <p:nvPr/>
          </p:nvGrpSpPr>
          <p:grpSpPr>
            <a:xfrm>
              <a:off x="2029422" y="2882501"/>
              <a:ext cx="103104" cy="1426186"/>
              <a:chOff x="6805413" y="3100904"/>
              <a:chExt cx="122758" cy="1698043"/>
            </a:xfrm>
          </p:grpSpPr>
          <p:sp>
            <p:nvSpPr>
              <p:cNvPr id="8559" name="Google Shape;8559;p92"/>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92"/>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92"/>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92"/>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92"/>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92"/>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92"/>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6" name="Google Shape;8566;p92"/>
            <p:cNvGrpSpPr/>
            <p:nvPr/>
          </p:nvGrpSpPr>
          <p:grpSpPr>
            <a:xfrm>
              <a:off x="727421" y="2828315"/>
              <a:ext cx="1695374" cy="1560837"/>
              <a:chOff x="734799" y="2782450"/>
              <a:chExt cx="1571100" cy="1577400"/>
            </a:xfrm>
          </p:grpSpPr>
          <p:cxnSp>
            <p:nvCxnSpPr>
              <p:cNvPr id="8567" name="Google Shape;8567;p92"/>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8568" name="Google Shape;8568;p92"/>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8569" name="Google Shape;8569;p92"/>
            <p:cNvGrpSpPr/>
            <p:nvPr/>
          </p:nvGrpSpPr>
          <p:grpSpPr>
            <a:xfrm>
              <a:off x="2272795" y="2882501"/>
              <a:ext cx="103104" cy="1426186"/>
              <a:chOff x="5206863" y="3100904"/>
              <a:chExt cx="122758" cy="1698043"/>
            </a:xfrm>
          </p:grpSpPr>
          <p:sp>
            <p:nvSpPr>
              <p:cNvPr id="8570" name="Google Shape;8570;p92"/>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92"/>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92"/>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92"/>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92"/>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92"/>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92"/>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7" name="Google Shape;8577;p92"/>
            <p:cNvGrpSpPr/>
            <p:nvPr/>
          </p:nvGrpSpPr>
          <p:grpSpPr>
            <a:xfrm>
              <a:off x="1542694" y="2882501"/>
              <a:ext cx="103104" cy="1426186"/>
              <a:chOff x="6006138" y="3143629"/>
              <a:chExt cx="122758" cy="1698043"/>
            </a:xfrm>
          </p:grpSpPr>
          <p:sp>
            <p:nvSpPr>
              <p:cNvPr id="8578" name="Google Shape;8578;p92"/>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92"/>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92"/>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92"/>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92"/>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92"/>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92"/>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85" name="Google Shape;8585;p92"/>
          <p:cNvGrpSpPr/>
          <p:nvPr/>
        </p:nvGrpSpPr>
        <p:grpSpPr>
          <a:xfrm>
            <a:off x="5915341" y="2192094"/>
            <a:ext cx="1248543" cy="1025319"/>
            <a:chOff x="5183758" y="1210600"/>
            <a:chExt cx="3605380" cy="2960783"/>
          </a:xfrm>
        </p:grpSpPr>
        <p:sp>
          <p:nvSpPr>
            <p:cNvPr id="8586" name="Google Shape;8586;p92"/>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92"/>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92"/>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92"/>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90" name="Google Shape;8590;p92"/>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8591" name="Google Shape;8591;p92"/>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8592" name="Google Shape;8592;p92"/>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8593" name="Google Shape;8593;p92"/>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8594" name="Google Shape;8594;p92"/>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5" name="Google Shape;8595;p92"/>
          <p:cNvGrpSpPr/>
          <p:nvPr/>
        </p:nvGrpSpPr>
        <p:grpSpPr>
          <a:xfrm>
            <a:off x="5772403" y="3330411"/>
            <a:ext cx="2664831" cy="843440"/>
            <a:chOff x="5916567" y="1099697"/>
            <a:chExt cx="2556683" cy="809211"/>
          </a:xfrm>
        </p:grpSpPr>
        <p:sp>
          <p:nvSpPr>
            <p:cNvPr id="8596" name="Google Shape;8596;p92"/>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92"/>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92"/>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92"/>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92"/>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92"/>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92"/>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92"/>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4" name="Google Shape;8604;p92"/>
          <p:cNvGrpSpPr/>
          <p:nvPr/>
        </p:nvGrpSpPr>
        <p:grpSpPr>
          <a:xfrm>
            <a:off x="5879943" y="979270"/>
            <a:ext cx="1299851" cy="1023338"/>
            <a:chOff x="5900602" y="1193063"/>
            <a:chExt cx="1299851" cy="1023338"/>
          </a:xfrm>
        </p:grpSpPr>
        <p:grpSp>
          <p:nvGrpSpPr>
            <p:cNvPr id="8605" name="Google Shape;8605;p92"/>
            <p:cNvGrpSpPr/>
            <p:nvPr/>
          </p:nvGrpSpPr>
          <p:grpSpPr>
            <a:xfrm>
              <a:off x="6743564" y="1193063"/>
              <a:ext cx="456889" cy="700379"/>
              <a:chOff x="6743564" y="1193063"/>
              <a:chExt cx="456889" cy="700379"/>
            </a:xfrm>
          </p:grpSpPr>
          <p:grpSp>
            <p:nvGrpSpPr>
              <p:cNvPr id="8606" name="Google Shape;8606;p92"/>
              <p:cNvGrpSpPr/>
              <p:nvPr/>
            </p:nvGrpSpPr>
            <p:grpSpPr>
              <a:xfrm>
                <a:off x="6743564" y="1690731"/>
                <a:ext cx="214402" cy="202710"/>
                <a:chOff x="6743564" y="1690731"/>
                <a:chExt cx="214402" cy="202710"/>
              </a:xfrm>
            </p:grpSpPr>
            <p:sp>
              <p:nvSpPr>
                <p:cNvPr id="8607" name="Google Shape;8607;p92"/>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92"/>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9" name="Google Shape;8609;p92"/>
              <p:cNvGrpSpPr/>
              <p:nvPr/>
            </p:nvGrpSpPr>
            <p:grpSpPr>
              <a:xfrm>
                <a:off x="6915505" y="1193063"/>
                <a:ext cx="284947" cy="589637"/>
                <a:chOff x="6915505" y="1193063"/>
                <a:chExt cx="284947" cy="589637"/>
              </a:xfrm>
            </p:grpSpPr>
            <p:sp>
              <p:nvSpPr>
                <p:cNvPr id="8610" name="Google Shape;8610;p92"/>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11" name="Google Shape;8611;p92"/>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8612" name="Google Shape;8612;p92"/>
            <p:cNvGrpSpPr/>
            <p:nvPr/>
          </p:nvGrpSpPr>
          <p:grpSpPr>
            <a:xfrm>
              <a:off x="6520337" y="1193063"/>
              <a:ext cx="341815" cy="801589"/>
              <a:chOff x="6520337" y="1193063"/>
              <a:chExt cx="341815" cy="801589"/>
            </a:xfrm>
          </p:grpSpPr>
          <p:grpSp>
            <p:nvGrpSpPr>
              <p:cNvPr id="8613" name="Google Shape;8613;p92"/>
              <p:cNvGrpSpPr/>
              <p:nvPr/>
            </p:nvGrpSpPr>
            <p:grpSpPr>
              <a:xfrm>
                <a:off x="6520337" y="1589527"/>
                <a:ext cx="213950" cy="405125"/>
                <a:chOff x="6520337" y="1589527"/>
                <a:chExt cx="213950" cy="405125"/>
              </a:xfrm>
            </p:grpSpPr>
            <p:sp>
              <p:nvSpPr>
                <p:cNvPr id="8614" name="Google Shape;8614;p92"/>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92"/>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6" name="Google Shape;8616;p92"/>
              <p:cNvGrpSpPr/>
              <p:nvPr/>
            </p:nvGrpSpPr>
            <p:grpSpPr>
              <a:xfrm>
                <a:off x="6577204" y="1193063"/>
                <a:ext cx="284947" cy="453562"/>
                <a:chOff x="6577204" y="1193063"/>
                <a:chExt cx="284947" cy="453562"/>
              </a:xfrm>
            </p:grpSpPr>
            <p:sp>
              <p:nvSpPr>
                <p:cNvPr id="8617" name="Google Shape;8617;p92"/>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18" name="Google Shape;8618;p92"/>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8619" name="Google Shape;8619;p92"/>
            <p:cNvGrpSpPr/>
            <p:nvPr/>
          </p:nvGrpSpPr>
          <p:grpSpPr>
            <a:xfrm>
              <a:off x="6238903" y="1193063"/>
              <a:ext cx="300475" cy="901782"/>
              <a:chOff x="6238903" y="1193063"/>
              <a:chExt cx="300475" cy="901782"/>
            </a:xfrm>
          </p:grpSpPr>
          <p:grpSp>
            <p:nvGrpSpPr>
              <p:cNvPr id="8620" name="Google Shape;8620;p92"/>
              <p:cNvGrpSpPr/>
              <p:nvPr/>
            </p:nvGrpSpPr>
            <p:grpSpPr>
              <a:xfrm>
                <a:off x="6290865" y="1489315"/>
                <a:ext cx="248514" cy="605530"/>
                <a:chOff x="6290865" y="1489315"/>
                <a:chExt cx="248514" cy="605530"/>
              </a:xfrm>
            </p:grpSpPr>
            <p:sp>
              <p:nvSpPr>
                <p:cNvPr id="8621" name="Google Shape;8621;p92"/>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92"/>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3" name="Google Shape;8623;p92"/>
              <p:cNvGrpSpPr/>
              <p:nvPr/>
            </p:nvGrpSpPr>
            <p:grpSpPr>
              <a:xfrm>
                <a:off x="6238903" y="1193063"/>
                <a:ext cx="284947" cy="327512"/>
                <a:chOff x="6238903" y="1193063"/>
                <a:chExt cx="284947" cy="327512"/>
              </a:xfrm>
            </p:grpSpPr>
            <p:sp>
              <p:nvSpPr>
                <p:cNvPr id="8624" name="Google Shape;8624;p92"/>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25" name="Google Shape;8625;p92"/>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8626" name="Google Shape;8626;p92"/>
            <p:cNvGrpSpPr/>
            <p:nvPr/>
          </p:nvGrpSpPr>
          <p:grpSpPr>
            <a:xfrm>
              <a:off x="5900602" y="1193063"/>
              <a:ext cx="444345" cy="1023338"/>
              <a:chOff x="5900602" y="1193063"/>
              <a:chExt cx="444345" cy="1023338"/>
            </a:xfrm>
          </p:grpSpPr>
          <p:grpSp>
            <p:nvGrpSpPr>
              <p:cNvPr id="8627" name="Google Shape;8627;p92"/>
              <p:cNvGrpSpPr/>
              <p:nvPr/>
            </p:nvGrpSpPr>
            <p:grpSpPr>
              <a:xfrm>
                <a:off x="6046501" y="1367785"/>
                <a:ext cx="298446" cy="848616"/>
                <a:chOff x="6046501" y="1367785"/>
                <a:chExt cx="298446" cy="848616"/>
              </a:xfrm>
            </p:grpSpPr>
            <p:sp>
              <p:nvSpPr>
                <p:cNvPr id="8628" name="Google Shape;8628;p92"/>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92"/>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0" name="Google Shape;8630;p92"/>
              <p:cNvGrpSpPr/>
              <p:nvPr/>
            </p:nvGrpSpPr>
            <p:grpSpPr>
              <a:xfrm>
                <a:off x="5900602" y="1193063"/>
                <a:ext cx="284947" cy="182312"/>
                <a:chOff x="5900602" y="1193063"/>
                <a:chExt cx="284947" cy="182312"/>
              </a:xfrm>
            </p:grpSpPr>
            <p:sp>
              <p:nvSpPr>
                <p:cNvPr id="8631" name="Google Shape;8631;p92"/>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32" name="Google Shape;8632;p92"/>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8633" name="Google Shape;8633;p92"/>
          <p:cNvGrpSpPr/>
          <p:nvPr/>
        </p:nvGrpSpPr>
        <p:grpSpPr>
          <a:xfrm>
            <a:off x="7217825" y="979415"/>
            <a:ext cx="1219413" cy="1051365"/>
            <a:chOff x="7287122" y="1165658"/>
            <a:chExt cx="1219413" cy="1051365"/>
          </a:xfrm>
        </p:grpSpPr>
        <p:grpSp>
          <p:nvGrpSpPr>
            <p:cNvPr id="8634" name="Google Shape;8634;p92"/>
            <p:cNvGrpSpPr/>
            <p:nvPr/>
          </p:nvGrpSpPr>
          <p:grpSpPr>
            <a:xfrm>
              <a:off x="7287122" y="1969723"/>
              <a:ext cx="1219413" cy="247300"/>
              <a:chOff x="7287122" y="1969723"/>
              <a:chExt cx="1219413" cy="247300"/>
            </a:xfrm>
          </p:grpSpPr>
          <p:sp>
            <p:nvSpPr>
              <p:cNvPr id="8635" name="Google Shape;8635;p92"/>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36" name="Google Shape;8636;p92"/>
              <p:cNvGrpSpPr/>
              <p:nvPr/>
            </p:nvGrpSpPr>
            <p:grpSpPr>
              <a:xfrm>
                <a:off x="7287122" y="2063892"/>
                <a:ext cx="1151753" cy="73428"/>
                <a:chOff x="7287122" y="2063892"/>
                <a:chExt cx="1151753" cy="73428"/>
              </a:xfrm>
            </p:grpSpPr>
            <p:sp>
              <p:nvSpPr>
                <p:cNvPr id="8637" name="Google Shape;8637;p92"/>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38" name="Google Shape;8638;p92"/>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8639" name="Google Shape;8639;p92"/>
            <p:cNvGrpSpPr/>
            <p:nvPr/>
          </p:nvGrpSpPr>
          <p:grpSpPr>
            <a:xfrm>
              <a:off x="7287122" y="1712201"/>
              <a:ext cx="1219403" cy="246767"/>
              <a:chOff x="7287122" y="1712201"/>
              <a:chExt cx="1219403" cy="246767"/>
            </a:xfrm>
          </p:grpSpPr>
          <p:sp>
            <p:nvSpPr>
              <p:cNvPr id="8640" name="Google Shape;8640;p92"/>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41" name="Google Shape;8641;p92"/>
              <p:cNvGrpSpPr/>
              <p:nvPr/>
            </p:nvGrpSpPr>
            <p:grpSpPr>
              <a:xfrm>
                <a:off x="7287122" y="1842861"/>
                <a:ext cx="1005303" cy="73419"/>
                <a:chOff x="7287122" y="1842861"/>
                <a:chExt cx="1005303" cy="73419"/>
              </a:xfrm>
            </p:grpSpPr>
            <p:sp>
              <p:nvSpPr>
                <p:cNvPr id="8642" name="Google Shape;8642;p92"/>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43" name="Google Shape;8643;p92"/>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8644" name="Google Shape;8644;p92"/>
            <p:cNvGrpSpPr/>
            <p:nvPr/>
          </p:nvGrpSpPr>
          <p:grpSpPr>
            <a:xfrm>
              <a:off x="7287122" y="1447520"/>
              <a:ext cx="1219403" cy="286667"/>
              <a:chOff x="7287122" y="1447520"/>
              <a:chExt cx="1219403" cy="286667"/>
            </a:xfrm>
          </p:grpSpPr>
          <p:sp>
            <p:nvSpPr>
              <p:cNvPr id="8645" name="Google Shape;8645;p92"/>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46" name="Google Shape;8646;p92"/>
              <p:cNvGrpSpPr/>
              <p:nvPr/>
            </p:nvGrpSpPr>
            <p:grpSpPr>
              <a:xfrm>
                <a:off x="7287122" y="1581977"/>
                <a:ext cx="852803" cy="73428"/>
                <a:chOff x="7287122" y="1581977"/>
                <a:chExt cx="852803" cy="73428"/>
              </a:xfrm>
            </p:grpSpPr>
            <p:sp>
              <p:nvSpPr>
                <p:cNvPr id="8647" name="Google Shape;8647;p92"/>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48" name="Google Shape;8648;p92"/>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8649" name="Google Shape;8649;p92"/>
            <p:cNvGrpSpPr/>
            <p:nvPr/>
          </p:nvGrpSpPr>
          <p:grpSpPr>
            <a:xfrm>
              <a:off x="7287122" y="1165658"/>
              <a:ext cx="1219403" cy="344253"/>
              <a:chOff x="7287122" y="1165658"/>
              <a:chExt cx="1219403" cy="344253"/>
            </a:xfrm>
          </p:grpSpPr>
          <p:sp>
            <p:nvSpPr>
              <p:cNvPr id="8650" name="Google Shape;8650;p92"/>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51" name="Google Shape;8651;p92"/>
              <p:cNvGrpSpPr/>
              <p:nvPr/>
            </p:nvGrpSpPr>
            <p:grpSpPr>
              <a:xfrm>
                <a:off x="7287122" y="1341025"/>
                <a:ext cx="695703" cy="73419"/>
                <a:chOff x="7287122" y="1341025"/>
                <a:chExt cx="695703" cy="73419"/>
              </a:xfrm>
            </p:grpSpPr>
            <p:sp>
              <p:nvSpPr>
                <p:cNvPr id="8652" name="Google Shape;8652;p92"/>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53" name="Google Shape;8653;p92"/>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657" name="Shape 8657"/>
        <p:cNvGrpSpPr/>
        <p:nvPr/>
      </p:nvGrpSpPr>
      <p:grpSpPr>
        <a:xfrm>
          <a:off x="0" y="0"/>
          <a:ext cx="0" cy="0"/>
          <a:chOff x="0" y="0"/>
          <a:chExt cx="0" cy="0"/>
        </a:xfrm>
      </p:grpSpPr>
      <p:grpSp>
        <p:nvGrpSpPr>
          <p:cNvPr id="8658" name="Google Shape;8658;p93"/>
          <p:cNvGrpSpPr/>
          <p:nvPr/>
        </p:nvGrpSpPr>
        <p:grpSpPr>
          <a:xfrm>
            <a:off x="846551" y="2273217"/>
            <a:ext cx="415546" cy="355053"/>
            <a:chOff x="866243" y="2291587"/>
            <a:chExt cx="415546" cy="355053"/>
          </a:xfrm>
        </p:grpSpPr>
        <p:sp>
          <p:nvSpPr>
            <p:cNvPr id="8659" name="Google Shape;8659;p93"/>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93"/>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93"/>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93"/>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93"/>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64" name="Google Shape;8664;p93"/>
          <p:cNvSpPr/>
          <p:nvPr/>
        </p:nvSpPr>
        <p:spPr>
          <a:xfrm>
            <a:off x="1392102" y="2269439"/>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65" name="Google Shape;8665;p93"/>
          <p:cNvGrpSpPr/>
          <p:nvPr/>
        </p:nvGrpSpPr>
        <p:grpSpPr>
          <a:xfrm>
            <a:off x="1938828" y="2284205"/>
            <a:ext cx="359213" cy="327807"/>
            <a:chOff x="1958520" y="2302574"/>
            <a:chExt cx="359213" cy="327807"/>
          </a:xfrm>
        </p:grpSpPr>
        <p:sp>
          <p:nvSpPr>
            <p:cNvPr id="8666" name="Google Shape;8666;p93"/>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93"/>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93"/>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9" name="Google Shape;8669;p93"/>
          <p:cNvGrpSpPr/>
          <p:nvPr/>
        </p:nvGrpSpPr>
        <p:grpSpPr>
          <a:xfrm>
            <a:off x="2560190" y="2269057"/>
            <a:ext cx="207582" cy="359594"/>
            <a:chOff x="2656082" y="2287427"/>
            <a:chExt cx="207582" cy="359594"/>
          </a:xfrm>
        </p:grpSpPr>
        <p:sp>
          <p:nvSpPr>
            <p:cNvPr id="8670" name="Google Shape;8670;p93"/>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93"/>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93"/>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93"/>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4" name="Google Shape;8674;p93"/>
          <p:cNvGrpSpPr/>
          <p:nvPr/>
        </p:nvGrpSpPr>
        <p:grpSpPr>
          <a:xfrm>
            <a:off x="3029961" y="2303099"/>
            <a:ext cx="362991" cy="290018"/>
            <a:chOff x="3049653" y="2321468"/>
            <a:chExt cx="362991" cy="290018"/>
          </a:xfrm>
        </p:grpSpPr>
        <p:sp>
          <p:nvSpPr>
            <p:cNvPr id="8675" name="Google Shape;8675;p93"/>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93"/>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93"/>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93"/>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9" name="Google Shape;8679;p93"/>
          <p:cNvGrpSpPr/>
          <p:nvPr/>
        </p:nvGrpSpPr>
        <p:grpSpPr>
          <a:xfrm>
            <a:off x="3544551" y="2271534"/>
            <a:ext cx="422342" cy="355243"/>
            <a:chOff x="3564243" y="2289904"/>
            <a:chExt cx="422342" cy="355243"/>
          </a:xfrm>
        </p:grpSpPr>
        <p:sp>
          <p:nvSpPr>
            <p:cNvPr id="8680" name="Google Shape;8680;p93"/>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93"/>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93"/>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93"/>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93"/>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85" name="Google Shape;8685;p93"/>
          <p:cNvSpPr/>
          <p:nvPr/>
        </p:nvSpPr>
        <p:spPr>
          <a:xfrm>
            <a:off x="4124143" y="2269820"/>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86" name="Google Shape;8686;p93"/>
          <p:cNvGrpSpPr/>
          <p:nvPr/>
        </p:nvGrpSpPr>
        <p:grpSpPr>
          <a:xfrm>
            <a:off x="4668202" y="2271344"/>
            <a:ext cx="359594" cy="353909"/>
            <a:chOff x="4687894" y="2289713"/>
            <a:chExt cx="359594" cy="353909"/>
          </a:xfrm>
        </p:grpSpPr>
        <p:sp>
          <p:nvSpPr>
            <p:cNvPr id="8687" name="Google Shape;8687;p93"/>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93"/>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93"/>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90" name="Google Shape;8690;p93"/>
          <p:cNvSpPr/>
          <p:nvPr/>
        </p:nvSpPr>
        <p:spPr>
          <a:xfrm>
            <a:off x="5214928" y="226870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91" name="Google Shape;8691;p93"/>
          <p:cNvGrpSpPr/>
          <p:nvPr/>
        </p:nvGrpSpPr>
        <p:grpSpPr>
          <a:xfrm>
            <a:off x="6352932" y="2289857"/>
            <a:ext cx="263567" cy="317614"/>
            <a:chOff x="6421399" y="2308227"/>
            <a:chExt cx="263567" cy="317614"/>
          </a:xfrm>
        </p:grpSpPr>
        <p:sp>
          <p:nvSpPr>
            <p:cNvPr id="8692" name="Google Shape;8692;p93"/>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93"/>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93"/>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93"/>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6" name="Google Shape;8696;p93"/>
          <p:cNvGrpSpPr/>
          <p:nvPr/>
        </p:nvGrpSpPr>
        <p:grpSpPr>
          <a:xfrm>
            <a:off x="6850501" y="2277250"/>
            <a:ext cx="360356" cy="343462"/>
            <a:chOff x="6870193" y="2295620"/>
            <a:chExt cx="360356" cy="343462"/>
          </a:xfrm>
        </p:grpSpPr>
        <p:sp>
          <p:nvSpPr>
            <p:cNvPr id="8697" name="Google Shape;8697;p93"/>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93"/>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9" name="Google Shape;8699;p93"/>
          <p:cNvGrpSpPr/>
          <p:nvPr/>
        </p:nvGrpSpPr>
        <p:grpSpPr>
          <a:xfrm>
            <a:off x="7421773" y="2284490"/>
            <a:ext cx="342192" cy="327140"/>
            <a:chOff x="7441465" y="2302860"/>
            <a:chExt cx="342192" cy="327140"/>
          </a:xfrm>
        </p:grpSpPr>
        <p:sp>
          <p:nvSpPr>
            <p:cNvPr id="8700" name="Google Shape;8700;p93"/>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93"/>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2" name="Google Shape;8702;p93"/>
          <p:cNvGrpSpPr/>
          <p:nvPr/>
        </p:nvGrpSpPr>
        <p:grpSpPr>
          <a:xfrm>
            <a:off x="7969991" y="2331837"/>
            <a:ext cx="332761" cy="234066"/>
            <a:chOff x="7989683" y="2350207"/>
            <a:chExt cx="332761" cy="234066"/>
          </a:xfrm>
        </p:grpSpPr>
        <p:sp>
          <p:nvSpPr>
            <p:cNvPr id="8703" name="Google Shape;8703;p93"/>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93"/>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93"/>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93"/>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93"/>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93"/>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9" name="Google Shape;8709;p93"/>
          <p:cNvGrpSpPr/>
          <p:nvPr/>
        </p:nvGrpSpPr>
        <p:grpSpPr>
          <a:xfrm>
            <a:off x="5803602" y="2291381"/>
            <a:ext cx="315327" cy="314978"/>
            <a:chOff x="5823294" y="2309751"/>
            <a:chExt cx="315327" cy="314978"/>
          </a:xfrm>
        </p:grpSpPr>
        <p:sp>
          <p:nvSpPr>
            <p:cNvPr id="8710" name="Google Shape;8710;p93"/>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93"/>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93"/>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93"/>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93"/>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93"/>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93"/>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93"/>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93"/>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93"/>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93"/>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93"/>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93"/>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93"/>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93"/>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93"/>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93"/>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7" name="Google Shape;8727;p93"/>
          <p:cNvGrpSpPr/>
          <p:nvPr/>
        </p:nvGrpSpPr>
        <p:grpSpPr>
          <a:xfrm>
            <a:off x="2477583" y="2725790"/>
            <a:ext cx="370930" cy="370549"/>
            <a:chOff x="2497275" y="2744159"/>
            <a:chExt cx="370930" cy="370549"/>
          </a:xfrm>
        </p:grpSpPr>
        <p:sp>
          <p:nvSpPr>
            <p:cNvPr id="8728" name="Google Shape;8728;p93"/>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93"/>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93"/>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93"/>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93"/>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93"/>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4" name="Google Shape;8734;p93"/>
          <p:cNvGrpSpPr/>
          <p:nvPr/>
        </p:nvGrpSpPr>
        <p:grpSpPr>
          <a:xfrm>
            <a:off x="841248" y="2728108"/>
            <a:ext cx="371883" cy="365691"/>
            <a:chOff x="860940" y="2746477"/>
            <a:chExt cx="371883" cy="365691"/>
          </a:xfrm>
        </p:grpSpPr>
        <p:sp>
          <p:nvSpPr>
            <p:cNvPr id="8735" name="Google Shape;8735;p93"/>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93"/>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93"/>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93"/>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93"/>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0" name="Google Shape;8740;p93"/>
          <p:cNvGrpSpPr/>
          <p:nvPr/>
        </p:nvGrpSpPr>
        <p:grpSpPr>
          <a:xfrm>
            <a:off x="1431144" y="2747889"/>
            <a:ext cx="283985" cy="341080"/>
            <a:chOff x="1493849" y="2775533"/>
            <a:chExt cx="283985" cy="341080"/>
          </a:xfrm>
        </p:grpSpPr>
        <p:sp>
          <p:nvSpPr>
            <p:cNvPr id="8741" name="Google Shape;8741;p93"/>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93"/>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3" name="Google Shape;8743;p93"/>
          <p:cNvGrpSpPr/>
          <p:nvPr/>
        </p:nvGrpSpPr>
        <p:grpSpPr>
          <a:xfrm>
            <a:off x="1933144" y="2756052"/>
            <a:ext cx="372835" cy="342573"/>
            <a:chOff x="1952836" y="2774422"/>
            <a:chExt cx="372835" cy="342573"/>
          </a:xfrm>
        </p:grpSpPr>
        <p:sp>
          <p:nvSpPr>
            <p:cNvPr id="8744" name="Google Shape;8744;p93"/>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93"/>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93"/>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7" name="Google Shape;8747;p93"/>
          <p:cNvGrpSpPr/>
          <p:nvPr/>
        </p:nvGrpSpPr>
        <p:grpSpPr>
          <a:xfrm>
            <a:off x="3060224" y="2726107"/>
            <a:ext cx="332729" cy="372518"/>
            <a:chOff x="3079916" y="2744477"/>
            <a:chExt cx="332729" cy="372518"/>
          </a:xfrm>
        </p:grpSpPr>
        <p:sp>
          <p:nvSpPr>
            <p:cNvPr id="8748" name="Google Shape;8748;p93"/>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93"/>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93"/>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1" name="Google Shape;8751;p93"/>
          <p:cNvGrpSpPr/>
          <p:nvPr/>
        </p:nvGrpSpPr>
        <p:grpSpPr>
          <a:xfrm>
            <a:off x="3600884" y="2727155"/>
            <a:ext cx="336889" cy="355592"/>
            <a:chOff x="3620576" y="2745525"/>
            <a:chExt cx="336889" cy="355592"/>
          </a:xfrm>
        </p:grpSpPr>
        <p:sp>
          <p:nvSpPr>
            <p:cNvPr id="8752" name="Google Shape;8752;p93"/>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93"/>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4" name="Google Shape;8754;p93"/>
          <p:cNvGrpSpPr/>
          <p:nvPr/>
        </p:nvGrpSpPr>
        <p:grpSpPr>
          <a:xfrm>
            <a:off x="4107123" y="2742334"/>
            <a:ext cx="380393" cy="363118"/>
            <a:chOff x="4126815" y="2760704"/>
            <a:chExt cx="380393" cy="363118"/>
          </a:xfrm>
        </p:grpSpPr>
        <p:sp>
          <p:nvSpPr>
            <p:cNvPr id="8755" name="Google Shape;8755;p93"/>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93"/>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93"/>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93"/>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9" name="Google Shape;8759;p93"/>
          <p:cNvGrpSpPr/>
          <p:nvPr/>
        </p:nvGrpSpPr>
        <p:grpSpPr>
          <a:xfrm>
            <a:off x="4656294" y="2727314"/>
            <a:ext cx="381346" cy="368644"/>
            <a:chOff x="4675986" y="2745684"/>
            <a:chExt cx="381346" cy="368644"/>
          </a:xfrm>
        </p:grpSpPr>
        <p:sp>
          <p:nvSpPr>
            <p:cNvPr id="8760" name="Google Shape;8760;p93"/>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93"/>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2" name="Google Shape;8762;p93"/>
          <p:cNvGrpSpPr/>
          <p:nvPr/>
        </p:nvGrpSpPr>
        <p:grpSpPr>
          <a:xfrm>
            <a:off x="5200924" y="2772692"/>
            <a:ext cx="373185" cy="302466"/>
            <a:chOff x="5220616" y="2791061"/>
            <a:chExt cx="373185" cy="302466"/>
          </a:xfrm>
        </p:grpSpPr>
        <p:sp>
          <p:nvSpPr>
            <p:cNvPr id="8763" name="Google Shape;8763;p93"/>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93"/>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93"/>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93"/>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93"/>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93"/>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93"/>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93"/>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93"/>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93"/>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93"/>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93"/>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93"/>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93"/>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93"/>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93"/>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93"/>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93"/>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1" name="Google Shape;8781;p93"/>
          <p:cNvGrpSpPr/>
          <p:nvPr/>
        </p:nvGrpSpPr>
        <p:grpSpPr>
          <a:xfrm>
            <a:off x="5768969" y="2754147"/>
            <a:ext cx="284366" cy="344097"/>
            <a:chOff x="5864861" y="2772517"/>
            <a:chExt cx="284366" cy="344097"/>
          </a:xfrm>
        </p:grpSpPr>
        <p:sp>
          <p:nvSpPr>
            <p:cNvPr id="8782" name="Google Shape;8782;p93"/>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93"/>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93"/>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93"/>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93"/>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93"/>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88" name="Google Shape;8788;p93"/>
          <p:cNvSpPr/>
          <p:nvPr/>
        </p:nvSpPr>
        <p:spPr>
          <a:xfrm>
            <a:off x="6321177" y="275227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89" name="Google Shape;8789;p93"/>
          <p:cNvGrpSpPr/>
          <p:nvPr/>
        </p:nvGrpSpPr>
        <p:grpSpPr>
          <a:xfrm>
            <a:off x="6954467" y="2771168"/>
            <a:ext cx="255247" cy="327458"/>
            <a:chOff x="6974158" y="2789537"/>
            <a:chExt cx="255247" cy="327458"/>
          </a:xfrm>
        </p:grpSpPr>
        <p:sp>
          <p:nvSpPr>
            <p:cNvPr id="8790" name="Google Shape;8790;p93"/>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93"/>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93"/>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93"/>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93"/>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93"/>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6" name="Google Shape;8796;p93"/>
          <p:cNvGrpSpPr/>
          <p:nvPr/>
        </p:nvGrpSpPr>
        <p:grpSpPr>
          <a:xfrm>
            <a:off x="7511005" y="2771930"/>
            <a:ext cx="244291" cy="326314"/>
            <a:chOff x="7530697" y="2790299"/>
            <a:chExt cx="244291" cy="326314"/>
          </a:xfrm>
        </p:grpSpPr>
        <p:sp>
          <p:nvSpPr>
            <p:cNvPr id="8797" name="Google Shape;8797;p93"/>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93"/>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93"/>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93"/>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93"/>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93"/>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3" name="Google Shape;8803;p93"/>
          <p:cNvGrpSpPr/>
          <p:nvPr/>
        </p:nvGrpSpPr>
        <p:grpSpPr>
          <a:xfrm>
            <a:off x="7968499" y="2813878"/>
            <a:ext cx="332348" cy="283985"/>
            <a:chOff x="7988191" y="2832248"/>
            <a:chExt cx="332348" cy="283985"/>
          </a:xfrm>
        </p:grpSpPr>
        <p:sp>
          <p:nvSpPr>
            <p:cNvPr id="8804" name="Google Shape;8804;p93"/>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93"/>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93"/>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07" name="Google Shape;8807;p93"/>
          <p:cNvSpPr/>
          <p:nvPr/>
        </p:nvSpPr>
        <p:spPr>
          <a:xfrm>
            <a:off x="2478726" y="3226757"/>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08" name="Google Shape;8808;p93"/>
          <p:cNvGrpSpPr/>
          <p:nvPr/>
        </p:nvGrpSpPr>
        <p:grpSpPr>
          <a:xfrm>
            <a:off x="3568748" y="3239998"/>
            <a:ext cx="364484" cy="262423"/>
            <a:chOff x="3588440" y="3258368"/>
            <a:chExt cx="364484" cy="262423"/>
          </a:xfrm>
        </p:grpSpPr>
        <p:sp>
          <p:nvSpPr>
            <p:cNvPr id="8809" name="Google Shape;8809;p93"/>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93"/>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93"/>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93"/>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93"/>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93"/>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15" name="Google Shape;8815;p93"/>
          <p:cNvSpPr/>
          <p:nvPr/>
        </p:nvSpPr>
        <p:spPr>
          <a:xfrm>
            <a:off x="5243634" y="321148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16" name="Google Shape;8816;p93"/>
          <p:cNvGrpSpPr/>
          <p:nvPr/>
        </p:nvGrpSpPr>
        <p:grpSpPr>
          <a:xfrm>
            <a:off x="5746125" y="3209355"/>
            <a:ext cx="364865" cy="324822"/>
            <a:chOff x="5765817" y="3227724"/>
            <a:chExt cx="364865" cy="324822"/>
          </a:xfrm>
        </p:grpSpPr>
        <p:sp>
          <p:nvSpPr>
            <p:cNvPr id="8817" name="Google Shape;8817;p93"/>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93"/>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93"/>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0" name="Google Shape;8820;p93"/>
          <p:cNvGrpSpPr/>
          <p:nvPr/>
        </p:nvGrpSpPr>
        <p:grpSpPr>
          <a:xfrm>
            <a:off x="6208891" y="3219294"/>
            <a:ext cx="446539" cy="303895"/>
            <a:chOff x="6228583" y="3237664"/>
            <a:chExt cx="446539" cy="303895"/>
          </a:xfrm>
        </p:grpSpPr>
        <p:sp>
          <p:nvSpPr>
            <p:cNvPr id="8821" name="Google Shape;8821;p93"/>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93"/>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93"/>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93"/>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93"/>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93"/>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93"/>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93"/>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93"/>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93"/>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93"/>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93"/>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93"/>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93"/>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93"/>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93"/>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93"/>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8" name="Google Shape;8838;p93"/>
          <p:cNvGrpSpPr/>
          <p:nvPr/>
        </p:nvGrpSpPr>
        <p:grpSpPr>
          <a:xfrm>
            <a:off x="846170" y="3188936"/>
            <a:ext cx="364484" cy="364897"/>
            <a:chOff x="865862" y="3207306"/>
            <a:chExt cx="364484" cy="364897"/>
          </a:xfrm>
        </p:grpSpPr>
        <p:sp>
          <p:nvSpPr>
            <p:cNvPr id="8839" name="Google Shape;8839;p93"/>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93"/>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93"/>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93"/>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93"/>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93"/>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93"/>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93"/>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93"/>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93"/>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93"/>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93"/>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93"/>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93"/>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3" name="Google Shape;8853;p93"/>
          <p:cNvGrpSpPr/>
          <p:nvPr/>
        </p:nvGrpSpPr>
        <p:grpSpPr>
          <a:xfrm>
            <a:off x="1384925" y="3208593"/>
            <a:ext cx="370168" cy="325965"/>
            <a:chOff x="1404617" y="3226962"/>
            <a:chExt cx="370168" cy="325965"/>
          </a:xfrm>
        </p:grpSpPr>
        <p:sp>
          <p:nvSpPr>
            <p:cNvPr id="8854" name="Google Shape;8854;p93"/>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93"/>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93"/>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93"/>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93"/>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93"/>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93"/>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93"/>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93"/>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3" name="Google Shape;8863;p93"/>
          <p:cNvGrpSpPr/>
          <p:nvPr/>
        </p:nvGrpSpPr>
        <p:grpSpPr>
          <a:xfrm>
            <a:off x="1933711" y="3197724"/>
            <a:ext cx="366389" cy="354481"/>
            <a:chOff x="1954741" y="3212419"/>
            <a:chExt cx="366389" cy="354481"/>
          </a:xfrm>
        </p:grpSpPr>
        <p:sp>
          <p:nvSpPr>
            <p:cNvPr id="8864" name="Google Shape;8864;p93"/>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93"/>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93"/>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93"/>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93"/>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93"/>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93"/>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1" name="Google Shape;8871;p93"/>
          <p:cNvGrpSpPr/>
          <p:nvPr/>
        </p:nvGrpSpPr>
        <p:grpSpPr>
          <a:xfrm>
            <a:off x="3023547" y="3197256"/>
            <a:ext cx="366008" cy="348670"/>
            <a:chOff x="3043239" y="3215626"/>
            <a:chExt cx="366008" cy="348670"/>
          </a:xfrm>
        </p:grpSpPr>
        <p:sp>
          <p:nvSpPr>
            <p:cNvPr id="8872" name="Google Shape;8872;p93"/>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93"/>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4" name="Google Shape;8874;p93"/>
          <p:cNvGrpSpPr/>
          <p:nvPr/>
        </p:nvGrpSpPr>
        <p:grpSpPr>
          <a:xfrm>
            <a:off x="4198641" y="3166613"/>
            <a:ext cx="209107" cy="383442"/>
            <a:chOff x="4218333" y="3184982"/>
            <a:chExt cx="209107" cy="383442"/>
          </a:xfrm>
        </p:grpSpPr>
        <p:sp>
          <p:nvSpPr>
            <p:cNvPr id="8875" name="Google Shape;8875;p93"/>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93"/>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77" name="Google Shape;8877;p93"/>
          <p:cNvSpPr/>
          <p:nvPr/>
        </p:nvSpPr>
        <p:spPr>
          <a:xfrm>
            <a:off x="4797127" y="316778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78" name="Google Shape;8878;p93"/>
          <p:cNvGrpSpPr/>
          <p:nvPr/>
        </p:nvGrpSpPr>
        <p:grpSpPr>
          <a:xfrm>
            <a:off x="6876953" y="3197637"/>
            <a:ext cx="322917" cy="347876"/>
            <a:chOff x="6896644" y="3216007"/>
            <a:chExt cx="322917" cy="347876"/>
          </a:xfrm>
        </p:grpSpPr>
        <p:sp>
          <p:nvSpPr>
            <p:cNvPr id="8879" name="Google Shape;8879;p93"/>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93"/>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93"/>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93"/>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93"/>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93"/>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93"/>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6" name="Google Shape;8886;p93"/>
          <p:cNvGrpSpPr/>
          <p:nvPr/>
        </p:nvGrpSpPr>
        <p:grpSpPr>
          <a:xfrm>
            <a:off x="7409674" y="3204814"/>
            <a:ext cx="334634" cy="333904"/>
            <a:chOff x="7429366" y="3223183"/>
            <a:chExt cx="334634" cy="333904"/>
          </a:xfrm>
        </p:grpSpPr>
        <p:sp>
          <p:nvSpPr>
            <p:cNvPr id="8887" name="Google Shape;8887;p93"/>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93"/>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89" name="Google Shape;8889;p93"/>
          <p:cNvSpPr/>
          <p:nvPr/>
        </p:nvSpPr>
        <p:spPr>
          <a:xfrm>
            <a:off x="8059604" y="318893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90" name="Google Shape;8890;p93"/>
          <p:cNvGrpSpPr/>
          <p:nvPr/>
        </p:nvGrpSpPr>
        <p:grpSpPr>
          <a:xfrm>
            <a:off x="5196764" y="3707114"/>
            <a:ext cx="356196" cy="265631"/>
            <a:chOff x="5216456" y="3725484"/>
            <a:chExt cx="356196" cy="265631"/>
          </a:xfrm>
        </p:grpSpPr>
        <p:sp>
          <p:nvSpPr>
            <p:cNvPr id="8891" name="Google Shape;8891;p93"/>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93"/>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3" name="Google Shape;8893;p93"/>
          <p:cNvGrpSpPr/>
          <p:nvPr/>
        </p:nvGrpSpPr>
        <p:grpSpPr>
          <a:xfrm>
            <a:off x="6829701" y="3715625"/>
            <a:ext cx="355053" cy="248038"/>
            <a:chOff x="6849393" y="3733994"/>
            <a:chExt cx="355053" cy="248038"/>
          </a:xfrm>
        </p:grpSpPr>
        <p:sp>
          <p:nvSpPr>
            <p:cNvPr id="8894" name="Google Shape;8894;p93"/>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93"/>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93"/>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93"/>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93"/>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9" name="Google Shape;8899;p93"/>
          <p:cNvGrpSpPr/>
          <p:nvPr/>
        </p:nvGrpSpPr>
        <p:grpSpPr>
          <a:xfrm>
            <a:off x="7899305" y="3696318"/>
            <a:ext cx="392111" cy="280206"/>
            <a:chOff x="7918997" y="3714687"/>
            <a:chExt cx="392111" cy="280206"/>
          </a:xfrm>
        </p:grpSpPr>
        <p:sp>
          <p:nvSpPr>
            <p:cNvPr id="8900" name="Google Shape;8900;p93"/>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93"/>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93"/>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93"/>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93"/>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05" name="Google Shape;8905;p93"/>
          <p:cNvSpPr/>
          <p:nvPr/>
        </p:nvSpPr>
        <p:spPr>
          <a:xfrm>
            <a:off x="847662" y="3675995"/>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06" name="Google Shape;8906;p93"/>
          <p:cNvGrpSpPr/>
          <p:nvPr/>
        </p:nvGrpSpPr>
        <p:grpSpPr>
          <a:xfrm>
            <a:off x="1389085" y="3662594"/>
            <a:ext cx="357720" cy="355148"/>
            <a:chOff x="1408777" y="3680964"/>
            <a:chExt cx="357720" cy="355148"/>
          </a:xfrm>
        </p:grpSpPr>
        <p:sp>
          <p:nvSpPr>
            <p:cNvPr id="8907" name="Google Shape;8907;p93"/>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93"/>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93"/>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93"/>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93"/>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2" name="Google Shape;8912;p93"/>
          <p:cNvGrpSpPr/>
          <p:nvPr/>
        </p:nvGrpSpPr>
        <p:grpSpPr>
          <a:xfrm>
            <a:off x="1933144" y="3662594"/>
            <a:ext cx="357720" cy="355148"/>
            <a:chOff x="1952836" y="3680964"/>
            <a:chExt cx="357720" cy="355148"/>
          </a:xfrm>
        </p:grpSpPr>
        <p:sp>
          <p:nvSpPr>
            <p:cNvPr id="8913" name="Google Shape;8913;p93"/>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93"/>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93"/>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93"/>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93"/>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8" name="Google Shape;8918;p93"/>
          <p:cNvGrpSpPr/>
          <p:nvPr/>
        </p:nvGrpSpPr>
        <p:grpSpPr>
          <a:xfrm>
            <a:off x="2477202" y="3662594"/>
            <a:ext cx="357720" cy="355148"/>
            <a:chOff x="2496894" y="3680964"/>
            <a:chExt cx="357720" cy="355148"/>
          </a:xfrm>
        </p:grpSpPr>
        <p:sp>
          <p:nvSpPr>
            <p:cNvPr id="8919" name="Google Shape;8919;p93"/>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93"/>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93"/>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93"/>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93"/>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4" name="Google Shape;8924;p93"/>
          <p:cNvGrpSpPr/>
          <p:nvPr/>
        </p:nvGrpSpPr>
        <p:grpSpPr>
          <a:xfrm>
            <a:off x="3021292" y="3662689"/>
            <a:ext cx="356164" cy="355815"/>
            <a:chOff x="3040984" y="3681059"/>
            <a:chExt cx="356164" cy="355815"/>
          </a:xfrm>
        </p:grpSpPr>
        <p:sp>
          <p:nvSpPr>
            <p:cNvPr id="8925" name="Google Shape;8925;p93"/>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93"/>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93"/>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8" name="Google Shape;8928;p93"/>
          <p:cNvGrpSpPr/>
          <p:nvPr/>
        </p:nvGrpSpPr>
        <p:grpSpPr>
          <a:xfrm>
            <a:off x="3564589" y="3680821"/>
            <a:ext cx="358069" cy="317995"/>
            <a:chOff x="3584280" y="3699191"/>
            <a:chExt cx="358069" cy="317995"/>
          </a:xfrm>
        </p:grpSpPr>
        <p:sp>
          <p:nvSpPr>
            <p:cNvPr id="8929" name="Google Shape;8929;p93"/>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93"/>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93"/>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93"/>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3" name="Google Shape;8933;p93"/>
          <p:cNvGrpSpPr/>
          <p:nvPr/>
        </p:nvGrpSpPr>
        <p:grpSpPr>
          <a:xfrm>
            <a:off x="4109790" y="3662689"/>
            <a:ext cx="355402" cy="354291"/>
            <a:chOff x="4129482" y="3681059"/>
            <a:chExt cx="355402" cy="354291"/>
          </a:xfrm>
        </p:grpSpPr>
        <p:sp>
          <p:nvSpPr>
            <p:cNvPr id="8934" name="Google Shape;8934;p93"/>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93"/>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93"/>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93"/>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8" name="Google Shape;8938;p93"/>
          <p:cNvGrpSpPr/>
          <p:nvPr/>
        </p:nvGrpSpPr>
        <p:grpSpPr>
          <a:xfrm>
            <a:off x="4653849" y="3661927"/>
            <a:ext cx="355434" cy="355815"/>
            <a:chOff x="4673540" y="3680297"/>
            <a:chExt cx="355434" cy="355815"/>
          </a:xfrm>
        </p:grpSpPr>
        <p:sp>
          <p:nvSpPr>
            <p:cNvPr id="8939" name="Google Shape;8939;p93"/>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93"/>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93"/>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2" name="Google Shape;8942;p93"/>
          <p:cNvGrpSpPr/>
          <p:nvPr/>
        </p:nvGrpSpPr>
        <p:grpSpPr>
          <a:xfrm>
            <a:off x="5759716" y="3680821"/>
            <a:ext cx="317645" cy="318757"/>
            <a:chOff x="5779408" y="3699191"/>
            <a:chExt cx="317645" cy="318757"/>
          </a:xfrm>
        </p:grpSpPr>
        <p:sp>
          <p:nvSpPr>
            <p:cNvPr id="8943" name="Google Shape;8943;p93"/>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93"/>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45" name="Google Shape;8945;p93"/>
          <p:cNvSpPr/>
          <p:nvPr/>
        </p:nvSpPr>
        <p:spPr>
          <a:xfrm>
            <a:off x="6284881" y="3676090"/>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46" name="Google Shape;8946;p93"/>
          <p:cNvGrpSpPr/>
          <p:nvPr/>
        </p:nvGrpSpPr>
        <p:grpSpPr>
          <a:xfrm>
            <a:off x="7370743" y="3662499"/>
            <a:ext cx="372073" cy="355243"/>
            <a:chOff x="7390435" y="3680868"/>
            <a:chExt cx="372073" cy="355243"/>
          </a:xfrm>
        </p:grpSpPr>
        <p:sp>
          <p:nvSpPr>
            <p:cNvPr id="8947" name="Google Shape;8947;p93"/>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93"/>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93"/>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93"/>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93"/>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93"/>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3" name="Google Shape;8953;p93"/>
          <p:cNvGrpSpPr/>
          <p:nvPr/>
        </p:nvGrpSpPr>
        <p:grpSpPr>
          <a:xfrm>
            <a:off x="1392301" y="4119346"/>
            <a:ext cx="374709" cy="374010"/>
            <a:chOff x="1421638" y="4125629"/>
            <a:chExt cx="374709" cy="374010"/>
          </a:xfrm>
        </p:grpSpPr>
        <p:sp>
          <p:nvSpPr>
            <p:cNvPr id="8954" name="Google Shape;8954;p93"/>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93"/>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6" name="Google Shape;8956;p93"/>
          <p:cNvGrpSpPr/>
          <p:nvPr/>
        </p:nvGrpSpPr>
        <p:grpSpPr>
          <a:xfrm>
            <a:off x="1943917" y="4135255"/>
            <a:ext cx="357720" cy="342192"/>
            <a:chOff x="1973254" y="4156304"/>
            <a:chExt cx="357720" cy="342192"/>
          </a:xfrm>
        </p:grpSpPr>
        <p:sp>
          <p:nvSpPr>
            <p:cNvPr id="8957" name="Google Shape;8957;p93"/>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93"/>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93"/>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93"/>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93"/>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93"/>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3" name="Google Shape;8963;p93"/>
          <p:cNvGrpSpPr/>
          <p:nvPr/>
        </p:nvGrpSpPr>
        <p:grpSpPr>
          <a:xfrm>
            <a:off x="2494422" y="4136192"/>
            <a:ext cx="341049" cy="340318"/>
            <a:chOff x="2523759" y="4135505"/>
            <a:chExt cx="341049" cy="340318"/>
          </a:xfrm>
        </p:grpSpPr>
        <p:sp>
          <p:nvSpPr>
            <p:cNvPr id="8964" name="Google Shape;8964;p93"/>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93"/>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6" name="Google Shape;8966;p93"/>
          <p:cNvGrpSpPr/>
          <p:nvPr/>
        </p:nvGrpSpPr>
        <p:grpSpPr>
          <a:xfrm>
            <a:off x="3011266" y="4131175"/>
            <a:ext cx="392079" cy="350353"/>
            <a:chOff x="3040603" y="4130360"/>
            <a:chExt cx="392079" cy="350353"/>
          </a:xfrm>
        </p:grpSpPr>
        <p:sp>
          <p:nvSpPr>
            <p:cNvPr id="8967" name="Google Shape;8967;p93"/>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93"/>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93"/>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93"/>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93"/>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93"/>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93"/>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93"/>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93"/>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93"/>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7" name="Google Shape;8977;p93"/>
          <p:cNvGrpSpPr/>
          <p:nvPr/>
        </p:nvGrpSpPr>
        <p:grpSpPr>
          <a:xfrm>
            <a:off x="3632807" y="4136192"/>
            <a:ext cx="232955" cy="340318"/>
            <a:chOff x="3662144" y="4135505"/>
            <a:chExt cx="232955" cy="340318"/>
          </a:xfrm>
        </p:grpSpPr>
        <p:sp>
          <p:nvSpPr>
            <p:cNvPr id="8978" name="Google Shape;8978;p93"/>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93"/>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93"/>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93"/>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2" name="Google Shape;8982;p93"/>
          <p:cNvGrpSpPr/>
          <p:nvPr/>
        </p:nvGrpSpPr>
        <p:grpSpPr>
          <a:xfrm>
            <a:off x="4119801" y="4122029"/>
            <a:ext cx="344065" cy="368644"/>
            <a:chOff x="4149138" y="4121151"/>
            <a:chExt cx="344065" cy="368644"/>
          </a:xfrm>
        </p:grpSpPr>
        <p:sp>
          <p:nvSpPr>
            <p:cNvPr id="8983" name="Google Shape;8983;p93"/>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93"/>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93"/>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93"/>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93"/>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93"/>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93"/>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93"/>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93"/>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93"/>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93"/>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93"/>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95" name="Google Shape;8995;p93"/>
          <p:cNvSpPr/>
          <p:nvPr/>
        </p:nvSpPr>
        <p:spPr>
          <a:xfrm>
            <a:off x="4662717" y="4136335"/>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96" name="Google Shape;8996;p93"/>
          <p:cNvGrpSpPr/>
          <p:nvPr/>
        </p:nvGrpSpPr>
        <p:grpSpPr>
          <a:xfrm>
            <a:off x="5176925" y="4174949"/>
            <a:ext cx="397763" cy="262804"/>
            <a:chOff x="5206262" y="4174817"/>
            <a:chExt cx="397763" cy="262804"/>
          </a:xfrm>
        </p:grpSpPr>
        <p:sp>
          <p:nvSpPr>
            <p:cNvPr id="8997" name="Google Shape;8997;p93"/>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93"/>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93"/>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93"/>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93"/>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93"/>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93"/>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4" name="Google Shape;9004;p93"/>
          <p:cNvGrpSpPr/>
          <p:nvPr/>
        </p:nvGrpSpPr>
        <p:grpSpPr>
          <a:xfrm>
            <a:off x="5698279" y="4161342"/>
            <a:ext cx="440505" cy="290018"/>
            <a:chOff x="5727616" y="4204699"/>
            <a:chExt cx="440505" cy="290018"/>
          </a:xfrm>
        </p:grpSpPr>
        <p:sp>
          <p:nvSpPr>
            <p:cNvPr id="9005" name="Google Shape;9005;p93"/>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93"/>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93"/>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93"/>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93"/>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93"/>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93"/>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93"/>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3" name="Google Shape;9013;p93"/>
          <p:cNvGrpSpPr/>
          <p:nvPr/>
        </p:nvGrpSpPr>
        <p:grpSpPr>
          <a:xfrm>
            <a:off x="6380726" y="4124093"/>
            <a:ext cx="159950" cy="364516"/>
            <a:chOff x="6410063" y="4135124"/>
            <a:chExt cx="159950" cy="364516"/>
          </a:xfrm>
        </p:grpSpPr>
        <p:sp>
          <p:nvSpPr>
            <p:cNvPr id="9014" name="Google Shape;9014;p93"/>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93"/>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93"/>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93"/>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8" name="Google Shape;9018;p93"/>
          <p:cNvGrpSpPr/>
          <p:nvPr/>
        </p:nvGrpSpPr>
        <p:grpSpPr>
          <a:xfrm>
            <a:off x="6641065" y="4124284"/>
            <a:ext cx="214378" cy="364135"/>
            <a:chOff x="6924652" y="4135505"/>
            <a:chExt cx="214378" cy="364135"/>
          </a:xfrm>
        </p:grpSpPr>
        <p:sp>
          <p:nvSpPr>
            <p:cNvPr id="9019" name="Google Shape;9019;p93"/>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93"/>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93"/>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93"/>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23" name="Google Shape;9023;p93"/>
          <p:cNvSpPr txBox="1"/>
          <p:nvPr/>
        </p:nvSpPr>
        <p:spPr>
          <a:xfrm>
            <a:off x="716700" y="1188000"/>
            <a:ext cx="7710600" cy="761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resize </a:t>
            </a:r>
            <a:r>
              <a:rPr lang="en" sz="1100">
                <a:solidFill>
                  <a:schemeClr val="lt1"/>
                </a:solidFill>
              </a:rPr>
              <a:t>these icons without losing quality.</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change the stroke and fill color</a:t>
            </a:r>
            <a:r>
              <a:rPr lang="en" sz="1100">
                <a:solidFill>
                  <a:schemeClr val="lt1"/>
                </a:solidFill>
              </a:rPr>
              <a:t>; just select the icon and click on the </a:t>
            </a:r>
            <a:r>
              <a:rPr b="1" lang="en" sz="1100">
                <a:solidFill>
                  <a:schemeClr val="hlink"/>
                </a:solidFill>
              </a:rPr>
              <a:t>paint bucket/pen</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In Google Slides, you can also use </a:t>
            </a:r>
            <a:r>
              <a:rPr b="1" lang="en" sz="1100">
                <a:solidFill>
                  <a:schemeClr val="hlink"/>
                </a:solidFill>
                <a:uFill>
                  <a:noFill/>
                </a:uFill>
                <a:hlinkClick r:id="rId3"/>
              </a:rPr>
              <a:t>Flaticon’s extension</a:t>
            </a:r>
            <a:r>
              <a:rPr lang="en" sz="1100">
                <a:solidFill>
                  <a:schemeClr val="lt1"/>
                </a:solidFill>
              </a:rPr>
              <a:t>, allowing you to customize and add even more icons.</a:t>
            </a:r>
            <a:br>
              <a:rPr lang="en" sz="1100">
                <a:solidFill>
                  <a:srgbClr val="435D74"/>
                </a:solidFill>
              </a:rPr>
            </a:br>
            <a:endParaRPr sz="1100">
              <a:solidFill>
                <a:srgbClr val="435D74"/>
              </a:solidFill>
            </a:endParaRPr>
          </a:p>
        </p:txBody>
      </p:sp>
      <p:sp>
        <p:nvSpPr>
          <p:cNvPr id="9024" name="Google Shape;9024;p93"/>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p>
        </p:txBody>
      </p:sp>
      <p:grpSp>
        <p:nvGrpSpPr>
          <p:cNvPr id="9025" name="Google Shape;9025;p93"/>
          <p:cNvGrpSpPr/>
          <p:nvPr/>
        </p:nvGrpSpPr>
        <p:grpSpPr>
          <a:xfrm>
            <a:off x="841240" y="4119220"/>
            <a:ext cx="374177" cy="374263"/>
            <a:chOff x="775325" y="4143525"/>
            <a:chExt cx="468776" cy="468884"/>
          </a:xfrm>
        </p:grpSpPr>
        <p:sp>
          <p:nvSpPr>
            <p:cNvPr id="9026" name="Google Shape;9026;p93"/>
            <p:cNvSpPr/>
            <p:nvPr/>
          </p:nvSpPr>
          <p:spPr>
            <a:xfrm>
              <a:off x="851953" y="4143525"/>
              <a:ext cx="392147" cy="390479"/>
            </a:xfrm>
            <a:custGeom>
              <a:rect b="b" l="l" r="r" t="t"/>
              <a:pathLst>
                <a:path extrusionOk="0" h="36273" w="36428">
                  <a:moveTo>
                    <a:pt x="31907" y="5435"/>
                  </a:moveTo>
                  <a:lnTo>
                    <a:pt x="20788" y="22612"/>
                  </a:lnTo>
                  <a:lnTo>
                    <a:pt x="18511" y="26131"/>
                  </a:lnTo>
                  <a:lnTo>
                    <a:pt x="8884" y="28458"/>
                  </a:lnTo>
                  <a:lnTo>
                    <a:pt x="31907" y="5435"/>
                  </a:lnTo>
                  <a:close/>
                  <a:moveTo>
                    <a:pt x="35713" y="94"/>
                  </a:moveTo>
                  <a:cubicBezTo>
                    <a:pt x="35665" y="94"/>
                    <a:pt x="35615" y="100"/>
                    <a:pt x="35565" y="112"/>
                  </a:cubicBezTo>
                  <a:lnTo>
                    <a:pt x="35564" y="112"/>
                  </a:lnTo>
                  <a:cubicBezTo>
                    <a:pt x="35555" y="114"/>
                    <a:pt x="36041" y="1"/>
                    <a:pt x="660" y="8270"/>
                  </a:cubicBezTo>
                  <a:cubicBezTo>
                    <a:pt x="169" y="8385"/>
                    <a:pt x="0" y="8998"/>
                    <a:pt x="362" y="9348"/>
                  </a:cubicBezTo>
                  <a:lnTo>
                    <a:pt x="1592" y="10537"/>
                  </a:lnTo>
                  <a:cubicBezTo>
                    <a:pt x="1716" y="10656"/>
                    <a:pt x="1875" y="10715"/>
                    <a:pt x="2034" y="10715"/>
                  </a:cubicBezTo>
                  <a:cubicBezTo>
                    <a:pt x="2201" y="10715"/>
                    <a:pt x="2368" y="10650"/>
                    <a:pt x="2493" y="10522"/>
                  </a:cubicBezTo>
                  <a:cubicBezTo>
                    <a:pt x="2737" y="10269"/>
                    <a:pt x="2730" y="9866"/>
                    <a:pt x="2477" y="9621"/>
                  </a:cubicBezTo>
                  <a:lnTo>
                    <a:pt x="2087" y="9244"/>
                  </a:lnTo>
                  <a:lnTo>
                    <a:pt x="32295" y="2184"/>
                  </a:lnTo>
                  <a:lnTo>
                    <a:pt x="32295" y="2184"/>
                  </a:lnTo>
                  <a:lnTo>
                    <a:pt x="9830" y="16725"/>
                  </a:lnTo>
                  <a:lnTo>
                    <a:pt x="4431" y="11509"/>
                  </a:lnTo>
                  <a:cubicBezTo>
                    <a:pt x="4307" y="11389"/>
                    <a:pt x="4148" y="11330"/>
                    <a:pt x="3988" y="11330"/>
                  </a:cubicBezTo>
                  <a:cubicBezTo>
                    <a:pt x="3821" y="11330"/>
                    <a:pt x="3655" y="11395"/>
                    <a:pt x="3530" y="11524"/>
                  </a:cubicBezTo>
                  <a:cubicBezTo>
                    <a:pt x="3286" y="11777"/>
                    <a:pt x="3293" y="12180"/>
                    <a:pt x="3546" y="12423"/>
                  </a:cubicBezTo>
                  <a:lnTo>
                    <a:pt x="9046" y="17739"/>
                  </a:lnTo>
                  <a:lnTo>
                    <a:pt x="7766" y="23038"/>
                  </a:lnTo>
                  <a:cubicBezTo>
                    <a:pt x="7683" y="23379"/>
                    <a:pt x="7894" y="23723"/>
                    <a:pt x="8235" y="23806"/>
                  </a:cubicBezTo>
                  <a:cubicBezTo>
                    <a:pt x="8286" y="23818"/>
                    <a:pt x="8336" y="23824"/>
                    <a:pt x="8385" y="23824"/>
                  </a:cubicBezTo>
                  <a:cubicBezTo>
                    <a:pt x="8673" y="23824"/>
                    <a:pt x="8933" y="23628"/>
                    <a:pt x="9004" y="23337"/>
                  </a:cubicBezTo>
                  <a:lnTo>
                    <a:pt x="10311" y="17931"/>
                  </a:lnTo>
                  <a:lnTo>
                    <a:pt x="13829" y="15653"/>
                  </a:lnTo>
                  <a:lnTo>
                    <a:pt x="31005" y="4534"/>
                  </a:lnTo>
                  <a:lnTo>
                    <a:pt x="7983" y="27557"/>
                  </a:lnTo>
                  <a:lnTo>
                    <a:pt x="8365" y="25976"/>
                  </a:lnTo>
                  <a:cubicBezTo>
                    <a:pt x="8448" y="25634"/>
                    <a:pt x="8238" y="25290"/>
                    <a:pt x="7896" y="25208"/>
                  </a:cubicBezTo>
                  <a:cubicBezTo>
                    <a:pt x="7846" y="25195"/>
                    <a:pt x="7795" y="25190"/>
                    <a:pt x="7746" y="25190"/>
                  </a:cubicBezTo>
                  <a:cubicBezTo>
                    <a:pt x="7458" y="25190"/>
                    <a:pt x="7199" y="25385"/>
                    <a:pt x="7128" y="25677"/>
                  </a:cubicBezTo>
                  <a:lnTo>
                    <a:pt x="6213" y="29459"/>
                  </a:lnTo>
                  <a:cubicBezTo>
                    <a:pt x="6114" y="29868"/>
                    <a:pt x="6434" y="30245"/>
                    <a:pt x="6831" y="30245"/>
                  </a:cubicBezTo>
                  <a:cubicBezTo>
                    <a:pt x="6880" y="30245"/>
                    <a:pt x="6931" y="30239"/>
                    <a:pt x="6981" y="30227"/>
                  </a:cubicBezTo>
                  <a:lnTo>
                    <a:pt x="18702" y="27394"/>
                  </a:lnTo>
                  <a:lnTo>
                    <a:pt x="27093" y="36078"/>
                  </a:lnTo>
                  <a:cubicBezTo>
                    <a:pt x="27222" y="36211"/>
                    <a:pt x="27386" y="36272"/>
                    <a:pt x="27548" y="36272"/>
                  </a:cubicBezTo>
                  <a:cubicBezTo>
                    <a:pt x="27827" y="36272"/>
                    <a:pt x="28099" y="36091"/>
                    <a:pt x="28171" y="35781"/>
                  </a:cubicBezTo>
                  <a:lnTo>
                    <a:pt x="33640" y="12387"/>
                  </a:lnTo>
                  <a:cubicBezTo>
                    <a:pt x="33719" y="12044"/>
                    <a:pt x="33506" y="11702"/>
                    <a:pt x="33164" y="11622"/>
                  </a:cubicBezTo>
                  <a:cubicBezTo>
                    <a:pt x="33115" y="11611"/>
                    <a:pt x="33067" y="11605"/>
                    <a:pt x="33018" y="11605"/>
                  </a:cubicBezTo>
                  <a:cubicBezTo>
                    <a:pt x="32729" y="11605"/>
                    <a:pt x="32467" y="11803"/>
                    <a:pt x="32399" y="12097"/>
                  </a:cubicBezTo>
                  <a:lnTo>
                    <a:pt x="27197" y="34353"/>
                  </a:lnTo>
                  <a:lnTo>
                    <a:pt x="19716" y="26610"/>
                  </a:lnTo>
                  <a:lnTo>
                    <a:pt x="34258" y="4147"/>
                  </a:lnTo>
                  <a:lnTo>
                    <a:pt x="33017" y="9453"/>
                  </a:lnTo>
                  <a:cubicBezTo>
                    <a:pt x="32938" y="9796"/>
                    <a:pt x="33150" y="10138"/>
                    <a:pt x="33492" y="10218"/>
                  </a:cubicBezTo>
                  <a:cubicBezTo>
                    <a:pt x="33541" y="10229"/>
                    <a:pt x="33590" y="10235"/>
                    <a:pt x="33638" y="10235"/>
                  </a:cubicBezTo>
                  <a:cubicBezTo>
                    <a:pt x="33927" y="10235"/>
                    <a:pt x="34189" y="10037"/>
                    <a:pt x="34256" y="9743"/>
                  </a:cubicBezTo>
                  <a:lnTo>
                    <a:pt x="36328" y="880"/>
                  </a:lnTo>
                  <a:cubicBezTo>
                    <a:pt x="36427" y="473"/>
                    <a:pt x="36107" y="94"/>
                    <a:pt x="35713" y="94"/>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93"/>
            <p:cNvSpPr/>
            <p:nvPr/>
          </p:nvSpPr>
          <p:spPr>
            <a:xfrm>
              <a:off x="775325" y="4505404"/>
              <a:ext cx="108339" cy="107004"/>
            </a:xfrm>
            <a:custGeom>
              <a:rect b="b" l="l" r="r" t="t"/>
              <a:pathLst>
                <a:path extrusionOk="0" h="9940" w="10064">
                  <a:moveTo>
                    <a:pt x="9365" y="0"/>
                  </a:moveTo>
                  <a:cubicBezTo>
                    <a:pt x="9202" y="0"/>
                    <a:pt x="9039" y="63"/>
                    <a:pt x="8915" y="187"/>
                  </a:cubicBezTo>
                  <a:lnTo>
                    <a:pt x="249" y="8852"/>
                  </a:lnTo>
                  <a:cubicBezTo>
                    <a:pt x="0" y="9100"/>
                    <a:pt x="0" y="9503"/>
                    <a:pt x="249" y="9753"/>
                  </a:cubicBezTo>
                  <a:cubicBezTo>
                    <a:pt x="373" y="9877"/>
                    <a:pt x="536" y="9939"/>
                    <a:pt x="699" y="9939"/>
                  </a:cubicBezTo>
                  <a:cubicBezTo>
                    <a:pt x="862" y="9939"/>
                    <a:pt x="1025" y="9877"/>
                    <a:pt x="1149" y="9753"/>
                  </a:cubicBezTo>
                  <a:lnTo>
                    <a:pt x="9816" y="1087"/>
                  </a:lnTo>
                  <a:cubicBezTo>
                    <a:pt x="10064" y="838"/>
                    <a:pt x="10064" y="435"/>
                    <a:pt x="9816" y="187"/>
                  </a:cubicBezTo>
                  <a:cubicBezTo>
                    <a:pt x="9691" y="63"/>
                    <a:pt x="9528" y="0"/>
                    <a:pt x="93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93"/>
            <p:cNvSpPr/>
            <p:nvPr/>
          </p:nvSpPr>
          <p:spPr>
            <a:xfrm>
              <a:off x="775325" y="4437806"/>
              <a:ext cx="75430" cy="74085"/>
            </a:xfrm>
            <a:custGeom>
              <a:rect b="b" l="l" r="r" t="t"/>
              <a:pathLst>
                <a:path extrusionOk="0" h="6882" w="7007">
                  <a:moveTo>
                    <a:pt x="6307" y="0"/>
                  </a:moveTo>
                  <a:cubicBezTo>
                    <a:pt x="6144" y="0"/>
                    <a:pt x="5981" y="62"/>
                    <a:pt x="5857" y="186"/>
                  </a:cubicBezTo>
                  <a:lnTo>
                    <a:pt x="249" y="5794"/>
                  </a:lnTo>
                  <a:cubicBezTo>
                    <a:pt x="0" y="6044"/>
                    <a:pt x="0" y="6445"/>
                    <a:pt x="249" y="6695"/>
                  </a:cubicBezTo>
                  <a:cubicBezTo>
                    <a:pt x="374" y="6819"/>
                    <a:pt x="537" y="6881"/>
                    <a:pt x="699" y="6881"/>
                  </a:cubicBezTo>
                  <a:cubicBezTo>
                    <a:pt x="862" y="6881"/>
                    <a:pt x="1025" y="6819"/>
                    <a:pt x="1149" y="6695"/>
                  </a:cubicBezTo>
                  <a:lnTo>
                    <a:pt x="6757" y="1087"/>
                  </a:lnTo>
                  <a:cubicBezTo>
                    <a:pt x="7006" y="839"/>
                    <a:pt x="7006" y="436"/>
                    <a:pt x="6757" y="186"/>
                  </a:cubicBezTo>
                  <a:cubicBezTo>
                    <a:pt x="6633" y="62"/>
                    <a:pt x="6470" y="0"/>
                    <a:pt x="63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93"/>
            <p:cNvSpPr/>
            <p:nvPr/>
          </p:nvSpPr>
          <p:spPr>
            <a:xfrm>
              <a:off x="875829" y="4538289"/>
              <a:ext cx="75409" cy="74085"/>
            </a:xfrm>
            <a:custGeom>
              <a:rect b="b" l="l" r="r" t="t"/>
              <a:pathLst>
                <a:path extrusionOk="0" h="6882" w="7005">
                  <a:moveTo>
                    <a:pt x="6306" y="1"/>
                  </a:moveTo>
                  <a:cubicBezTo>
                    <a:pt x="6143" y="1"/>
                    <a:pt x="5980" y="63"/>
                    <a:pt x="5856" y="188"/>
                  </a:cubicBezTo>
                  <a:lnTo>
                    <a:pt x="248" y="5795"/>
                  </a:lnTo>
                  <a:cubicBezTo>
                    <a:pt x="0" y="6044"/>
                    <a:pt x="0" y="6447"/>
                    <a:pt x="248" y="6695"/>
                  </a:cubicBezTo>
                  <a:cubicBezTo>
                    <a:pt x="372" y="6819"/>
                    <a:pt x="535" y="6882"/>
                    <a:pt x="699" y="6882"/>
                  </a:cubicBezTo>
                  <a:cubicBezTo>
                    <a:pt x="862" y="6882"/>
                    <a:pt x="1025" y="6819"/>
                    <a:pt x="1149" y="6695"/>
                  </a:cubicBezTo>
                  <a:lnTo>
                    <a:pt x="6757" y="1088"/>
                  </a:lnTo>
                  <a:cubicBezTo>
                    <a:pt x="7005" y="839"/>
                    <a:pt x="7005" y="436"/>
                    <a:pt x="6757" y="188"/>
                  </a:cubicBezTo>
                  <a:cubicBezTo>
                    <a:pt x="6632" y="63"/>
                    <a:pt x="6469" y="1"/>
                    <a:pt x="63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0" name="Google Shape;9030;p93"/>
          <p:cNvGrpSpPr/>
          <p:nvPr/>
        </p:nvGrpSpPr>
        <p:grpSpPr>
          <a:xfrm>
            <a:off x="7015917" y="4114633"/>
            <a:ext cx="219464" cy="383437"/>
            <a:chOff x="1426400" y="1814750"/>
            <a:chExt cx="407850" cy="712575"/>
          </a:xfrm>
        </p:grpSpPr>
        <p:sp>
          <p:nvSpPr>
            <p:cNvPr id="9031" name="Google Shape;9031;p93"/>
            <p:cNvSpPr/>
            <p:nvPr/>
          </p:nvSpPr>
          <p:spPr>
            <a:xfrm>
              <a:off x="1426400" y="1814750"/>
              <a:ext cx="407850" cy="407925"/>
            </a:xfrm>
            <a:custGeom>
              <a:rect b="b" l="l" r="r" t="t"/>
              <a:pathLst>
                <a:path extrusionOk="0" fill="none" h="16317" w="16314">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93"/>
            <p:cNvSpPr/>
            <p:nvPr/>
          </p:nvSpPr>
          <p:spPr>
            <a:xfrm>
              <a:off x="1631125" y="2222650"/>
              <a:ext cx="25" cy="304675"/>
            </a:xfrm>
            <a:custGeom>
              <a:rect b="b" l="l" r="r" t="t"/>
              <a:pathLst>
                <a:path extrusionOk="0" fill="none" h="12187" w="1">
                  <a:moveTo>
                    <a:pt x="1" y="1"/>
                  </a:moveTo>
                  <a:lnTo>
                    <a:pt x="1" y="12187"/>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93"/>
            <p:cNvSpPr/>
            <p:nvPr/>
          </p:nvSpPr>
          <p:spPr>
            <a:xfrm>
              <a:off x="1529575" y="2425750"/>
              <a:ext cx="203125" cy="25"/>
            </a:xfrm>
            <a:custGeom>
              <a:rect b="b" l="l" r="r" t="t"/>
              <a:pathLst>
                <a:path extrusionOk="0" fill="none" h="1" w="8125">
                  <a:moveTo>
                    <a:pt x="1" y="1"/>
                  </a:moveTo>
                  <a:lnTo>
                    <a:pt x="8125" y="1"/>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4" name="Google Shape;9034;p93"/>
          <p:cNvGrpSpPr/>
          <p:nvPr/>
        </p:nvGrpSpPr>
        <p:grpSpPr>
          <a:xfrm>
            <a:off x="7391519" y="4149408"/>
            <a:ext cx="313833" cy="313887"/>
            <a:chOff x="1910075" y="2021700"/>
            <a:chExt cx="583225" cy="583325"/>
          </a:xfrm>
        </p:grpSpPr>
        <p:sp>
          <p:nvSpPr>
            <p:cNvPr id="9035" name="Google Shape;9035;p93"/>
            <p:cNvSpPr/>
            <p:nvPr/>
          </p:nvSpPr>
          <p:spPr>
            <a:xfrm>
              <a:off x="1910075" y="2157875"/>
              <a:ext cx="448375" cy="447150"/>
            </a:xfrm>
            <a:custGeom>
              <a:rect b="b" l="l" r="r" t="t"/>
              <a:pathLst>
                <a:path extrusionOk="0" fill="none" h="17886" w="17935">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93"/>
            <p:cNvSpPr/>
            <p:nvPr/>
          </p:nvSpPr>
          <p:spPr>
            <a:xfrm>
              <a:off x="2277975" y="2026475"/>
              <a:ext cx="210650" cy="210625"/>
            </a:xfrm>
            <a:custGeom>
              <a:rect b="b" l="l" r="r" t="t"/>
              <a:pathLst>
                <a:path extrusionOk="0" fill="none" h="8425" w="8426">
                  <a:moveTo>
                    <a:pt x="8425" y="0"/>
                  </a:moveTo>
                  <a:lnTo>
                    <a:pt x="1" y="8425"/>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93"/>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8" name="Google Shape;9038;p93"/>
          <p:cNvGrpSpPr/>
          <p:nvPr/>
        </p:nvGrpSpPr>
        <p:grpSpPr>
          <a:xfrm>
            <a:off x="7861486" y="4189187"/>
            <a:ext cx="441255" cy="234329"/>
            <a:chOff x="2749275" y="2099575"/>
            <a:chExt cx="820025" cy="435475"/>
          </a:xfrm>
        </p:grpSpPr>
        <p:sp>
          <p:nvSpPr>
            <p:cNvPr id="9039" name="Google Shape;9039;p93"/>
            <p:cNvSpPr/>
            <p:nvPr/>
          </p:nvSpPr>
          <p:spPr>
            <a:xfrm>
              <a:off x="3163375" y="2317300"/>
              <a:ext cx="389050" cy="25"/>
            </a:xfrm>
            <a:custGeom>
              <a:rect b="b" l="l" r="r" t="t"/>
              <a:pathLst>
                <a:path extrusionOk="0" fill="none" h="1" w="15562">
                  <a:moveTo>
                    <a:pt x="15562" y="1"/>
                  </a:moveTo>
                  <a:lnTo>
                    <a:pt x="1" y="1"/>
                  </a:lnTo>
                </a:path>
              </a:pathLst>
            </a:custGeom>
            <a:solidFill>
              <a:srgbClr val="E3E7EA"/>
            </a:solidFill>
            <a:ln cap="sq" cmpd="sng" w="9525">
              <a:solidFill>
                <a:srgbClr val="657E93"/>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93"/>
            <p:cNvSpPr/>
            <p:nvPr/>
          </p:nvSpPr>
          <p:spPr>
            <a:xfrm>
              <a:off x="3299975" y="2175125"/>
              <a:ext cx="25" cy="284375"/>
            </a:xfrm>
            <a:custGeom>
              <a:rect b="b" l="l" r="r" t="t"/>
              <a:pathLst>
                <a:path extrusionOk="0" fill="none" h="11375" w="1">
                  <a:moveTo>
                    <a:pt x="0" y="1"/>
                  </a:moveTo>
                  <a:lnTo>
                    <a:pt x="0" y="11374"/>
                  </a:lnTo>
                </a:path>
              </a:pathLst>
            </a:custGeom>
            <a:solidFill>
              <a:srgbClr val="E3E7EA"/>
            </a:solidFill>
            <a:ln cap="rnd" cmpd="sng" w="9525">
              <a:solidFill>
                <a:srgbClr val="657E93"/>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93"/>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93"/>
            <p:cNvSpPr/>
            <p:nvPr/>
          </p:nvSpPr>
          <p:spPr>
            <a:xfrm>
              <a:off x="2749275" y="2099575"/>
              <a:ext cx="435450" cy="435475"/>
            </a:xfrm>
            <a:custGeom>
              <a:rect b="b" l="l" r="r" t="t"/>
              <a:pathLst>
                <a:path extrusionOk="0" fill="none" h="17419" w="17418">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rgbClr val="E3E7EA"/>
            </a:solidFill>
            <a:ln cap="sq" cmpd="sng" w="9525">
              <a:solidFill>
                <a:srgbClr val="657E93"/>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46" name="Shape 9046"/>
        <p:cNvGrpSpPr/>
        <p:nvPr/>
      </p:nvGrpSpPr>
      <p:grpSpPr>
        <a:xfrm>
          <a:off x="0" y="0"/>
          <a:ext cx="0" cy="0"/>
          <a:chOff x="0" y="0"/>
          <a:chExt cx="0" cy="0"/>
        </a:xfrm>
      </p:grpSpPr>
      <p:grpSp>
        <p:nvGrpSpPr>
          <p:cNvPr id="9047" name="Google Shape;9047;p94"/>
          <p:cNvGrpSpPr/>
          <p:nvPr/>
        </p:nvGrpSpPr>
        <p:grpSpPr>
          <a:xfrm>
            <a:off x="1989449" y="4101269"/>
            <a:ext cx="374774" cy="346073"/>
            <a:chOff x="1989449" y="4282269"/>
            <a:chExt cx="374774" cy="346073"/>
          </a:xfrm>
        </p:grpSpPr>
        <p:sp>
          <p:nvSpPr>
            <p:cNvPr id="9048" name="Google Shape;9048;p94"/>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94"/>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94"/>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94"/>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94"/>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3" name="Google Shape;9053;p94"/>
          <p:cNvGrpSpPr/>
          <p:nvPr/>
        </p:nvGrpSpPr>
        <p:grpSpPr>
          <a:xfrm>
            <a:off x="2487439" y="4099740"/>
            <a:ext cx="198775" cy="348972"/>
            <a:chOff x="2487439" y="4280740"/>
            <a:chExt cx="198775" cy="348972"/>
          </a:xfrm>
        </p:grpSpPr>
        <p:sp>
          <p:nvSpPr>
            <p:cNvPr id="9054" name="Google Shape;9054;p94"/>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94"/>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94"/>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94"/>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8" name="Google Shape;9058;p94"/>
          <p:cNvGrpSpPr/>
          <p:nvPr/>
        </p:nvGrpSpPr>
        <p:grpSpPr>
          <a:xfrm>
            <a:off x="2810958" y="4092923"/>
            <a:ext cx="353145" cy="361873"/>
            <a:chOff x="2810958" y="4273923"/>
            <a:chExt cx="353145" cy="361873"/>
          </a:xfrm>
        </p:grpSpPr>
        <p:sp>
          <p:nvSpPr>
            <p:cNvPr id="9059" name="Google Shape;9059;p94"/>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94"/>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94"/>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94"/>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94"/>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94"/>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94"/>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6" name="Google Shape;9066;p94"/>
          <p:cNvGrpSpPr/>
          <p:nvPr/>
        </p:nvGrpSpPr>
        <p:grpSpPr>
          <a:xfrm>
            <a:off x="6275635" y="4101651"/>
            <a:ext cx="209383" cy="366778"/>
            <a:chOff x="6275635" y="4282651"/>
            <a:chExt cx="209383" cy="366778"/>
          </a:xfrm>
        </p:grpSpPr>
        <p:sp>
          <p:nvSpPr>
            <p:cNvPr id="9067" name="Google Shape;9067;p94"/>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94"/>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9" name="Google Shape;9069;p94"/>
          <p:cNvGrpSpPr/>
          <p:nvPr/>
        </p:nvGrpSpPr>
        <p:grpSpPr>
          <a:xfrm>
            <a:off x="6701186" y="4102033"/>
            <a:ext cx="280292" cy="366396"/>
            <a:chOff x="6701186" y="4283033"/>
            <a:chExt cx="280292" cy="366396"/>
          </a:xfrm>
        </p:grpSpPr>
        <p:sp>
          <p:nvSpPr>
            <p:cNvPr id="9070" name="Google Shape;9070;p94"/>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94"/>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2" name="Google Shape;9072;p94"/>
          <p:cNvGrpSpPr/>
          <p:nvPr/>
        </p:nvGrpSpPr>
        <p:grpSpPr>
          <a:xfrm>
            <a:off x="2609571" y="3643958"/>
            <a:ext cx="373627" cy="347347"/>
            <a:chOff x="2609571" y="3824958"/>
            <a:chExt cx="373627" cy="347347"/>
          </a:xfrm>
        </p:grpSpPr>
        <p:sp>
          <p:nvSpPr>
            <p:cNvPr id="9073" name="Google Shape;9073;p94"/>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94"/>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75" name="Google Shape;9075;p94"/>
          <p:cNvSpPr/>
          <p:nvPr/>
        </p:nvSpPr>
        <p:spPr>
          <a:xfrm>
            <a:off x="1288576" y="3641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76" name="Google Shape;9076;p94"/>
          <p:cNvGrpSpPr/>
          <p:nvPr/>
        </p:nvGrpSpPr>
        <p:grpSpPr>
          <a:xfrm>
            <a:off x="916127" y="3626056"/>
            <a:ext cx="221902" cy="380795"/>
            <a:chOff x="916127" y="3807056"/>
            <a:chExt cx="221902" cy="380795"/>
          </a:xfrm>
        </p:grpSpPr>
        <p:sp>
          <p:nvSpPr>
            <p:cNvPr id="9077" name="Google Shape;9077;p94"/>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94"/>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94"/>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94"/>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81" name="Google Shape;9081;p94"/>
          <p:cNvSpPr/>
          <p:nvPr/>
        </p:nvSpPr>
        <p:spPr>
          <a:xfrm>
            <a:off x="3136771" y="3642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94"/>
          <p:cNvSpPr/>
          <p:nvPr/>
        </p:nvSpPr>
        <p:spPr>
          <a:xfrm>
            <a:off x="2179465" y="3670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83" name="Google Shape;9083;p94"/>
          <p:cNvGrpSpPr/>
          <p:nvPr/>
        </p:nvGrpSpPr>
        <p:grpSpPr>
          <a:xfrm>
            <a:off x="3513010" y="3635134"/>
            <a:ext cx="362223" cy="361108"/>
            <a:chOff x="3513010" y="3816134"/>
            <a:chExt cx="362223" cy="361108"/>
          </a:xfrm>
        </p:grpSpPr>
        <p:sp>
          <p:nvSpPr>
            <p:cNvPr id="9084" name="Google Shape;9084;p94"/>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94"/>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94"/>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94"/>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8" name="Google Shape;9088;p94"/>
          <p:cNvGrpSpPr/>
          <p:nvPr/>
        </p:nvGrpSpPr>
        <p:grpSpPr>
          <a:xfrm>
            <a:off x="3950316" y="3639307"/>
            <a:ext cx="369805" cy="353782"/>
            <a:chOff x="3950316" y="3820307"/>
            <a:chExt cx="369805" cy="353782"/>
          </a:xfrm>
        </p:grpSpPr>
        <p:sp>
          <p:nvSpPr>
            <p:cNvPr id="9089" name="Google Shape;9089;p94"/>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94"/>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94"/>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94"/>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3" name="Google Shape;9093;p94"/>
          <p:cNvGrpSpPr/>
          <p:nvPr/>
        </p:nvGrpSpPr>
        <p:grpSpPr>
          <a:xfrm>
            <a:off x="1761909" y="3630961"/>
            <a:ext cx="307974" cy="371716"/>
            <a:chOff x="1761909" y="3811961"/>
            <a:chExt cx="307974" cy="371716"/>
          </a:xfrm>
        </p:grpSpPr>
        <p:sp>
          <p:nvSpPr>
            <p:cNvPr id="9094" name="Google Shape;9094;p94"/>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94"/>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94"/>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94"/>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94"/>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94"/>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94"/>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94"/>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94"/>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94"/>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4" name="Google Shape;9104;p94"/>
          <p:cNvGrpSpPr/>
          <p:nvPr/>
        </p:nvGrpSpPr>
        <p:grpSpPr>
          <a:xfrm>
            <a:off x="5373342" y="3627935"/>
            <a:ext cx="231395" cy="353145"/>
            <a:chOff x="5373342" y="3808935"/>
            <a:chExt cx="231395" cy="353145"/>
          </a:xfrm>
        </p:grpSpPr>
        <p:sp>
          <p:nvSpPr>
            <p:cNvPr id="9105" name="Google Shape;9105;p94"/>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94"/>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94"/>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94"/>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94"/>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94"/>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94"/>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94"/>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94"/>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14" name="Google Shape;9114;p94"/>
          <p:cNvSpPr/>
          <p:nvPr/>
        </p:nvSpPr>
        <p:spPr>
          <a:xfrm>
            <a:off x="6738361" y="3628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15" name="Google Shape;9115;p94"/>
          <p:cNvGrpSpPr/>
          <p:nvPr/>
        </p:nvGrpSpPr>
        <p:grpSpPr>
          <a:xfrm>
            <a:off x="5833775" y="3628445"/>
            <a:ext cx="235185" cy="352253"/>
            <a:chOff x="5833775" y="3809445"/>
            <a:chExt cx="235185" cy="352253"/>
          </a:xfrm>
        </p:grpSpPr>
        <p:sp>
          <p:nvSpPr>
            <p:cNvPr id="9116" name="Google Shape;9116;p94"/>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94"/>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94"/>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9" name="Google Shape;9119;p94"/>
          <p:cNvGrpSpPr/>
          <p:nvPr/>
        </p:nvGrpSpPr>
        <p:grpSpPr>
          <a:xfrm>
            <a:off x="4942472" y="3628318"/>
            <a:ext cx="238976" cy="352762"/>
            <a:chOff x="4942472" y="3809318"/>
            <a:chExt cx="238976" cy="352762"/>
          </a:xfrm>
        </p:grpSpPr>
        <p:sp>
          <p:nvSpPr>
            <p:cNvPr id="9120" name="Google Shape;9120;p94"/>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94"/>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94"/>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94"/>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94"/>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94"/>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94"/>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7" name="Google Shape;9127;p94"/>
          <p:cNvGrpSpPr/>
          <p:nvPr/>
        </p:nvGrpSpPr>
        <p:grpSpPr>
          <a:xfrm>
            <a:off x="6266525" y="3626788"/>
            <a:ext cx="260223" cy="353527"/>
            <a:chOff x="6266525" y="3807788"/>
            <a:chExt cx="260223" cy="353527"/>
          </a:xfrm>
        </p:grpSpPr>
        <p:sp>
          <p:nvSpPr>
            <p:cNvPr id="9128" name="Google Shape;9128;p94"/>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94"/>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94"/>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94"/>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32" name="Google Shape;9132;p94"/>
          <p:cNvSpPr/>
          <p:nvPr/>
        </p:nvSpPr>
        <p:spPr>
          <a:xfrm>
            <a:off x="7972870" y="3627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33" name="Google Shape;9133;p94"/>
          <p:cNvGrpSpPr/>
          <p:nvPr/>
        </p:nvGrpSpPr>
        <p:grpSpPr>
          <a:xfrm>
            <a:off x="7184363" y="3628604"/>
            <a:ext cx="202184" cy="352762"/>
            <a:chOff x="7184363" y="3809604"/>
            <a:chExt cx="202184" cy="352762"/>
          </a:xfrm>
        </p:grpSpPr>
        <p:sp>
          <p:nvSpPr>
            <p:cNvPr id="9134" name="Google Shape;9134;p94"/>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94"/>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6" name="Google Shape;9136;p94"/>
          <p:cNvGrpSpPr/>
          <p:nvPr/>
        </p:nvGrpSpPr>
        <p:grpSpPr>
          <a:xfrm>
            <a:off x="7571624" y="3627935"/>
            <a:ext cx="292047" cy="352762"/>
            <a:chOff x="7571624" y="3808935"/>
            <a:chExt cx="292047" cy="352762"/>
          </a:xfrm>
        </p:grpSpPr>
        <p:sp>
          <p:nvSpPr>
            <p:cNvPr id="9137" name="Google Shape;9137;p94"/>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94"/>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94"/>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94"/>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94"/>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94"/>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3" name="Google Shape;9143;p94"/>
          <p:cNvGrpSpPr/>
          <p:nvPr/>
        </p:nvGrpSpPr>
        <p:grpSpPr>
          <a:xfrm>
            <a:off x="2174559" y="3175116"/>
            <a:ext cx="364135" cy="359930"/>
            <a:chOff x="2174559" y="3356116"/>
            <a:chExt cx="364135" cy="359930"/>
          </a:xfrm>
        </p:grpSpPr>
        <p:sp>
          <p:nvSpPr>
            <p:cNvPr id="9144" name="Google Shape;9144;p94"/>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94"/>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6" name="Google Shape;9146;p94"/>
          <p:cNvGrpSpPr/>
          <p:nvPr/>
        </p:nvGrpSpPr>
        <p:grpSpPr>
          <a:xfrm>
            <a:off x="1731934" y="3174639"/>
            <a:ext cx="368371" cy="361554"/>
            <a:chOff x="1731934" y="3355639"/>
            <a:chExt cx="368371" cy="361554"/>
          </a:xfrm>
        </p:grpSpPr>
        <p:sp>
          <p:nvSpPr>
            <p:cNvPr id="9147" name="Google Shape;9147;p94"/>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94"/>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9" name="Google Shape;9149;p94"/>
          <p:cNvGrpSpPr/>
          <p:nvPr/>
        </p:nvGrpSpPr>
        <p:grpSpPr>
          <a:xfrm>
            <a:off x="3990517" y="3173173"/>
            <a:ext cx="279559" cy="363402"/>
            <a:chOff x="3990517" y="3354173"/>
            <a:chExt cx="279559" cy="363402"/>
          </a:xfrm>
        </p:grpSpPr>
        <p:sp>
          <p:nvSpPr>
            <p:cNvPr id="9150" name="Google Shape;9150;p94"/>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94"/>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94"/>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3" name="Google Shape;9153;p94"/>
          <p:cNvGrpSpPr/>
          <p:nvPr/>
        </p:nvGrpSpPr>
        <p:grpSpPr>
          <a:xfrm>
            <a:off x="3497847" y="3236374"/>
            <a:ext cx="379680" cy="237606"/>
            <a:chOff x="3497847" y="3417374"/>
            <a:chExt cx="379680" cy="237606"/>
          </a:xfrm>
        </p:grpSpPr>
        <p:sp>
          <p:nvSpPr>
            <p:cNvPr id="9154" name="Google Shape;9154;p94"/>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94"/>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94"/>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94"/>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8" name="Google Shape;9158;p94"/>
          <p:cNvGrpSpPr/>
          <p:nvPr/>
        </p:nvGrpSpPr>
        <p:grpSpPr>
          <a:xfrm>
            <a:off x="2612597" y="3186075"/>
            <a:ext cx="376271" cy="337982"/>
            <a:chOff x="2612597" y="3367075"/>
            <a:chExt cx="376271" cy="337982"/>
          </a:xfrm>
        </p:grpSpPr>
        <p:sp>
          <p:nvSpPr>
            <p:cNvPr id="9159" name="Google Shape;9159;p94"/>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94"/>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1" name="Google Shape;9161;p94"/>
          <p:cNvGrpSpPr/>
          <p:nvPr/>
        </p:nvGrpSpPr>
        <p:grpSpPr>
          <a:xfrm>
            <a:off x="3071914" y="3183431"/>
            <a:ext cx="343652" cy="342505"/>
            <a:chOff x="3071914" y="3364431"/>
            <a:chExt cx="343652" cy="342505"/>
          </a:xfrm>
        </p:grpSpPr>
        <p:sp>
          <p:nvSpPr>
            <p:cNvPr id="9162" name="Google Shape;9162;p94"/>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94"/>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94"/>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94"/>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94"/>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7" name="Google Shape;9167;p94"/>
          <p:cNvGrpSpPr/>
          <p:nvPr/>
        </p:nvGrpSpPr>
        <p:grpSpPr>
          <a:xfrm>
            <a:off x="897141" y="3178875"/>
            <a:ext cx="257962" cy="352762"/>
            <a:chOff x="897141" y="3359875"/>
            <a:chExt cx="257962" cy="352762"/>
          </a:xfrm>
        </p:grpSpPr>
        <p:sp>
          <p:nvSpPr>
            <p:cNvPr id="9168" name="Google Shape;9168;p94"/>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94"/>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94"/>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94"/>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94"/>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94"/>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94"/>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94"/>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6" name="Google Shape;9176;p94"/>
          <p:cNvGrpSpPr/>
          <p:nvPr/>
        </p:nvGrpSpPr>
        <p:grpSpPr>
          <a:xfrm>
            <a:off x="1333682" y="3163330"/>
            <a:ext cx="271213" cy="383088"/>
            <a:chOff x="1333682" y="3344330"/>
            <a:chExt cx="271213" cy="383088"/>
          </a:xfrm>
        </p:grpSpPr>
        <p:sp>
          <p:nvSpPr>
            <p:cNvPr id="9177" name="Google Shape;9177;p94"/>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94"/>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94"/>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94"/>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94"/>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94"/>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94"/>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94"/>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94"/>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94"/>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94"/>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8" name="Google Shape;9188;p94"/>
          <p:cNvGrpSpPr/>
          <p:nvPr/>
        </p:nvGrpSpPr>
        <p:grpSpPr>
          <a:xfrm>
            <a:off x="6664394" y="3165974"/>
            <a:ext cx="353113" cy="351998"/>
            <a:chOff x="6664394" y="3346974"/>
            <a:chExt cx="353113" cy="351998"/>
          </a:xfrm>
        </p:grpSpPr>
        <p:sp>
          <p:nvSpPr>
            <p:cNvPr id="9189" name="Google Shape;9189;p94"/>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94"/>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94"/>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94"/>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94"/>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4" name="Google Shape;9194;p94"/>
          <p:cNvGrpSpPr/>
          <p:nvPr/>
        </p:nvGrpSpPr>
        <p:grpSpPr>
          <a:xfrm>
            <a:off x="849741" y="1778307"/>
            <a:ext cx="399398" cy="375443"/>
            <a:chOff x="849741" y="1959307"/>
            <a:chExt cx="399398" cy="375443"/>
          </a:xfrm>
        </p:grpSpPr>
        <p:sp>
          <p:nvSpPr>
            <p:cNvPr id="9195" name="Google Shape;9195;p94"/>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94"/>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7" name="Google Shape;9197;p94"/>
          <p:cNvGrpSpPr/>
          <p:nvPr/>
        </p:nvGrpSpPr>
        <p:grpSpPr>
          <a:xfrm>
            <a:off x="1284212" y="1782766"/>
            <a:ext cx="379489" cy="366046"/>
            <a:chOff x="1284212" y="1963766"/>
            <a:chExt cx="379489" cy="366046"/>
          </a:xfrm>
        </p:grpSpPr>
        <p:sp>
          <p:nvSpPr>
            <p:cNvPr id="9198" name="Google Shape;9198;p94"/>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94"/>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0" name="Google Shape;9200;p94"/>
          <p:cNvGrpSpPr/>
          <p:nvPr/>
        </p:nvGrpSpPr>
        <p:grpSpPr>
          <a:xfrm>
            <a:off x="3037766" y="1788564"/>
            <a:ext cx="370219" cy="354928"/>
            <a:chOff x="3037766" y="1969564"/>
            <a:chExt cx="370219" cy="354928"/>
          </a:xfrm>
        </p:grpSpPr>
        <p:sp>
          <p:nvSpPr>
            <p:cNvPr id="9201" name="Google Shape;9201;p94"/>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94"/>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94"/>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94"/>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5" name="Google Shape;9205;p94"/>
          <p:cNvGrpSpPr/>
          <p:nvPr/>
        </p:nvGrpSpPr>
        <p:grpSpPr>
          <a:xfrm>
            <a:off x="3982553" y="1790730"/>
            <a:ext cx="304566" cy="350501"/>
            <a:chOff x="3982553" y="1971730"/>
            <a:chExt cx="304566" cy="350501"/>
          </a:xfrm>
        </p:grpSpPr>
        <p:sp>
          <p:nvSpPr>
            <p:cNvPr id="9206" name="Google Shape;9206;p94"/>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94"/>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8" name="Google Shape;9208;p94"/>
          <p:cNvGrpSpPr/>
          <p:nvPr/>
        </p:nvGrpSpPr>
        <p:grpSpPr>
          <a:xfrm>
            <a:off x="2567841" y="1813124"/>
            <a:ext cx="399812" cy="306477"/>
            <a:chOff x="2567841" y="1994124"/>
            <a:chExt cx="399812" cy="306477"/>
          </a:xfrm>
        </p:grpSpPr>
        <p:sp>
          <p:nvSpPr>
            <p:cNvPr id="9209" name="Google Shape;9209;p94"/>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94"/>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94"/>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2" name="Google Shape;9212;p94"/>
          <p:cNvGrpSpPr/>
          <p:nvPr/>
        </p:nvGrpSpPr>
        <p:grpSpPr>
          <a:xfrm>
            <a:off x="2212084" y="1779358"/>
            <a:ext cx="324698" cy="372863"/>
            <a:chOff x="2212084" y="1960358"/>
            <a:chExt cx="324698" cy="372863"/>
          </a:xfrm>
        </p:grpSpPr>
        <p:sp>
          <p:nvSpPr>
            <p:cNvPr id="9213" name="Google Shape;9213;p94"/>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94"/>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94"/>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6" name="Google Shape;9216;p94"/>
          <p:cNvGrpSpPr/>
          <p:nvPr/>
        </p:nvGrpSpPr>
        <p:grpSpPr>
          <a:xfrm>
            <a:off x="1805901" y="1779358"/>
            <a:ext cx="284847" cy="373627"/>
            <a:chOff x="1805901" y="1960358"/>
            <a:chExt cx="284847" cy="373627"/>
          </a:xfrm>
        </p:grpSpPr>
        <p:sp>
          <p:nvSpPr>
            <p:cNvPr id="9217" name="Google Shape;9217;p94"/>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94"/>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19" name="Google Shape;9219;p94"/>
          <p:cNvSpPr/>
          <p:nvPr/>
        </p:nvSpPr>
        <p:spPr>
          <a:xfrm>
            <a:off x="3505429" y="1799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94"/>
          <p:cNvSpPr/>
          <p:nvPr/>
        </p:nvSpPr>
        <p:spPr>
          <a:xfrm>
            <a:off x="7100552" y="1803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94"/>
          <p:cNvSpPr/>
          <p:nvPr/>
        </p:nvSpPr>
        <p:spPr>
          <a:xfrm>
            <a:off x="7955445" y="1830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22" name="Google Shape;9222;p94"/>
          <p:cNvGrpSpPr/>
          <p:nvPr/>
        </p:nvGrpSpPr>
        <p:grpSpPr>
          <a:xfrm>
            <a:off x="6656812" y="1848388"/>
            <a:ext cx="368690" cy="245793"/>
            <a:chOff x="6656812" y="2029388"/>
            <a:chExt cx="368690" cy="245793"/>
          </a:xfrm>
        </p:grpSpPr>
        <p:sp>
          <p:nvSpPr>
            <p:cNvPr id="9223" name="Google Shape;9223;p94"/>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94"/>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94"/>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94"/>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94"/>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94"/>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94"/>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94"/>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94"/>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94"/>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3" name="Google Shape;9233;p94"/>
          <p:cNvGrpSpPr/>
          <p:nvPr/>
        </p:nvGrpSpPr>
        <p:grpSpPr>
          <a:xfrm>
            <a:off x="4869651" y="1831218"/>
            <a:ext cx="376654" cy="281566"/>
            <a:chOff x="4869651" y="2012218"/>
            <a:chExt cx="376654" cy="281566"/>
          </a:xfrm>
        </p:grpSpPr>
        <p:sp>
          <p:nvSpPr>
            <p:cNvPr id="9234" name="Google Shape;9234;p94"/>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94"/>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94"/>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94"/>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8" name="Google Shape;9238;p94"/>
          <p:cNvGrpSpPr/>
          <p:nvPr/>
        </p:nvGrpSpPr>
        <p:grpSpPr>
          <a:xfrm>
            <a:off x="5306224" y="1831313"/>
            <a:ext cx="367925" cy="281694"/>
            <a:chOff x="5306224" y="2012313"/>
            <a:chExt cx="367925" cy="281694"/>
          </a:xfrm>
        </p:grpSpPr>
        <p:sp>
          <p:nvSpPr>
            <p:cNvPr id="9239" name="Google Shape;9239;p94"/>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94"/>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41" name="Google Shape;9241;p94"/>
          <p:cNvSpPr/>
          <p:nvPr/>
        </p:nvSpPr>
        <p:spPr>
          <a:xfrm>
            <a:off x="5754137" y="1824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42" name="Google Shape;9242;p94"/>
          <p:cNvGrpSpPr/>
          <p:nvPr/>
        </p:nvGrpSpPr>
        <p:grpSpPr>
          <a:xfrm>
            <a:off x="6195998" y="1802102"/>
            <a:ext cx="368308" cy="338746"/>
            <a:chOff x="6195998" y="1983102"/>
            <a:chExt cx="368308" cy="338746"/>
          </a:xfrm>
        </p:grpSpPr>
        <p:sp>
          <p:nvSpPr>
            <p:cNvPr id="9243" name="Google Shape;9243;p94"/>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94"/>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94"/>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6" name="Google Shape;9246;p94"/>
          <p:cNvGrpSpPr/>
          <p:nvPr/>
        </p:nvGrpSpPr>
        <p:grpSpPr>
          <a:xfrm>
            <a:off x="7542031" y="1830835"/>
            <a:ext cx="369072" cy="280037"/>
            <a:chOff x="7542031" y="2011835"/>
            <a:chExt cx="369072" cy="280037"/>
          </a:xfrm>
        </p:grpSpPr>
        <p:sp>
          <p:nvSpPr>
            <p:cNvPr id="9247" name="Google Shape;9247;p94"/>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94"/>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94"/>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94"/>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94"/>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94"/>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94"/>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94"/>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94"/>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6" name="Google Shape;9256;p94"/>
          <p:cNvGrpSpPr/>
          <p:nvPr/>
        </p:nvGrpSpPr>
        <p:grpSpPr>
          <a:xfrm>
            <a:off x="8010427" y="3167503"/>
            <a:ext cx="278795" cy="351615"/>
            <a:chOff x="8010427" y="3348503"/>
            <a:chExt cx="278795" cy="351615"/>
          </a:xfrm>
        </p:grpSpPr>
        <p:sp>
          <p:nvSpPr>
            <p:cNvPr id="9257" name="Google Shape;9257;p94"/>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94"/>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94"/>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94"/>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61" name="Google Shape;9261;p94"/>
          <p:cNvSpPr/>
          <p:nvPr/>
        </p:nvSpPr>
        <p:spPr>
          <a:xfrm>
            <a:off x="7615138" y="3167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62" name="Google Shape;9262;p94"/>
          <p:cNvGrpSpPr/>
          <p:nvPr/>
        </p:nvGrpSpPr>
        <p:grpSpPr>
          <a:xfrm>
            <a:off x="7141900" y="3168204"/>
            <a:ext cx="281057" cy="351010"/>
            <a:chOff x="7141900" y="3349204"/>
            <a:chExt cx="281057" cy="351010"/>
          </a:xfrm>
        </p:grpSpPr>
        <p:sp>
          <p:nvSpPr>
            <p:cNvPr id="9263" name="Google Shape;9263;p94"/>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94"/>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94"/>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6" name="Google Shape;9266;p94"/>
          <p:cNvGrpSpPr/>
          <p:nvPr/>
        </p:nvGrpSpPr>
        <p:grpSpPr>
          <a:xfrm>
            <a:off x="5314188" y="3169032"/>
            <a:ext cx="363752" cy="353113"/>
            <a:chOff x="5314188" y="3350032"/>
            <a:chExt cx="363752" cy="353113"/>
          </a:xfrm>
        </p:grpSpPr>
        <p:sp>
          <p:nvSpPr>
            <p:cNvPr id="9267" name="Google Shape;9267;p94"/>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94"/>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9" name="Google Shape;9269;p94"/>
          <p:cNvGrpSpPr/>
          <p:nvPr/>
        </p:nvGrpSpPr>
        <p:grpSpPr>
          <a:xfrm>
            <a:off x="5829984" y="3169032"/>
            <a:ext cx="220755" cy="352348"/>
            <a:chOff x="5829984" y="3350032"/>
            <a:chExt cx="220755" cy="352348"/>
          </a:xfrm>
        </p:grpSpPr>
        <p:sp>
          <p:nvSpPr>
            <p:cNvPr id="9270" name="Google Shape;9270;p94"/>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94"/>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94"/>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94"/>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4" name="Google Shape;9274;p94"/>
          <p:cNvGrpSpPr/>
          <p:nvPr/>
        </p:nvGrpSpPr>
        <p:grpSpPr>
          <a:xfrm>
            <a:off x="4882170" y="3168841"/>
            <a:ext cx="358464" cy="352316"/>
            <a:chOff x="4882170" y="3349841"/>
            <a:chExt cx="358464" cy="352316"/>
          </a:xfrm>
        </p:grpSpPr>
        <p:sp>
          <p:nvSpPr>
            <p:cNvPr id="9275" name="Google Shape;9275;p94"/>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94"/>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77" name="Google Shape;9277;p94"/>
          <p:cNvSpPr/>
          <p:nvPr/>
        </p:nvSpPr>
        <p:spPr>
          <a:xfrm>
            <a:off x="3955221" y="2712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94"/>
          <p:cNvSpPr/>
          <p:nvPr/>
        </p:nvSpPr>
        <p:spPr>
          <a:xfrm>
            <a:off x="3499727" y="2261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79" name="Google Shape;9279;p94"/>
          <p:cNvGrpSpPr/>
          <p:nvPr/>
        </p:nvGrpSpPr>
        <p:grpSpPr>
          <a:xfrm>
            <a:off x="3044965" y="2254220"/>
            <a:ext cx="400194" cy="324316"/>
            <a:chOff x="3044965" y="2435220"/>
            <a:chExt cx="400194" cy="324316"/>
          </a:xfrm>
        </p:grpSpPr>
        <p:sp>
          <p:nvSpPr>
            <p:cNvPr id="9280" name="Google Shape;9280;p94"/>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94"/>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94"/>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3" name="Google Shape;9283;p94"/>
          <p:cNvGrpSpPr/>
          <p:nvPr/>
        </p:nvGrpSpPr>
        <p:grpSpPr>
          <a:xfrm>
            <a:off x="6203579" y="3167981"/>
            <a:ext cx="351615" cy="350373"/>
            <a:chOff x="6203579" y="3348981"/>
            <a:chExt cx="351615" cy="350373"/>
          </a:xfrm>
        </p:grpSpPr>
        <p:sp>
          <p:nvSpPr>
            <p:cNvPr id="9284" name="Google Shape;9284;p94"/>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94"/>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94"/>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94"/>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94"/>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9" name="Google Shape;9289;p94"/>
          <p:cNvGrpSpPr/>
          <p:nvPr/>
        </p:nvGrpSpPr>
        <p:grpSpPr>
          <a:xfrm>
            <a:off x="4878379" y="2292892"/>
            <a:ext cx="367161" cy="287523"/>
            <a:chOff x="4878379" y="2473892"/>
            <a:chExt cx="367161" cy="287523"/>
          </a:xfrm>
        </p:grpSpPr>
        <p:sp>
          <p:nvSpPr>
            <p:cNvPr id="9290" name="Google Shape;9290;p94"/>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94"/>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94"/>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94"/>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94"/>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5" name="Google Shape;9295;p94"/>
          <p:cNvGrpSpPr/>
          <p:nvPr/>
        </p:nvGrpSpPr>
        <p:grpSpPr>
          <a:xfrm>
            <a:off x="1325719" y="2706689"/>
            <a:ext cx="290581" cy="372481"/>
            <a:chOff x="1325719" y="2887689"/>
            <a:chExt cx="290581" cy="372481"/>
          </a:xfrm>
        </p:grpSpPr>
        <p:sp>
          <p:nvSpPr>
            <p:cNvPr id="9296" name="Google Shape;9296;p94"/>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94"/>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98" name="Google Shape;9298;p94"/>
          <p:cNvSpPr/>
          <p:nvPr/>
        </p:nvSpPr>
        <p:spPr>
          <a:xfrm>
            <a:off x="1819153" y="2701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99" name="Google Shape;9299;p94"/>
          <p:cNvGrpSpPr/>
          <p:nvPr/>
        </p:nvGrpSpPr>
        <p:grpSpPr>
          <a:xfrm>
            <a:off x="3510335" y="2711499"/>
            <a:ext cx="360726" cy="361204"/>
            <a:chOff x="3510335" y="2892499"/>
            <a:chExt cx="360726" cy="361204"/>
          </a:xfrm>
        </p:grpSpPr>
        <p:sp>
          <p:nvSpPr>
            <p:cNvPr id="9300" name="Google Shape;9300;p94"/>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94"/>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94"/>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94"/>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94"/>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5" name="Google Shape;9305;p94"/>
          <p:cNvGrpSpPr/>
          <p:nvPr/>
        </p:nvGrpSpPr>
        <p:grpSpPr>
          <a:xfrm>
            <a:off x="3086313" y="2696049"/>
            <a:ext cx="320143" cy="392581"/>
            <a:chOff x="3086313" y="2877049"/>
            <a:chExt cx="320143" cy="392581"/>
          </a:xfrm>
        </p:grpSpPr>
        <p:sp>
          <p:nvSpPr>
            <p:cNvPr id="9306" name="Google Shape;9306;p94"/>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94"/>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94"/>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94"/>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94"/>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94"/>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94"/>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94"/>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94"/>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94"/>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94"/>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94"/>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18" name="Google Shape;9318;p94"/>
          <p:cNvSpPr/>
          <p:nvPr/>
        </p:nvSpPr>
        <p:spPr>
          <a:xfrm>
            <a:off x="2253814" y="2713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19" name="Google Shape;9319;p94"/>
          <p:cNvGrpSpPr/>
          <p:nvPr/>
        </p:nvGrpSpPr>
        <p:grpSpPr>
          <a:xfrm>
            <a:off x="861113" y="2704746"/>
            <a:ext cx="333809" cy="373277"/>
            <a:chOff x="861113" y="2885746"/>
            <a:chExt cx="333809" cy="373277"/>
          </a:xfrm>
        </p:grpSpPr>
        <p:sp>
          <p:nvSpPr>
            <p:cNvPr id="9320" name="Google Shape;9320;p94"/>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94"/>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94"/>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23" name="Google Shape;9323;p94"/>
          <p:cNvSpPr/>
          <p:nvPr/>
        </p:nvSpPr>
        <p:spPr>
          <a:xfrm>
            <a:off x="2616005" y="2705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94"/>
          <p:cNvSpPr/>
          <p:nvPr/>
        </p:nvSpPr>
        <p:spPr>
          <a:xfrm>
            <a:off x="2160129" y="1335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25" name="Google Shape;9325;p94"/>
          <p:cNvGrpSpPr/>
          <p:nvPr/>
        </p:nvGrpSpPr>
        <p:grpSpPr>
          <a:xfrm>
            <a:off x="1297654" y="1323481"/>
            <a:ext cx="349354" cy="362223"/>
            <a:chOff x="1297654" y="1504481"/>
            <a:chExt cx="349354" cy="362223"/>
          </a:xfrm>
        </p:grpSpPr>
        <p:sp>
          <p:nvSpPr>
            <p:cNvPr id="9326" name="Google Shape;9326;p94"/>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94"/>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94"/>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29" name="Google Shape;9329;p94"/>
          <p:cNvSpPr/>
          <p:nvPr/>
        </p:nvSpPr>
        <p:spPr>
          <a:xfrm>
            <a:off x="3945378" y="1349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30" name="Google Shape;9330;p94"/>
          <p:cNvGrpSpPr/>
          <p:nvPr/>
        </p:nvGrpSpPr>
        <p:grpSpPr>
          <a:xfrm>
            <a:off x="852385" y="1329916"/>
            <a:ext cx="353145" cy="351998"/>
            <a:chOff x="852385" y="1510916"/>
            <a:chExt cx="353145" cy="351998"/>
          </a:xfrm>
        </p:grpSpPr>
        <p:sp>
          <p:nvSpPr>
            <p:cNvPr id="9331" name="Google Shape;9331;p94"/>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94"/>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94"/>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4" name="Google Shape;9334;p94"/>
          <p:cNvGrpSpPr/>
          <p:nvPr/>
        </p:nvGrpSpPr>
        <p:grpSpPr>
          <a:xfrm>
            <a:off x="1745217" y="1334471"/>
            <a:ext cx="343269" cy="342505"/>
            <a:chOff x="1745217" y="1515471"/>
            <a:chExt cx="343269" cy="342505"/>
          </a:xfrm>
        </p:grpSpPr>
        <p:sp>
          <p:nvSpPr>
            <p:cNvPr id="9335" name="Google Shape;9335;p94"/>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94"/>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94"/>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94"/>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39" name="Google Shape;9339;p94"/>
          <p:cNvSpPr/>
          <p:nvPr/>
        </p:nvSpPr>
        <p:spPr>
          <a:xfrm>
            <a:off x="3509220" y="1324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40" name="Google Shape;9340;p94"/>
          <p:cNvGrpSpPr/>
          <p:nvPr/>
        </p:nvGrpSpPr>
        <p:grpSpPr>
          <a:xfrm>
            <a:off x="3042703" y="1348137"/>
            <a:ext cx="411535" cy="315587"/>
            <a:chOff x="3042703" y="1529137"/>
            <a:chExt cx="411535" cy="315587"/>
          </a:xfrm>
        </p:grpSpPr>
        <p:sp>
          <p:nvSpPr>
            <p:cNvPr id="9341" name="Google Shape;9341;p94"/>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94"/>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94"/>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94"/>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94"/>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94"/>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94"/>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94"/>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94"/>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94"/>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1" name="Google Shape;9351;p94"/>
          <p:cNvGrpSpPr/>
          <p:nvPr/>
        </p:nvGrpSpPr>
        <p:grpSpPr>
          <a:xfrm>
            <a:off x="2629289" y="1363682"/>
            <a:ext cx="350501" cy="284497"/>
            <a:chOff x="2629289" y="1544682"/>
            <a:chExt cx="350501" cy="284497"/>
          </a:xfrm>
        </p:grpSpPr>
        <p:sp>
          <p:nvSpPr>
            <p:cNvPr id="9352" name="Google Shape;9352;p94"/>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94"/>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94"/>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94"/>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94"/>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7" name="Google Shape;9357;p94"/>
          <p:cNvGrpSpPr/>
          <p:nvPr/>
        </p:nvGrpSpPr>
        <p:grpSpPr>
          <a:xfrm>
            <a:off x="5305077" y="1321633"/>
            <a:ext cx="367893" cy="365218"/>
            <a:chOff x="5305077" y="1502633"/>
            <a:chExt cx="367893" cy="365218"/>
          </a:xfrm>
        </p:grpSpPr>
        <p:sp>
          <p:nvSpPr>
            <p:cNvPr id="9358" name="Google Shape;9358;p94"/>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94"/>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0" name="Google Shape;9360;p94"/>
          <p:cNvGrpSpPr/>
          <p:nvPr/>
        </p:nvGrpSpPr>
        <p:grpSpPr>
          <a:xfrm>
            <a:off x="7100170" y="1319117"/>
            <a:ext cx="368308" cy="367033"/>
            <a:chOff x="7100170" y="1500117"/>
            <a:chExt cx="368308" cy="367033"/>
          </a:xfrm>
        </p:grpSpPr>
        <p:sp>
          <p:nvSpPr>
            <p:cNvPr id="9361" name="Google Shape;9361;p94"/>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94"/>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94"/>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94"/>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94"/>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94"/>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94"/>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94"/>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94"/>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94"/>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94"/>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94"/>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94"/>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74" name="Google Shape;9374;p94"/>
          <p:cNvSpPr/>
          <p:nvPr/>
        </p:nvSpPr>
        <p:spPr>
          <a:xfrm>
            <a:off x="7539642" y="1319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75" name="Google Shape;9375;p94"/>
          <p:cNvGrpSpPr/>
          <p:nvPr/>
        </p:nvGrpSpPr>
        <p:grpSpPr>
          <a:xfrm>
            <a:off x="6649231" y="1319021"/>
            <a:ext cx="390287" cy="367065"/>
            <a:chOff x="6649231" y="1500021"/>
            <a:chExt cx="390287" cy="367065"/>
          </a:xfrm>
        </p:grpSpPr>
        <p:sp>
          <p:nvSpPr>
            <p:cNvPr id="9376" name="Google Shape;9376;p94"/>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94"/>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94"/>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94"/>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94"/>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94"/>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94"/>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94"/>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94"/>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94"/>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94"/>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94"/>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8" name="Google Shape;9388;p94"/>
          <p:cNvGrpSpPr/>
          <p:nvPr/>
        </p:nvGrpSpPr>
        <p:grpSpPr>
          <a:xfrm>
            <a:off x="5746938" y="1362503"/>
            <a:ext cx="387261" cy="280356"/>
            <a:chOff x="5746938" y="1543503"/>
            <a:chExt cx="387261" cy="280356"/>
          </a:xfrm>
        </p:grpSpPr>
        <p:sp>
          <p:nvSpPr>
            <p:cNvPr id="9389" name="Google Shape;9389;p94"/>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94"/>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1" name="Google Shape;9391;p94"/>
          <p:cNvGrpSpPr/>
          <p:nvPr/>
        </p:nvGrpSpPr>
        <p:grpSpPr>
          <a:xfrm>
            <a:off x="6196730" y="1344346"/>
            <a:ext cx="369072" cy="317467"/>
            <a:chOff x="6196730" y="1525346"/>
            <a:chExt cx="369072" cy="317467"/>
          </a:xfrm>
        </p:grpSpPr>
        <p:sp>
          <p:nvSpPr>
            <p:cNvPr id="9392" name="Google Shape;9392;p94"/>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94"/>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94"/>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5" name="Google Shape;9395;p94"/>
          <p:cNvGrpSpPr/>
          <p:nvPr/>
        </p:nvGrpSpPr>
        <p:grpSpPr>
          <a:xfrm>
            <a:off x="4940592" y="1319690"/>
            <a:ext cx="246558" cy="367161"/>
            <a:chOff x="4940592" y="1500690"/>
            <a:chExt cx="246558" cy="367161"/>
          </a:xfrm>
        </p:grpSpPr>
        <p:sp>
          <p:nvSpPr>
            <p:cNvPr id="9396" name="Google Shape;9396;p94"/>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94"/>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94"/>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94"/>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0" name="Google Shape;9400;p94"/>
          <p:cNvGrpSpPr/>
          <p:nvPr/>
        </p:nvGrpSpPr>
        <p:grpSpPr>
          <a:xfrm>
            <a:off x="7964906" y="1318894"/>
            <a:ext cx="380858" cy="367575"/>
            <a:chOff x="7964906" y="1499894"/>
            <a:chExt cx="380858" cy="367575"/>
          </a:xfrm>
        </p:grpSpPr>
        <p:sp>
          <p:nvSpPr>
            <p:cNvPr id="9401" name="Google Shape;9401;p94"/>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94"/>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94"/>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04" name="Google Shape;9404;p94"/>
          <p:cNvSpPr/>
          <p:nvPr/>
        </p:nvSpPr>
        <p:spPr>
          <a:xfrm>
            <a:off x="5779557" y="2721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05" name="Google Shape;9405;p94"/>
          <p:cNvGrpSpPr/>
          <p:nvPr/>
        </p:nvGrpSpPr>
        <p:grpSpPr>
          <a:xfrm>
            <a:off x="8007400" y="2721278"/>
            <a:ext cx="285230" cy="355597"/>
            <a:chOff x="8007400" y="2902278"/>
            <a:chExt cx="285230" cy="355597"/>
          </a:xfrm>
        </p:grpSpPr>
        <p:sp>
          <p:nvSpPr>
            <p:cNvPr id="9406" name="Google Shape;9406;p94"/>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94"/>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8" name="Google Shape;9408;p94"/>
          <p:cNvGrpSpPr/>
          <p:nvPr/>
        </p:nvGrpSpPr>
        <p:grpSpPr>
          <a:xfrm>
            <a:off x="6219124" y="2721788"/>
            <a:ext cx="318231" cy="355470"/>
            <a:chOff x="6219124" y="2902788"/>
            <a:chExt cx="318231" cy="355470"/>
          </a:xfrm>
        </p:grpSpPr>
        <p:sp>
          <p:nvSpPr>
            <p:cNvPr id="9409" name="Google Shape;9409;p94"/>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94"/>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94"/>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2" name="Google Shape;9412;p94"/>
          <p:cNvGrpSpPr/>
          <p:nvPr/>
        </p:nvGrpSpPr>
        <p:grpSpPr>
          <a:xfrm>
            <a:off x="4969421" y="2721852"/>
            <a:ext cx="185109" cy="355406"/>
            <a:chOff x="4969421" y="2902852"/>
            <a:chExt cx="185109" cy="355406"/>
          </a:xfrm>
        </p:grpSpPr>
        <p:sp>
          <p:nvSpPr>
            <p:cNvPr id="9413" name="Google Shape;9413;p94"/>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94"/>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94"/>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94"/>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94"/>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94"/>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19" name="Google Shape;9419;p94"/>
          <p:cNvSpPr/>
          <p:nvPr/>
        </p:nvSpPr>
        <p:spPr>
          <a:xfrm>
            <a:off x="7574555" y="2722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94"/>
          <p:cNvSpPr/>
          <p:nvPr/>
        </p:nvSpPr>
        <p:spPr>
          <a:xfrm>
            <a:off x="7121800" y="2721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21" name="Google Shape;9421;p94"/>
          <p:cNvGrpSpPr/>
          <p:nvPr/>
        </p:nvGrpSpPr>
        <p:grpSpPr>
          <a:xfrm>
            <a:off x="6685259" y="2721852"/>
            <a:ext cx="311414" cy="355406"/>
            <a:chOff x="6685259" y="2902852"/>
            <a:chExt cx="311414" cy="355406"/>
          </a:xfrm>
        </p:grpSpPr>
        <p:sp>
          <p:nvSpPr>
            <p:cNvPr id="9422" name="Google Shape;9422;p94"/>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94"/>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94"/>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5" name="Google Shape;9425;p94"/>
          <p:cNvGrpSpPr/>
          <p:nvPr/>
        </p:nvGrpSpPr>
        <p:grpSpPr>
          <a:xfrm>
            <a:off x="5309250" y="2722170"/>
            <a:ext cx="359579" cy="355852"/>
            <a:chOff x="5309250" y="2903170"/>
            <a:chExt cx="359579" cy="355852"/>
          </a:xfrm>
        </p:grpSpPr>
        <p:sp>
          <p:nvSpPr>
            <p:cNvPr id="9426" name="Google Shape;9426;p94"/>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94"/>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94"/>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9" name="Google Shape;9429;p94"/>
          <p:cNvGrpSpPr/>
          <p:nvPr/>
        </p:nvGrpSpPr>
        <p:grpSpPr>
          <a:xfrm>
            <a:off x="2199565" y="2240172"/>
            <a:ext cx="312179" cy="353431"/>
            <a:chOff x="2199565" y="2421172"/>
            <a:chExt cx="312179" cy="353431"/>
          </a:xfrm>
        </p:grpSpPr>
        <p:sp>
          <p:nvSpPr>
            <p:cNvPr id="9430" name="Google Shape;9430;p94"/>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94"/>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2" name="Google Shape;9432;p94"/>
          <p:cNvGrpSpPr/>
          <p:nvPr/>
        </p:nvGrpSpPr>
        <p:grpSpPr>
          <a:xfrm>
            <a:off x="1750887" y="2244727"/>
            <a:ext cx="320143" cy="343269"/>
            <a:chOff x="1750887" y="2425727"/>
            <a:chExt cx="320143" cy="343269"/>
          </a:xfrm>
        </p:grpSpPr>
        <p:sp>
          <p:nvSpPr>
            <p:cNvPr id="9433" name="Google Shape;9433;p94"/>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94"/>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5" name="Google Shape;9435;p94"/>
          <p:cNvGrpSpPr/>
          <p:nvPr/>
        </p:nvGrpSpPr>
        <p:grpSpPr>
          <a:xfrm>
            <a:off x="1298037" y="2244727"/>
            <a:ext cx="338364" cy="342887"/>
            <a:chOff x="1298037" y="2425727"/>
            <a:chExt cx="338364" cy="342887"/>
          </a:xfrm>
        </p:grpSpPr>
        <p:sp>
          <p:nvSpPr>
            <p:cNvPr id="9436" name="Google Shape;9436;p94"/>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94"/>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94"/>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94"/>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40" name="Google Shape;9440;p94"/>
          <p:cNvSpPr/>
          <p:nvPr/>
        </p:nvSpPr>
        <p:spPr>
          <a:xfrm>
            <a:off x="848977" y="2237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41" name="Google Shape;9441;p94"/>
          <p:cNvGrpSpPr/>
          <p:nvPr/>
        </p:nvGrpSpPr>
        <p:grpSpPr>
          <a:xfrm>
            <a:off x="3974207" y="2248009"/>
            <a:ext cx="320143" cy="338491"/>
            <a:chOff x="3974207" y="2429009"/>
            <a:chExt cx="320143" cy="338491"/>
          </a:xfrm>
        </p:grpSpPr>
        <p:sp>
          <p:nvSpPr>
            <p:cNvPr id="9442" name="Google Shape;9442;p94"/>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94"/>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4" name="Google Shape;9444;p94"/>
          <p:cNvGrpSpPr/>
          <p:nvPr/>
        </p:nvGrpSpPr>
        <p:grpSpPr>
          <a:xfrm>
            <a:off x="2623237" y="2250047"/>
            <a:ext cx="355024" cy="332630"/>
            <a:chOff x="2623237" y="2431047"/>
            <a:chExt cx="355024" cy="332630"/>
          </a:xfrm>
        </p:grpSpPr>
        <p:sp>
          <p:nvSpPr>
            <p:cNvPr id="9445" name="Google Shape;9445;p94"/>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94"/>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94"/>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94"/>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9" name="Google Shape;9449;p94"/>
          <p:cNvGrpSpPr/>
          <p:nvPr/>
        </p:nvGrpSpPr>
        <p:grpSpPr>
          <a:xfrm>
            <a:off x="6657194" y="2253073"/>
            <a:ext cx="375507" cy="367925"/>
            <a:chOff x="6657194" y="2434073"/>
            <a:chExt cx="375507" cy="367925"/>
          </a:xfrm>
        </p:grpSpPr>
        <p:sp>
          <p:nvSpPr>
            <p:cNvPr id="9450" name="Google Shape;9450;p94"/>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94"/>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94"/>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3" name="Google Shape;9453;p94"/>
          <p:cNvGrpSpPr/>
          <p:nvPr/>
        </p:nvGrpSpPr>
        <p:grpSpPr>
          <a:xfrm>
            <a:off x="7101317" y="2260655"/>
            <a:ext cx="367925" cy="352380"/>
            <a:chOff x="7101317" y="2441655"/>
            <a:chExt cx="367925" cy="352380"/>
          </a:xfrm>
        </p:grpSpPr>
        <p:sp>
          <p:nvSpPr>
            <p:cNvPr id="9454" name="Google Shape;9454;p94"/>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94"/>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6" name="Google Shape;9456;p94"/>
          <p:cNvGrpSpPr/>
          <p:nvPr/>
        </p:nvGrpSpPr>
        <p:grpSpPr>
          <a:xfrm>
            <a:off x="5756399" y="2253456"/>
            <a:ext cx="367925" cy="367161"/>
            <a:chOff x="5756399" y="2434456"/>
            <a:chExt cx="367925" cy="367161"/>
          </a:xfrm>
        </p:grpSpPr>
        <p:sp>
          <p:nvSpPr>
            <p:cNvPr id="9457" name="Google Shape;9457;p94"/>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94"/>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94"/>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94"/>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94"/>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94"/>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94"/>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64" name="Google Shape;9464;p94"/>
          <p:cNvSpPr/>
          <p:nvPr/>
        </p:nvSpPr>
        <p:spPr>
          <a:xfrm>
            <a:off x="5304695" y="2253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94"/>
          <p:cNvSpPr/>
          <p:nvPr/>
        </p:nvSpPr>
        <p:spPr>
          <a:xfrm>
            <a:off x="7542031" y="2264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66" name="Google Shape;9466;p94"/>
          <p:cNvGrpSpPr/>
          <p:nvPr/>
        </p:nvGrpSpPr>
        <p:grpSpPr>
          <a:xfrm>
            <a:off x="7964906" y="2253073"/>
            <a:ext cx="373627" cy="367925"/>
            <a:chOff x="7964906" y="2434073"/>
            <a:chExt cx="373627" cy="367925"/>
          </a:xfrm>
        </p:grpSpPr>
        <p:sp>
          <p:nvSpPr>
            <p:cNvPr id="9467" name="Google Shape;9467;p94"/>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94"/>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9" name="Google Shape;9469;p94"/>
          <p:cNvGrpSpPr/>
          <p:nvPr/>
        </p:nvGrpSpPr>
        <p:grpSpPr>
          <a:xfrm>
            <a:off x="6194086" y="2256737"/>
            <a:ext cx="369837" cy="360471"/>
            <a:chOff x="6194086" y="2437737"/>
            <a:chExt cx="369837" cy="360471"/>
          </a:xfrm>
        </p:grpSpPr>
        <p:sp>
          <p:nvSpPr>
            <p:cNvPr id="9470" name="Google Shape;9470;p94"/>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94"/>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72" name="Google Shape;9472;p94"/>
          <p:cNvSpPr txBox="1"/>
          <p:nvPr/>
        </p:nvSpPr>
        <p:spPr>
          <a:xfrm>
            <a:off x="849675"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Educational Icons</a:t>
            </a:r>
            <a:endParaRPr sz="2400">
              <a:solidFill>
                <a:srgbClr val="FFFFFF"/>
              </a:solidFill>
            </a:endParaRPr>
          </a:p>
        </p:txBody>
      </p:sp>
      <p:sp>
        <p:nvSpPr>
          <p:cNvPr id="9473" name="Google Shape;9473;p94"/>
          <p:cNvSpPr txBox="1"/>
          <p:nvPr/>
        </p:nvSpPr>
        <p:spPr>
          <a:xfrm>
            <a:off x="4858400"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477" name="Shape 9477"/>
        <p:cNvGrpSpPr/>
        <p:nvPr/>
      </p:nvGrpSpPr>
      <p:grpSpPr>
        <a:xfrm>
          <a:off x="0" y="0"/>
          <a:ext cx="0" cy="0"/>
          <a:chOff x="0" y="0"/>
          <a:chExt cx="0" cy="0"/>
        </a:xfrm>
      </p:grpSpPr>
      <p:grpSp>
        <p:nvGrpSpPr>
          <p:cNvPr id="9478" name="Google Shape;9478;p95"/>
          <p:cNvGrpSpPr/>
          <p:nvPr/>
        </p:nvGrpSpPr>
        <p:grpSpPr>
          <a:xfrm>
            <a:off x="3122257" y="1334344"/>
            <a:ext cx="294850" cy="349434"/>
            <a:chOff x="3122257" y="1508594"/>
            <a:chExt cx="294850" cy="349434"/>
          </a:xfrm>
        </p:grpSpPr>
        <p:sp>
          <p:nvSpPr>
            <p:cNvPr id="9479" name="Google Shape;9479;p95"/>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95"/>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95"/>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95"/>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95"/>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4" name="Google Shape;9484;p95"/>
          <p:cNvGrpSpPr/>
          <p:nvPr/>
        </p:nvGrpSpPr>
        <p:grpSpPr>
          <a:xfrm>
            <a:off x="910723" y="1333962"/>
            <a:ext cx="251660" cy="350166"/>
            <a:chOff x="910723" y="1508212"/>
            <a:chExt cx="251660" cy="350166"/>
          </a:xfrm>
        </p:grpSpPr>
        <p:sp>
          <p:nvSpPr>
            <p:cNvPr id="9485" name="Google Shape;9485;p95"/>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95"/>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95"/>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95"/>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95"/>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95"/>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95"/>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95"/>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95"/>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95"/>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95"/>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95"/>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95"/>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95"/>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95"/>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95"/>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95"/>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2" name="Google Shape;9502;p95"/>
          <p:cNvGrpSpPr/>
          <p:nvPr/>
        </p:nvGrpSpPr>
        <p:grpSpPr>
          <a:xfrm>
            <a:off x="1308631" y="1333580"/>
            <a:ext cx="350166" cy="350198"/>
            <a:chOff x="1308631" y="1507830"/>
            <a:chExt cx="350166" cy="350198"/>
          </a:xfrm>
        </p:grpSpPr>
        <p:sp>
          <p:nvSpPr>
            <p:cNvPr id="9503" name="Google Shape;9503;p95"/>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95"/>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95"/>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95"/>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7" name="Google Shape;9507;p95"/>
          <p:cNvGrpSpPr/>
          <p:nvPr/>
        </p:nvGrpSpPr>
        <p:grpSpPr>
          <a:xfrm>
            <a:off x="1756921" y="1335489"/>
            <a:ext cx="345997" cy="345997"/>
            <a:chOff x="1756921" y="1509739"/>
            <a:chExt cx="345997" cy="345997"/>
          </a:xfrm>
        </p:grpSpPr>
        <p:sp>
          <p:nvSpPr>
            <p:cNvPr id="9508" name="Google Shape;9508;p95"/>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95"/>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95"/>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95"/>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95"/>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95"/>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95"/>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95"/>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95"/>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95"/>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95"/>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95"/>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95"/>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95"/>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95"/>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95"/>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95"/>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5" name="Google Shape;9525;p95"/>
          <p:cNvGrpSpPr/>
          <p:nvPr/>
        </p:nvGrpSpPr>
        <p:grpSpPr>
          <a:xfrm>
            <a:off x="2216956" y="1336253"/>
            <a:ext cx="318721" cy="345615"/>
            <a:chOff x="2216956" y="1510503"/>
            <a:chExt cx="318721" cy="345615"/>
          </a:xfrm>
        </p:grpSpPr>
        <p:sp>
          <p:nvSpPr>
            <p:cNvPr id="9526" name="Google Shape;9526;p95"/>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95"/>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95"/>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95"/>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95"/>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1" name="Google Shape;9531;p95"/>
          <p:cNvGrpSpPr/>
          <p:nvPr/>
        </p:nvGrpSpPr>
        <p:grpSpPr>
          <a:xfrm>
            <a:off x="3988156" y="1394211"/>
            <a:ext cx="349052" cy="230049"/>
            <a:chOff x="3988156" y="1568461"/>
            <a:chExt cx="349052" cy="230049"/>
          </a:xfrm>
        </p:grpSpPr>
        <p:sp>
          <p:nvSpPr>
            <p:cNvPr id="9532" name="Google Shape;9532;p95"/>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95"/>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95"/>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95"/>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95"/>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95"/>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95"/>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9" name="Google Shape;9539;p95"/>
          <p:cNvGrpSpPr/>
          <p:nvPr/>
        </p:nvGrpSpPr>
        <p:grpSpPr>
          <a:xfrm>
            <a:off x="2633037" y="1325623"/>
            <a:ext cx="379002" cy="366112"/>
            <a:chOff x="2633037" y="1499873"/>
            <a:chExt cx="379002" cy="366112"/>
          </a:xfrm>
        </p:grpSpPr>
        <p:sp>
          <p:nvSpPr>
            <p:cNvPr id="9540" name="Google Shape;9540;p95"/>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95"/>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95"/>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95"/>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95"/>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95"/>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6" name="Google Shape;9546;p95"/>
          <p:cNvGrpSpPr/>
          <p:nvPr/>
        </p:nvGrpSpPr>
        <p:grpSpPr>
          <a:xfrm>
            <a:off x="6675256" y="1341919"/>
            <a:ext cx="327823" cy="357009"/>
            <a:chOff x="6675256" y="1516169"/>
            <a:chExt cx="327823" cy="357009"/>
          </a:xfrm>
        </p:grpSpPr>
        <p:sp>
          <p:nvSpPr>
            <p:cNvPr id="9547" name="Google Shape;9547;p95"/>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95"/>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95"/>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95"/>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95"/>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95"/>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95"/>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95"/>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95"/>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6" name="Google Shape;9556;p95"/>
          <p:cNvGrpSpPr/>
          <p:nvPr/>
        </p:nvGrpSpPr>
        <p:grpSpPr>
          <a:xfrm>
            <a:off x="8020159" y="1342301"/>
            <a:ext cx="300897" cy="356627"/>
            <a:chOff x="8020159" y="1516551"/>
            <a:chExt cx="300897" cy="356627"/>
          </a:xfrm>
        </p:grpSpPr>
        <p:sp>
          <p:nvSpPr>
            <p:cNvPr id="9557" name="Google Shape;9557;p95"/>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95"/>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95"/>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95"/>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95"/>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2" name="Google Shape;9562;p95"/>
          <p:cNvGrpSpPr/>
          <p:nvPr/>
        </p:nvGrpSpPr>
        <p:grpSpPr>
          <a:xfrm>
            <a:off x="5377363" y="1341919"/>
            <a:ext cx="257357" cy="356627"/>
            <a:chOff x="5377363" y="1516169"/>
            <a:chExt cx="257357" cy="356627"/>
          </a:xfrm>
        </p:grpSpPr>
        <p:sp>
          <p:nvSpPr>
            <p:cNvPr id="9563" name="Google Shape;9563;p95"/>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95"/>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95"/>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95"/>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95"/>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95"/>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95"/>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95"/>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95"/>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95"/>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95"/>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95"/>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95"/>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95"/>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95"/>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95"/>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95"/>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0" name="Google Shape;9580;p95"/>
          <p:cNvGrpSpPr/>
          <p:nvPr/>
        </p:nvGrpSpPr>
        <p:grpSpPr>
          <a:xfrm>
            <a:off x="4880567" y="1361620"/>
            <a:ext cx="356245" cy="317607"/>
            <a:chOff x="4880567" y="1535870"/>
            <a:chExt cx="356245" cy="317607"/>
          </a:xfrm>
        </p:grpSpPr>
        <p:sp>
          <p:nvSpPr>
            <p:cNvPr id="9581" name="Google Shape;9581;p95"/>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95"/>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95"/>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95"/>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95"/>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6" name="Google Shape;9586;p95"/>
          <p:cNvGrpSpPr/>
          <p:nvPr/>
        </p:nvGrpSpPr>
        <p:grpSpPr>
          <a:xfrm>
            <a:off x="5771483" y="1341537"/>
            <a:ext cx="357359" cy="357391"/>
            <a:chOff x="5771483" y="1515787"/>
            <a:chExt cx="357359" cy="357391"/>
          </a:xfrm>
        </p:grpSpPr>
        <p:sp>
          <p:nvSpPr>
            <p:cNvPr id="9587" name="Google Shape;9587;p95"/>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95"/>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95"/>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95"/>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1" name="Google Shape;9591;p95"/>
          <p:cNvGrpSpPr/>
          <p:nvPr/>
        </p:nvGrpSpPr>
        <p:grpSpPr>
          <a:xfrm>
            <a:off x="7121669" y="1359360"/>
            <a:ext cx="321362" cy="321362"/>
            <a:chOff x="7121669" y="1533610"/>
            <a:chExt cx="321362" cy="321362"/>
          </a:xfrm>
        </p:grpSpPr>
        <p:sp>
          <p:nvSpPr>
            <p:cNvPr id="9592" name="Google Shape;9592;p95"/>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95"/>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95"/>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95"/>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6" name="Google Shape;9596;p95"/>
          <p:cNvGrpSpPr/>
          <p:nvPr/>
        </p:nvGrpSpPr>
        <p:grpSpPr>
          <a:xfrm>
            <a:off x="7562766" y="1340614"/>
            <a:ext cx="327059" cy="360192"/>
            <a:chOff x="7562766" y="1514864"/>
            <a:chExt cx="327059" cy="360192"/>
          </a:xfrm>
        </p:grpSpPr>
        <p:sp>
          <p:nvSpPr>
            <p:cNvPr id="9597" name="Google Shape;9597;p95"/>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95"/>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95"/>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95"/>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1" name="Google Shape;9601;p95"/>
          <p:cNvGrpSpPr/>
          <p:nvPr/>
        </p:nvGrpSpPr>
        <p:grpSpPr>
          <a:xfrm>
            <a:off x="6221229" y="1324423"/>
            <a:ext cx="361636" cy="362183"/>
            <a:chOff x="6259175" y="1559008"/>
            <a:chExt cx="271743" cy="272093"/>
          </a:xfrm>
        </p:grpSpPr>
        <p:sp>
          <p:nvSpPr>
            <p:cNvPr id="9602" name="Google Shape;9602;p95"/>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95"/>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95"/>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95"/>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95"/>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95"/>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95"/>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95"/>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95"/>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95"/>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95"/>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95"/>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95"/>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95"/>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95"/>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95"/>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95"/>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9" name="Google Shape;9619;p95"/>
          <p:cNvGrpSpPr/>
          <p:nvPr/>
        </p:nvGrpSpPr>
        <p:grpSpPr>
          <a:xfrm>
            <a:off x="6671087" y="1835054"/>
            <a:ext cx="332757" cy="281833"/>
            <a:chOff x="6671087" y="2009304"/>
            <a:chExt cx="332757" cy="281833"/>
          </a:xfrm>
        </p:grpSpPr>
        <p:sp>
          <p:nvSpPr>
            <p:cNvPr id="9620" name="Google Shape;9620;p95"/>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95"/>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22" name="Google Shape;9622;p95"/>
          <p:cNvSpPr/>
          <p:nvPr/>
        </p:nvSpPr>
        <p:spPr>
          <a:xfrm>
            <a:off x="1745940" y="179288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23" name="Google Shape;9623;p95"/>
          <p:cNvGrpSpPr/>
          <p:nvPr/>
        </p:nvGrpSpPr>
        <p:grpSpPr>
          <a:xfrm>
            <a:off x="2201806" y="1802335"/>
            <a:ext cx="349784" cy="349434"/>
            <a:chOff x="2201806" y="1976585"/>
            <a:chExt cx="349784" cy="349434"/>
          </a:xfrm>
        </p:grpSpPr>
        <p:sp>
          <p:nvSpPr>
            <p:cNvPr id="9624" name="Google Shape;9624;p95"/>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95"/>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95"/>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95"/>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8" name="Google Shape;9628;p95"/>
          <p:cNvGrpSpPr/>
          <p:nvPr/>
        </p:nvGrpSpPr>
        <p:grpSpPr>
          <a:xfrm>
            <a:off x="3094217" y="1802335"/>
            <a:ext cx="350198" cy="350548"/>
            <a:chOff x="3094217" y="1976585"/>
            <a:chExt cx="350198" cy="350548"/>
          </a:xfrm>
        </p:grpSpPr>
        <p:sp>
          <p:nvSpPr>
            <p:cNvPr id="9629" name="Google Shape;9629;p95"/>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95"/>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95"/>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95"/>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95"/>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95"/>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95"/>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95"/>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95"/>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95"/>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95"/>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95"/>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95"/>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42" name="Google Shape;9642;p95"/>
          <p:cNvSpPr/>
          <p:nvPr/>
        </p:nvSpPr>
        <p:spPr>
          <a:xfrm>
            <a:off x="1276039" y="178756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43" name="Google Shape;9643;p95"/>
          <p:cNvGrpSpPr/>
          <p:nvPr/>
        </p:nvGrpSpPr>
        <p:grpSpPr>
          <a:xfrm>
            <a:off x="3979435" y="1802335"/>
            <a:ext cx="345265" cy="349848"/>
            <a:chOff x="3979435" y="1976585"/>
            <a:chExt cx="345265" cy="349848"/>
          </a:xfrm>
        </p:grpSpPr>
        <p:sp>
          <p:nvSpPr>
            <p:cNvPr id="9644" name="Google Shape;9644;p95"/>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95"/>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95"/>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95"/>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95"/>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95"/>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95"/>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95"/>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95"/>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95"/>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95"/>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95"/>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95"/>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95"/>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95"/>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95"/>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95"/>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1" name="Google Shape;9661;p95"/>
          <p:cNvGrpSpPr/>
          <p:nvPr/>
        </p:nvGrpSpPr>
        <p:grpSpPr>
          <a:xfrm>
            <a:off x="3541011" y="1334344"/>
            <a:ext cx="350166" cy="349434"/>
            <a:chOff x="3541011" y="1508594"/>
            <a:chExt cx="350166" cy="349434"/>
          </a:xfrm>
        </p:grpSpPr>
        <p:sp>
          <p:nvSpPr>
            <p:cNvPr id="9662" name="Google Shape;9662;p95"/>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95"/>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95"/>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95"/>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95"/>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95"/>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95"/>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95"/>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95"/>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95"/>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95"/>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95"/>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95"/>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5" name="Google Shape;9675;p95"/>
          <p:cNvGrpSpPr/>
          <p:nvPr/>
        </p:nvGrpSpPr>
        <p:grpSpPr>
          <a:xfrm>
            <a:off x="3576626" y="1801571"/>
            <a:ext cx="284251" cy="351694"/>
            <a:chOff x="3576626" y="1975821"/>
            <a:chExt cx="284251" cy="351694"/>
          </a:xfrm>
        </p:grpSpPr>
        <p:sp>
          <p:nvSpPr>
            <p:cNvPr id="9676" name="Google Shape;9676;p95"/>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95"/>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95"/>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9" name="Google Shape;9679;p95"/>
          <p:cNvGrpSpPr/>
          <p:nvPr/>
        </p:nvGrpSpPr>
        <p:grpSpPr>
          <a:xfrm>
            <a:off x="2722090" y="2715912"/>
            <a:ext cx="238770" cy="371841"/>
            <a:chOff x="2722090" y="2890162"/>
            <a:chExt cx="238770" cy="371841"/>
          </a:xfrm>
        </p:grpSpPr>
        <p:sp>
          <p:nvSpPr>
            <p:cNvPr id="9680" name="Google Shape;9680;p95"/>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95"/>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95"/>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83" name="Google Shape;9683;p95"/>
          <p:cNvSpPr/>
          <p:nvPr/>
        </p:nvSpPr>
        <p:spPr>
          <a:xfrm>
            <a:off x="5775652" y="179514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84" name="Google Shape;9684;p95"/>
          <p:cNvGrpSpPr/>
          <p:nvPr/>
        </p:nvGrpSpPr>
        <p:grpSpPr>
          <a:xfrm>
            <a:off x="6216367" y="1795906"/>
            <a:ext cx="361147" cy="361147"/>
            <a:chOff x="6216367" y="1970156"/>
            <a:chExt cx="361147" cy="361147"/>
          </a:xfrm>
        </p:grpSpPr>
        <p:sp>
          <p:nvSpPr>
            <p:cNvPr id="9685" name="Google Shape;9685;p95"/>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95"/>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95"/>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95"/>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9" name="Google Shape;9689;p95"/>
          <p:cNvGrpSpPr/>
          <p:nvPr/>
        </p:nvGrpSpPr>
        <p:grpSpPr>
          <a:xfrm>
            <a:off x="1289311" y="2751972"/>
            <a:ext cx="408156" cy="299783"/>
            <a:chOff x="1289311" y="2926222"/>
            <a:chExt cx="408156" cy="299783"/>
          </a:xfrm>
        </p:grpSpPr>
        <p:sp>
          <p:nvSpPr>
            <p:cNvPr id="9690" name="Google Shape;9690;p95"/>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95"/>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2" name="Google Shape;9692;p95"/>
          <p:cNvGrpSpPr/>
          <p:nvPr/>
        </p:nvGrpSpPr>
        <p:grpSpPr>
          <a:xfrm>
            <a:off x="7978465" y="1795142"/>
            <a:ext cx="361147" cy="360797"/>
            <a:chOff x="7978465" y="1969392"/>
            <a:chExt cx="361147" cy="360797"/>
          </a:xfrm>
        </p:grpSpPr>
        <p:sp>
          <p:nvSpPr>
            <p:cNvPr id="9693" name="Google Shape;9693;p95"/>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95"/>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95"/>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95"/>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95"/>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95"/>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95"/>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95"/>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95"/>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02" name="Google Shape;9702;p95"/>
          <p:cNvSpPr/>
          <p:nvPr/>
        </p:nvSpPr>
        <p:spPr>
          <a:xfrm>
            <a:off x="2206357" y="271635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03" name="Google Shape;9703;p95"/>
          <p:cNvGrpSpPr/>
          <p:nvPr/>
        </p:nvGrpSpPr>
        <p:grpSpPr>
          <a:xfrm>
            <a:off x="854261" y="2734563"/>
            <a:ext cx="377474" cy="335748"/>
            <a:chOff x="854261" y="2908813"/>
            <a:chExt cx="377474" cy="335748"/>
          </a:xfrm>
        </p:grpSpPr>
        <p:sp>
          <p:nvSpPr>
            <p:cNvPr id="9704" name="Google Shape;9704;p95"/>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95"/>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95"/>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95"/>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95"/>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9" name="Google Shape;9709;p95"/>
          <p:cNvGrpSpPr/>
          <p:nvPr/>
        </p:nvGrpSpPr>
        <p:grpSpPr>
          <a:xfrm>
            <a:off x="1749728" y="2720527"/>
            <a:ext cx="386927" cy="363438"/>
            <a:chOff x="1749728" y="2894777"/>
            <a:chExt cx="386927" cy="363438"/>
          </a:xfrm>
        </p:grpSpPr>
        <p:sp>
          <p:nvSpPr>
            <p:cNvPr id="9710" name="Google Shape;9710;p95"/>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95"/>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95"/>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95"/>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95"/>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95"/>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95"/>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7" name="Google Shape;9717;p95"/>
          <p:cNvGrpSpPr/>
          <p:nvPr/>
        </p:nvGrpSpPr>
        <p:grpSpPr>
          <a:xfrm>
            <a:off x="7098912" y="1795142"/>
            <a:ext cx="359651" cy="361560"/>
            <a:chOff x="7098912" y="1969392"/>
            <a:chExt cx="359651" cy="361560"/>
          </a:xfrm>
        </p:grpSpPr>
        <p:sp>
          <p:nvSpPr>
            <p:cNvPr id="9718" name="Google Shape;9718;p95"/>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95"/>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95"/>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95"/>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95"/>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95"/>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95"/>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95"/>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95"/>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95"/>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95"/>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95"/>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95"/>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31" name="Google Shape;9731;p95"/>
          <p:cNvSpPr/>
          <p:nvPr/>
        </p:nvSpPr>
        <p:spPr>
          <a:xfrm>
            <a:off x="3094217" y="272090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32" name="Google Shape;9732;p95"/>
          <p:cNvGrpSpPr/>
          <p:nvPr/>
        </p:nvGrpSpPr>
        <p:grpSpPr>
          <a:xfrm>
            <a:off x="5352728" y="1815989"/>
            <a:ext cx="327091" cy="322508"/>
            <a:chOff x="5352728" y="1990239"/>
            <a:chExt cx="327091" cy="322508"/>
          </a:xfrm>
        </p:grpSpPr>
        <p:sp>
          <p:nvSpPr>
            <p:cNvPr id="9733" name="Google Shape;9733;p95"/>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95"/>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95"/>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6" name="Google Shape;9736;p95"/>
          <p:cNvGrpSpPr/>
          <p:nvPr/>
        </p:nvGrpSpPr>
        <p:grpSpPr>
          <a:xfrm>
            <a:off x="7538896" y="1795906"/>
            <a:ext cx="361147" cy="361529"/>
            <a:chOff x="7538896" y="1970156"/>
            <a:chExt cx="361147" cy="361529"/>
          </a:xfrm>
        </p:grpSpPr>
        <p:sp>
          <p:nvSpPr>
            <p:cNvPr id="9737" name="Google Shape;9737;p95"/>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95"/>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95"/>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95"/>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95"/>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95"/>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3" name="Google Shape;9743;p95"/>
          <p:cNvGrpSpPr/>
          <p:nvPr/>
        </p:nvGrpSpPr>
        <p:grpSpPr>
          <a:xfrm>
            <a:off x="4896099" y="1796670"/>
            <a:ext cx="358155" cy="358123"/>
            <a:chOff x="4896099" y="1970920"/>
            <a:chExt cx="358155" cy="358123"/>
          </a:xfrm>
        </p:grpSpPr>
        <p:sp>
          <p:nvSpPr>
            <p:cNvPr id="9744" name="Google Shape;9744;p95"/>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95"/>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95"/>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7" name="Google Shape;9747;p95"/>
          <p:cNvGrpSpPr/>
          <p:nvPr/>
        </p:nvGrpSpPr>
        <p:grpSpPr>
          <a:xfrm>
            <a:off x="4048787" y="2802769"/>
            <a:ext cx="283488" cy="198604"/>
            <a:chOff x="4048787" y="2977019"/>
            <a:chExt cx="283488" cy="198604"/>
          </a:xfrm>
        </p:grpSpPr>
        <p:sp>
          <p:nvSpPr>
            <p:cNvPr id="9748" name="Google Shape;9748;p95"/>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95"/>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95"/>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95"/>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95"/>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95"/>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4" name="Google Shape;9754;p95"/>
          <p:cNvGrpSpPr/>
          <p:nvPr/>
        </p:nvGrpSpPr>
        <p:grpSpPr>
          <a:xfrm>
            <a:off x="4054103" y="2255941"/>
            <a:ext cx="218687" cy="349052"/>
            <a:chOff x="4054103" y="2430191"/>
            <a:chExt cx="218687" cy="349052"/>
          </a:xfrm>
        </p:grpSpPr>
        <p:sp>
          <p:nvSpPr>
            <p:cNvPr id="9755" name="Google Shape;9755;p95"/>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95"/>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7" name="Google Shape;9757;p95"/>
          <p:cNvGrpSpPr/>
          <p:nvPr/>
        </p:nvGrpSpPr>
        <p:grpSpPr>
          <a:xfrm>
            <a:off x="2185128" y="2253299"/>
            <a:ext cx="382758" cy="356595"/>
            <a:chOff x="2185128" y="2427549"/>
            <a:chExt cx="382758" cy="356595"/>
          </a:xfrm>
        </p:grpSpPr>
        <p:sp>
          <p:nvSpPr>
            <p:cNvPr id="9758" name="Google Shape;9758;p95"/>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95"/>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95"/>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95"/>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2" name="Google Shape;9762;p95"/>
          <p:cNvGrpSpPr/>
          <p:nvPr/>
        </p:nvGrpSpPr>
        <p:grpSpPr>
          <a:xfrm>
            <a:off x="2656907" y="2265043"/>
            <a:ext cx="332757" cy="332343"/>
            <a:chOff x="2656907" y="2439293"/>
            <a:chExt cx="332757" cy="332343"/>
          </a:xfrm>
        </p:grpSpPr>
        <p:sp>
          <p:nvSpPr>
            <p:cNvPr id="9763" name="Google Shape;9763;p95"/>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95"/>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95"/>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95"/>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95"/>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95"/>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95"/>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0" name="Google Shape;9770;p95"/>
          <p:cNvGrpSpPr/>
          <p:nvPr/>
        </p:nvGrpSpPr>
        <p:grpSpPr>
          <a:xfrm>
            <a:off x="1731523" y="2248366"/>
            <a:ext cx="399435" cy="365698"/>
            <a:chOff x="1731523" y="2422616"/>
            <a:chExt cx="399435" cy="365698"/>
          </a:xfrm>
        </p:grpSpPr>
        <p:sp>
          <p:nvSpPr>
            <p:cNvPr id="9771" name="Google Shape;9771;p95"/>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95"/>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95"/>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4" name="Google Shape;9774;p95"/>
          <p:cNvGrpSpPr/>
          <p:nvPr/>
        </p:nvGrpSpPr>
        <p:grpSpPr>
          <a:xfrm>
            <a:off x="3097241" y="2259314"/>
            <a:ext cx="344883" cy="343387"/>
            <a:chOff x="3097241" y="2433564"/>
            <a:chExt cx="344883" cy="343387"/>
          </a:xfrm>
        </p:grpSpPr>
        <p:sp>
          <p:nvSpPr>
            <p:cNvPr id="9775" name="Google Shape;9775;p95"/>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95"/>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95"/>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95"/>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95"/>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95"/>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95"/>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95"/>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95"/>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4" name="Google Shape;9784;p95"/>
          <p:cNvGrpSpPr/>
          <p:nvPr/>
        </p:nvGrpSpPr>
        <p:grpSpPr>
          <a:xfrm>
            <a:off x="1278299" y="2265043"/>
            <a:ext cx="410829" cy="332343"/>
            <a:chOff x="1278299" y="2439293"/>
            <a:chExt cx="410829" cy="332343"/>
          </a:xfrm>
        </p:grpSpPr>
        <p:sp>
          <p:nvSpPr>
            <p:cNvPr id="9785" name="Google Shape;9785;p95"/>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95"/>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95"/>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95"/>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95"/>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95"/>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95"/>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95"/>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3" name="Google Shape;9793;p95"/>
          <p:cNvGrpSpPr/>
          <p:nvPr/>
        </p:nvGrpSpPr>
        <p:grpSpPr>
          <a:xfrm>
            <a:off x="2661459" y="1840751"/>
            <a:ext cx="322508" cy="273494"/>
            <a:chOff x="2661459" y="2015001"/>
            <a:chExt cx="322508" cy="273494"/>
          </a:xfrm>
        </p:grpSpPr>
        <p:sp>
          <p:nvSpPr>
            <p:cNvPr id="9794" name="Google Shape;9794;p95"/>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95"/>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6" name="Google Shape;9796;p95"/>
          <p:cNvGrpSpPr/>
          <p:nvPr/>
        </p:nvGrpSpPr>
        <p:grpSpPr>
          <a:xfrm>
            <a:off x="870939" y="2265043"/>
            <a:ext cx="331993" cy="331993"/>
            <a:chOff x="870939" y="2439293"/>
            <a:chExt cx="331993" cy="331993"/>
          </a:xfrm>
        </p:grpSpPr>
        <p:sp>
          <p:nvSpPr>
            <p:cNvPr id="9797" name="Google Shape;9797;p95"/>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95"/>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95"/>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95"/>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95"/>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95"/>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95"/>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95"/>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95"/>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95"/>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95"/>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95"/>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95"/>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95"/>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95"/>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95"/>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3" name="Google Shape;9813;p95"/>
          <p:cNvGrpSpPr/>
          <p:nvPr/>
        </p:nvGrpSpPr>
        <p:grpSpPr>
          <a:xfrm>
            <a:off x="6644957" y="2282103"/>
            <a:ext cx="371395" cy="278904"/>
            <a:chOff x="6644957" y="2456353"/>
            <a:chExt cx="371395" cy="278904"/>
          </a:xfrm>
        </p:grpSpPr>
        <p:sp>
          <p:nvSpPr>
            <p:cNvPr id="9814" name="Google Shape;9814;p95"/>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95"/>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95"/>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95"/>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95"/>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9" name="Google Shape;9819;p95"/>
          <p:cNvGrpSpPr/>
          <p:nvPr/>
        </p:nvGrpSpPr>
        <p:grpSpPr>
          <a:xfrm>
            <a:off x="5388757" y="2240409"/>
            <a:ext cx="260349" cy="362292"/>
            <a:chOff x="5388757" y="2414659"/>
            <a:chExt cx="260349" cy="362292"/>
          </a:xfrm>
        </p:grpSpPr>
        <p:sp>
          <p:nvSpPr>
            <p:cNvPr id="9820" name="Google Shape;9820;p95"/>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95"/>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95"/>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95"/>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95"/>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95"/>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95"/>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95"/>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95"/>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95"/>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95"/>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95"/>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95"/>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95"/>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95"/>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95"/>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95"/>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95"/>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95"/>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95"/>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0" name="Google Shape;9840;p95"/>
          <p:cNvGrpSpPr/>
          <p:nvPr/>
        </p:nvGrpSpPr>
        <p:grpSpPr>
          <a:xfrm>
            <a:off x="3567142" y="2731507"/>
            <a:ext cx="348288" cy="340331"/>
            <a:chOff x="3567142" y="2905757"/>
            <a:chExt cx="348288" cy="340331"/>
          </a:xfrm>
        </p:grpSpPr>
        <p:sp>
          <p:nvSpPr>
            <p:cNvPr id="9841" name="Google Shape;9841;p95"/>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95"/>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95"/>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95"/>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95"/>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6" name="Google Shape;9846;p95"/>
          <p:cNvGrpSpPr/>
          <p:nvPr/>
        </p:nvGrpSpPr>
        <p:grpSpPr>
          <a:xfrm>
            <a:off x="870939" y="1801571"/>
            <a:ext cx="332375" cy="350071"/>
            <a:chOff x="870939" y="1975821"/>
            <a:chExt cx="332375" cy="350071"/>
          </a:xfrm>
        </p:grpSpPr>
        <p:sp>
          <p:nvSpPr>
            <p:cNvPr id="9847" name="Google Shape;9847;p95"/>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95"/>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95"/>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95"/>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1" name="Google Shape;9851;p95"/>
          <p:cNvGrpSpPr/>
          <p:nvPr/>
        </p:nvGrpSpPr>
        <p:grpSpPr>
          <a:xfrm>
            <a:off x="7967103" y="2240791"/>
            <a:ext cx="355863" cy="361911"/>
            <a:chOff x="7967103" y="2415041"/>
            <a:chExt cx="355863" cy="361911"/>
          </a:xfrm>
        </p:grpSpPr>
        <p:sp>
          <p:nvSpPr>
            <p:cNvPr id="9852" name="Google Shape;9852;p95"/>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95"/>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95"/>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95"/>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95"/>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95"/>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95"/>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95"/>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95"/>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95"/>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95"/>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3" name="Google Shape;9863;p95"/>
          <p:cNvGrpSpPr/>
          <p:nvPr/>
        </p:nvGrpSpPr>
        <p:grpSpPr>
          <a:xfrm>
            <a:off x="7529411" y="2240409"/>
            <a:ext cx="355863" cy="362292"/>
            <a:chOff x="7529411" y="2414659"/>
            <a:chExt cx="355863" cy="362292"/>
          </a:xfrm>
        </p:grpSpPr>
        <p:sp>
          <p:nvSpPr>
            <p:cNvPr id="9864" name="Google Shape;9864;p95"/>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95"/>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95"/>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95"/>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95"/>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95"/>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95"/>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95"/>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95"/>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95"/>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95"/>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95"/>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6" name="Google Shape;9876;p95"/>
          <p:cNvGrpSpPr/>
          <p:nvPr/>
        </p:nvGrpSpPr>
        <p:grpSpPr>
          <a:xfrm>
            <a:off x="5733194" y="2257468"/>
            <a:ext cx="446826" cy="327059"/>
            <a:chOff x="5733194" y="2431718"/>
            <a:chExt cx="446826" cy="327059"/>
          </a:xfrm>
        </p:grpSpPr>
        <p:sp>
          <p:nvSpPr>
            <p:cNvPr id="9877" name="Google Shape;9877;p95"/>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95"/>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95"/>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0" name="Google Shape;9880;p95"/>
          <p:cNvGrpSpPr/>
          <p:nvPr/>
        </p:nvGrpSpPr>
        <p:grpSpPr>
          <a:xfrm>
            <a:off x="4876780" y="2243814"/>
            <a:ext cx="407774" cy="356627"/>
            <a:chOff x="4876780" y="2418064"/>
            <a:chExt cx="407774" cy="356627"/>
          </a:xfrm>
        </p:grpSpPr>
        <p:sp>
          <p:nvSpPr>
            <p:cNvPr id="9881" name="Google Shape;9881;p95"/>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95"/>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95"/>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95"/>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95"/>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95"/>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95"/>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95"/>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9" name="Google Shape;9889;p95"/>
          <p:cNvGrpSpPr/>
          <p:nvPr/>
        </p:nvGrpSpPr>
        <p:grpSpPr>
          <a:xfrm>
            <a:off x="7070872" y="2236621"/>
            <a:ext cx="398321" cy="371013"/>
            <a:chOff x="7070872" y="2410871"/>
            <a:chExt cx="398321" cy="371013"/>
          </a:xfrm>
        </p:grpSpPr>
        <p:sp>
          <p:nvSpPr>
            <p:cNvPr id="9890" name="Google Shape;9890;p95"/>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95"/>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95"/>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95"/>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94" name="Google Shape;9894;p95"/>
          <p:cNvSpPr/>
          <p:nvPr/>
        </p:nvSpPr>
        <p:spPr>
          <a:xfrm>
            <a:off x="6238328" y="225934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95" name="Google Shape;9895;p95"/>
          <p:cNvGrpSpPr/>
          <p:nvPr/>
        </p:nvGrpSpPr>
        <p:grpSpPr>
          <a:xfrm>
            <a:off x="5318259" y="2807861"/>
            <a:ext cx="371013" cy="220787"/>
            <a:chOff x="5318259" y="2982111"/>
            <a:chExt cx="371013" cy="220787"/>
          </a:xfrm>
        </p:grpSpPr>
        <p:sp>
          <p:nvSpPr>
            <p:cNvPr id="9896" name="Google Shape;9896;p95"/>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95"/>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95"/>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95"/>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95"/>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95"/>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95"/>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95"/>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4" name="Google Shape;9904;p95"/>
          <p:cNvGrpSpPr/>
          <p:nvPr/>
        </p:nvGrpSpPr>
        <p:grpSpPr>
          <a:xfrm>
            <a:off x="7073928" y="2731507"/>
            <a:ext cx="371395" cy="371809"/>
            <a:chOff x="7073928" y="2905757"/>
            <a:chExt cx="371395" cy="371809"/>
          </a:xfrm>
        </p:grpSpPr>
        <p:sp>
          <p:nvSpPr>
            <p:cNvPr id="9905" name="Google Shape;9905;p95"/>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95"/>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95"/>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8" name="Google Shape;9908;p95"/>
          <p:cNvGrpSpPr/>
          <p:nvPr/>
        </p:nvGrpSpPr>
        <p:grpSpPr>
          <a:xfrm>
            <a:off x="6188327" y="2781158"/>
            <a:ext cx="371395" cy="272857"/>
            <a:chOff x="6188327" y="2955408"/>
            <a:chExt cx="371395" cy="272857"/>
          </a:xfrm>
        </p:grpSpPr>
        <p:sp>
          <p:nvSpPr>
            <p:cNvPr id="9909" name="Google Shape;9909;p95"/>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95"/>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1" name="Google Shape;9911;p95"/>
          <p:cNvGrpSpPr/>
          <p:nvPr/>
        </p:nvGrpSpPr>
        <p:grpSpPr>
          <a:xfrm>
            <a:off x="7521454" y="2731889"/>
            <a:ext cx="359651" cy="371013"/>
            <a:chOff x="7521454" y="2906139"/>
            <a:chExt cx="359651" cy="371013"/>
          </a:xfrm>
        </p:grpSpPr>
        <p:sp>
          <p:nvSpPr>
            <p:cNvPr id="9912" name="Google Shape;9912;p95"/>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95"/>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95"/>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95"/>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95"/>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7" name="Google Shape;9917;p95"/>
          <p:cNvGrpSpPr/>
          <p:nvPr/>
        </p:nvGrpSpPr>
        <p:grpSpPr>
          <a:xfrm>
            <a:off x="5782845" y="2732271"/>
            <a:ext cx="301661" cy="371013"/>
            <a:chOff x="5782845" y="2906521"/>
            <a:chExt cx="301661" cy="371013"/>
          </a:xfrm>
        </p:grpSpPr>
        <p:sp>
          <p:nvSpPr>
            <p:cNvPr id="9918" name="Google Shape;9918;p95"/>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95"/>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95"/>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1" name="Google Shape;9921;p95"/>
          <p:cNvGrpSpPr/>
          <p:nvPr/>
        </p:nvGrpSpPr>
        <p:grpSpPr>
          <a:xfrm>
            <a:off x="3539102" y="2253299"/>
            <a:ext cx="355099" cy="355481"/>
            <a:chOff x="3539102" y="2427549"/>
            <a:chExt cx="355099" cy="355481"/>
          </a:xfrm>
        </p:grpSpPr>
        <p:sp>
          <p:nvSpPr>
            <p:cNvPr id="9922" name="Google Shape;9922;p95"/>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95"/>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4" name="Google Shape;9924;p95"/>
          <p:cNvGrpSpPr/>
          <p:nvPr/>
        </p:nvGrpSpPr>
        <p:grpSpPr>
          <a:xfrm>
            <a:off x="6630539" y="2743252"/>
            <a:ext cx="371777" cy="349434"/>
            <a:chOff x="6630539" y="2917502"/>
            <a:chExt cx="371777" cy="349434"/>
          </a:xfrm>
        </p:grpSpPr>
        <p:sp>
          <p:nvSpPr>
            <p:cNvPr id="9925" name="Google Shape;9925;p95"/>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95"/>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95"/>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95"/>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95"/>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95"/>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95"/>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2" name="Google Shape;9932;p95"/>
          <p:cNvGrpSpPr/>
          <p:nvPr/>
        </p:nvGrpSpPr>
        <p:grpSpPr>
          <a:xfrm>
            <a:off x="2171474" y="3194979"/>
            <a:ext cx="408156" cy="343737"/>
            <a:chOff x="2171474" y="3369229"/>
            <a:chExt cx="408156" cy="343737"/>
          </a:xfrm>
        </p:grpSpPr>
        <p:sp>
          <p:nvSpPr>
            <p:cNvPr id="9933" name="Google Shape;9933;p95"/>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95"/>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95"/>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95"/>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7" name="Google Shape;9937;p95"/>
          <p:cNvGrpSpPr/>
          <p:nvPr/>
        </p:nvGrpSpPr>
        <p:grpSpPr>
          <a:xfrm>
            <a:off x="4891198" y="2750858"/>
            <a:ext cx="334634" cy="334634"/>
            <a:chOff x="4891198" y="2925108"/>
            <a:chExt cx="334634" cy="334634"/>
          </a:xfrm>
        </p:grpSpPr>
        <p:sp>
          <p:nvSpPr>
            <p:cNvPr id="9938" name="Google Shape;9938;p95"/>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95"/>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95"/>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95"/>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95"/>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95"/>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95"/>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95"/>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6" name="Google Shape;9946;p95"/>
          <p:cNvGrpSpPr/>
          <p:nvPr/>
        </p:nvGrpSpPr>
        <p:grpSpPr>
          <a:xfrm>
            <a:off x="7976174" y="2750858"/>
            <a:ext cx="334666" cy="334634"/>
            <a:chOff x="7976174" y="2925108"/>
            <a:chExt cx="334666" cy="334634"/>
          </a:xfrm>
        </p:grpSpPr>
        <p:sp>
          <p:nvSpPr>
            <p:cNvPr id="9947" name="Google Shape;9947;p95"/>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95"/>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95"/>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95"/>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95"/>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95"/>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95"/>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95"/>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95"/>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6" name="Google Shape;9956;p95"/>
          <p:cNvGrpSpPr/>
          <p:nvPr/>
        </p:nvGrpSpPr>
        <p:grpSpPr>
          <a:xfrm>
            <a:off x="3091957" y="3199881"/>
            <a:ext cx="354717" cy="332757"/>
            <a:chOff x="3091957" y="3374131"/>
            <a:chExt cx="354717" cy="332757"/>
          </a:xfrm>
        </p:grpSpPr>
        <p:sp>
          <p:nvSpPr>
            <p:cNvPr id="9957" name="Google Shape;9957;p95"/>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95"/>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95"/>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95"/>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95"/>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95"/>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3" name="Google Shape;9963;p95"/>
          <p:cNvGrpSpPr/>
          <p:nvPr/>
        </p:nvGrpSpPr>
        <p:grpSpPr>
          <a:xfrm>
            <a:off x="3988156" y="3205960"/>
            <a:ext cx="353954" cy="318880"/>
            <a:chOff x="3988156" y="3380210"/>
            <a:chExt cx="353954" cy="318880"/>
          </a:xfrm>
        </p:grpSpPr>
        <p:sp>
          <p:nvSpPr>
            <p:cNvPr id="9964" name="Google Shape;9964;p95"/>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95"/>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95"/>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95"/>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95"/>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9" name="Google Shape;9969;p95"/>
          <p:cNvGrpSpPr/>
          <p:nvPr/>
        </p:nvGrpSpPr>
        <p:grpSpPr>
          <a:xfrm>
            <a:off x="3541011" y="3193070"/>
            <a:ext cx="348257" cy="346188"/>
            <a:chOff x="3541011" y="3367320"/>
            <a:chExt cx="348257" cy="346188"/>
          </a:xfrm>
        </p:grpSpPr>
        <p:sp>
          <p:nvSpPr>
            <p:cNvPr id="9970" name="Google Shape;9970;p95"/>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95"/>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95"/>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95"/>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4" name="Google Shape;9974;p95"/>
          <p:cNvGrpSpPr/>
          <p:nvPr/>
        </p:nvGrpSpPr>
        <p:grpSpPr>
          <a:xfrm>
            <a:off x="1314678" y="3183967"/>
            <a:ext cx="334666" cy="365348"/>
            <a:chOff x="1314678" y="3358217"/>
            <a:chExt cx="334666" cy="365348"/>
          </a:xfrm>
        </p:grpSpPr>
        <p:sp>
          <p:nvSpPr>
            <p:cNvPr id="9975" name="Google Shape;9975;p95"/>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95"/>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95"/>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95"/>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95"/>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0" name="Google Shape;9980;p95"/>
          <p:cNvGrpSpPr/>
          <p:nvPr/>
        </p:nvGrpSpPr>
        <p:grpSpPr>
          <a:xfrm>
            <a:off x="1748582" y="3198385"/>
            <a:ext cx="359269" cy="335780"/>
            <a:chOff x="1748582" y="3372635"/>
            <a:chExt cx="359269" cy="335780"/>
          </a:xfrm>
        </p:grpSpPr>
        <p:sp>
          <p:nvSpPr>
            <p:cNvPr id="9981" name="Google Shape;9981;p95"/>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82" name="Google Shape;9982;p95"/>
            <p:cNvGrpSpPr/>
            <p:nvPr/>
          </p:nvGrpSpPr>
          <p:grpSpPr>
            <a:xfrm>
              <a:off x="1748582" y="3372635"/>
              <a:ext cx="333520" cy="335780"/>
              <a:chOff x="1748582" y="3372635"/>
              <a:chExt cx="333520" cy="335780"/>
            </a:xfrm>
          </p:grpSpPr>
          <p:sp>
            <p:nvSpPr>
              <p:cNvPr id="9983" name="Google Shape;9983;p95"/>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95"/>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95"/>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986" name="Google Shape;9986;p95"/>
          <p:cNvGrpSpPr/>
          <p:nvPr/>
        </p:nvGrpSpPr>
        <p:grpSpPr>
          <a:xfrm>
            <a:off x="2640993" y="3183585"/>
            <a:ext cx="365348" cy="364966"/>
            <a:chOff x="2640993" y="3357835"/>
            <a:chExt cx="365348" cy="364966"/>
          </a:xfrm>
        </p:grpSpPr>
        <p:sp>
          <p:nvSpPr>
            <p:cNvPr id="9987" name="Google Shape;9987;p95"/>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95"/>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95"/>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95"/>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95"/>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95"/>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95"/>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95"/>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95"/>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95"/>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7" name="Google Shape;9997;p95"/>
          <p:cNvGrpSpPr/>
          <p:nvPr/>
        </p:nvGrpSpPr>
        <p:grpSpPr>
          <a:xfrm>
            <a:off x="4886264" y="3191924"/>
            <a:ext cx="350548" cy="350198"/>
            <a:chOff x="4886264" y="3366174"/>
            <a:chExt cx="350548" cy="350198"/>
          </a:xfrm>
        </p:grpSpPr>
        <p:sp>
          <p:nvSpPr>
            <p:cNvPr id="9998" name="Google Shape;9998;p95"/>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95"/>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95"/>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95"/>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95"/>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95"/>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95"/>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95"/>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95"/>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95"/>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95"/>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95"/>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95"/>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1" name="Google Shape;10011;p95"/>
          <p:cNvGrpSpPr/>
          <p:nvPr/>
        </p:nvGrpSpPr>
        <p:grpSpPr>
          <a:xfrm>
            <a:off x="5331913" y="3239697"/>
            <a:ext cx="347143" cy="254684"/>
            <a:chOff x="5331913" y="3413947"/>
            <a:chExt cx="347143" cy="254684"/>
          </a:xfrm>
        </p:grpSpPr>
        <p:sp>
          <p:nvSpPr>
            <p:cNvPr id="10012" name="Google Shape;10012;p95"/>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95"/>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95"/>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95"/>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95"/>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95"/>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8" name="Google Shape;10018;p95"/>
          <p:cNvGrpSpPr/>
          <p:nvPr/>
        </p:nvGrpSpPr>
        <p:grpSpPr>
          <a:xfrm>
            <a:off x="5776798" y="3235528"/>
            <a:ext cx="346379" cy="264518"/>
            <a:chOff x="5776798" y="3409778"/>
            <a:chExt cx="346379" cy="264518"/>
          </a:xfrm>
        </p:grpSpPr>
        <p:sp>
          <p:nvSpPr>
            <p:cNvPr id="10019" name="Google Shape;10019;p95"/>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95"/>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95"/>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95"/>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95"/>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95"/>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5" name="Google Shape;10025;p95"/>
          <p:cNvGrpSpPr/>
          <p:nvPr/>
        </p:nvGrpSpPr>
        <p:grpSpPr>
          <a:xfrm>
            <a:off x="7108015" y="3222255"/>
            <a:ext cx="344883" cy="290299"/>
            <a:chOff x="7108015" y="3396505"/>
            <a:chExt cx="344883" cy="290299"/>
          </a:xfrm>
        </p:grpSpPr>
        <p:sp>
          <p:nvSpPr>
            <p:cNvPr id="10026" name="Google Shape;10026;p95"/>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95"/>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95"/>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95"/>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0" name="Google Shape;10030;p95"/>
          <p:cNvGrpSpPr/>
          <p:nvPr/>
        </p:nvGrpSpPr>
        <p:grpSpPr>
          <a:xfrm>
            <a:off x="7551754" y="3216558"/>
            <a:ext cx="344883" cy="301311"/>
            <a:chOff x="7551754" y="3390808"/>
            <a:chExt cx="344883" cy="301311"/>
          </a:xfrm>
        </p:grpSpPr>
        <p:sp>
          <p:nvSpPr>
            <p:cNvPr id="10031" name="Google Shape;10031;p95"/>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95"/>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95"/>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95"/>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95"/>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95"/>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95"/>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95"/>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95"/>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95"/>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95"/>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2" name="Google Shape;10042;p95"/>
          <p:cNvGrpSpPr/>
          <p:nvPr/>
        </p:nvGrpSpPr>
        <p:grpSpPr>
          <a:xfrm>
            <a:off x="6707084" y="3213153"/>
            <a:ext cx="261145" cy="308504"/>
            <a:chOff x="6707084" y="3387403"/>
            <a:chExt cx="261145" cy="308504"/>
          </a:xfrm>
        </p:grpSpPr>
        <p:sp>
          <p:nvSpPr>
            <p:cNvPr id="10043" name="Google Shape;10043;p95"/>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95"/>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95"/>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95"/>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7" name="Google Shape;10047;p95"/>
          <p:cNvGrpSpPr/>
          <p:nvPr/>
        </p:nvGrpSpPr>
        <p:grpSpPr>
          <a:xfrm>
            <a:off x="848978" y="4123387"/>
            <a:ext cx="377824" cy="324418"/>
            <a:chOff x="848978" y="4297637"/>
            <a:chExt cx="377824" cy="324418"/>
          </a:xfrm>
        </p:grpSpPr>
        <p:sp>
          <p:nvSpPr>
            <p:cNvPr id="10048" name="Google Shape;10048;p95"/>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95"/>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0" name="Google Shape;10050;p95"/>
          <p:cNvGrpSpPr/>
          <p:nvPr/>
        </p:nvGrpSpPr>
        <p:grpSpPr>
          <a:xfrm>
            <a:off x="1754279" y="4112343"/>
            <a:ext cx="351439" cy="345965"/>
            <a:chOff x="1754279" y="4286593"/>
            <a:chExt cx="351439" cy="345965"/>
          </a:xfrm>
        </p:grpSpPr>
        <p:sp>
          <p:nvSpPr>
            <p:cNvPr id="10051" name="Google Shape;10051;p95"/>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95"/>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95"/>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95"/>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95"/>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6" name="Google Shape;10056;p95"/>
          <p:cNvGrpSpPr/>
          <p:nvPr/>
        </p:nvGrpSpPr>
        <p:grpSpPr>
          <a:xfrm>
            <a:off x="3996113" y="4116926"/>
            <a:ext cx="336512" cy="335048"/>
            <a:chOff x="3996113" y="4291176"/>
            <a:chExt cx="336512" cy="335048"/>
          </a:xfrm>
        </p:grpSpPr>
        <p:sp>
          <p:nvSpPr>
            <p:cNvPr id="10057" name="Google Shape;10057;p95"/>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95"/>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95"/>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60" name="Google Shape;10060;p95"/>
          <p:cNvSpPr/>
          <p:nvPr/>
        </p:nvSpPr>
        <p:spPr>
          <a:xfrm>
            <a:off x="1331737" y="413312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61" name="Google Shape;10061;p95"/>
          <p:cNvGrpSpPr/>
          <p:nvPr/>
        </p:nvGrpSpPr>
        <p:grpSpPr>
          <a:xfrm>
            <a:off x="2179081" y="4111261"/>
            <a:ext cx="397525" cy="348670"/>
            <a:chOff x="2179081" y="4285511"/>
            <a:chExt cx="397525" cy="348670"/>
          </a:xfrm>
        </p:grpSpPr>
        <p:sp>
          <p:nvSpPr>
            <p:cNvPr id="10062" name="Google Shape;10062;p95"/>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95"/>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4" name="Google Shape;10064;p95"/>
          <p:cNvGrpSpPr/>
          <p:nvPr/>
        </p:nvGrpSpPr>
        <p:grpSpPr>
          <a:xfrm>
            <a:off x="3584201" y="4120746"/>
            <a:ext cx="267574" cy="329415"/>
            <a:chOff x="3584201" y="4294996"/>
            <a:chExt cx="267574" cy="329415"/>
          </a:xfrm>
        </p:grpSpPr>
        <p:sp>
          <p:nvSpPr>
            <p:cNvPr id="10065" name="Google Shape;10065;p95"/>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95"/>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95"/>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95"/>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9" name="Google Shape;10069;p95"/>
          <p:cNvGrpSpPr/>
          <p:nvPr/>
        </p:nvGrpSpPr>
        <p:grpSpPr>
          <a:xfrm>
            <a:off x="3082855" y="4121478"/>
            <a:ext cx="375946" cy="327823"/>
            <a:chOff x="3082855" y="4295728"/>
            <a:chExt cx="375946" cy="327823"/>
          </a:xfrm>
        </p:grpSpPr>
        <p:sp>
          <p:nvSpPr>
            <p:cNvPr id="10070" name="Google Shape;10070;p95"/>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95"/>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95"/>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95"/>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95"/>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95"/>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95"/>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95"/>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95"/>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95"/>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95"/>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1" name="Google Shape;10081;p95"/>
          <p:cNvGrpSpPr/>
          <p:nvPr/>
        </p:nvGrpSpPr>
        <p:grpSpPr>
          <a:xfrm>
            <a:off x="2749016" y="4116926"/>
            <a:ext cx="150831" cy="336926"/>
            <a:chOff x="2749016" y="4291176"/>
            <a:chExt cx="150831" cy="336926"/>
          </a:xfrm>
        </p:grpSpPr>
        <p:sp>
          <p:nvSpPr>
            <p:cNvPr id="10082" name="Google Shape;10082;p95"/>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95"/>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95"/>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95"/>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6" name="Google Shape;10086;p95"/>
          <p:cNvGrpSpPr/>
          <p:nvPr/>
        </p:nvGrpSpPr>
        <p:grpSpPr>
          <a:xfrm>
            <a:off x="7127716" y="4105182"/>
            <a:ext cx="248254" cy="361942"/>
            <a:chOff x="7127716" y="4279432"/>
            <a:chExt cx="248254" cy="361942"/>
          </a:xfrm>
        </p:grpSpPr>
        <p:sp>
          <p:nvSpPr>
            <p:cNvPr id="10087" name="Google Shape;10087;p95"/>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95"/>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95"/>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95"/>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95"/>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95"/>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95"/>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95"/>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95"/>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6" name="Google Shape;10096;p95"/>
          <p:cNvGrpSpPr/>
          <p:nvPr/>
        </p:nvGrpSpPr>
        <p:grpSpPr>
          <a:xfrm>
            <a:off x="7565408" y="4105182"/>
            <a:ext cx="248255" cy="361942"/>
            <a:chOff x="7565408" y="4279432"/>
            <a:chExt cx="248255" cy="361942"/>
          </a:xfrm>
        </p:grpSpPr>
        <p:sp>
          <p:nvSpPr>
            <p:cNvPr id="10097" name="Google Shape;10097;p95"/>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95"/>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95"/>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95"/>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95"/>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95"/>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95"/>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95"/>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5" name="Google Shape;10105;p95"/>
          <p:cNvGrpSpPr/>
          <p:nvPr/>
        </p:nvGrpSpPr>
        <p:grpSpPr>
          <a:xfrm>
            <a:off x="6264109" y="4105182"/>
            <a:ext cx="225498" cy="361560"/>
            <a:chOff x="6264109" y="4279432"/>
            <a:chExt cx="225498" cy="361560"/>
          </a:xfrm>
        </p:grpSpPr>
        <p:sp>
          <p:nvSpPr>
            <p:cNvPr id="10106" name="Google Shape;10106;p95"/>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95"/>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8" name="Google Shape;10108;p95"/>
          <p:cNvGrpSpPr/>
          <p:nvPr/>
        </p:nvGrpSpPr>
        <p:grpSpPr>
          <a:xfrm>
            <a:off x="7929578" y="4110115"/>
            <a:ext cx="395266" cy="351312"/>
            <a:chOff x="7929578" y="4284365"/>
            <a:chExt cx="395266" cy="351312"/>
          </a:xfrm>
        </p:grpSpPr>
        <p:sp>
          <p:nvSpPr>
            <p:cNvPr id="10109" name="Google Shape;10109;p95"/>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95"/>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95"/>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95"/>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3" name="Google Shape;10113;p95"/>
          <p:cNvGrpSpPr/>
          <p:nvPr/>
        </p:nvGrpSpPr>
        <p:grpSpPr>
          <a:xfrm>
            <a:off x="6595502" y="4149527"/>
            <a:ext cx="426315" cy="332826"/>
            <a:chOff x="6639652" y="4323777"/>
            <a:chExt cx="426315" cy="332826"/>
          </a:xfrm>
        </p:grpSpPr>
        <p:sp>
          <p:nvSpPr>
            <p:cNvPr id="10114" name="Google Shape;10114;p95"/>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95"/>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95"/>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95"/>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95"/>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95"/>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95"/>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95"/>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95"/>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95"/>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4" name="Google Shape;10124;p95"/>
          <p:cNvGrpSpPr/>
          <p:nvPr/>
        </p:nvGrpSpPr>
        <p:grpSpPr>
          <a:xfrm>
            <a:off x="5357662" y="4123387"/>
            <a:ext cx="287275" cy="326296"/>
            <a:chOff x="5357662" y="4297637"/>
            <a:chExt cx="287275" cy="326296"/>
          </a:xfrm>
        </p:grpSpPr>
        <p:sp>
          <p:nvSpPr>
            <p:cNvPr id="10125" name="Google Shape;10125;p95"/>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95"/>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95"/>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95"/>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95"/>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0" name="Google Shape;10130;p95"/>
          <p:cNvGrpSpPr/>
          <p:nvPr/>
        </p:nvGrpSpPr>
        <p:grpSpPr>
          <a:xfrm>
            <a:off x="5774124" y="4120300"/>
            <a:ext cx="331611" cy="331674"/>
            <a:chOff x="5774124" y="4294550"/>
            <a:chExt cx="331611" cy="331674"/>
          </a:xfrm>
        </p:grpSpPr>
        <p:sp>
          <p:nvSpPr>
            <p:cNvPr id="10131" name="Google Shape;10131;p95"/>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95"/>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3" name="Google Shape;10133;p95"/>
          <p:cNvGrpSpPr/>
          <p:nvPr/>
        </p:nvGrpSpPr>
        <p:grpSpPr>
          <a:xfrm>
            <a:off x="4890434" y="4113139"/>
            <a:ext cx="345997" cy="346029"/>
            <a:chOff x="4890434" y="4287389"/>
            <a:chExt cx="345997" cy="346029"/>
          </a:xfrm>
        </p:grpSpPr>
        <p:sp>
          <p:nvSpPr>
            <p:cNvPr id="10134" name="Google Shape;10134;p95"/>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95"/>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95"/>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95"/>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95"/>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95"/>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95"/>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1" name="Google Shape;10141;p95"/>
          <p:cNvGrpSpPr/>
          <p:nvPr/>
        </p:nvGrpSpPr>
        <p:grpSpPr>
          <a:xfrm>
            <a:off x="2165809" y="3636809"/>
            <a:ext cx="422542" cy="342973"/>
            <a:chOff x="2165809" y="3811059"/>
            <a:chExt cx="422542" cy="342973"/>
          </a:xfrm>
        </p:grpSpPr>
        <p:sp>
          <p:nvSpPr>
            <p:cNvPr id="10142" name="Google Shape;10142;p95"/>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95"/>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95"/>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95"/>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95"/>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95"/>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95"/>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95"/>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95"/>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95"/>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95"/>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95"/>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95"/>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95"/>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95"/>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95"/>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95"/>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95"/>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60" name="Google Shape;10160;p95"/>
          <p:cNvSpPr/>
          <p:nvPr/>
        </p:nvSpPr>
        <p:spPr>
          <a:xfrm>
            <a:off x="6217513" y="322340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61" name="Google Shape;10161;p95"/>
          <p:cNvGrpSpPr/>
          <p:nvPr/>
        </p:nvGrpSpPr>
        <p:grpSpPr>
          <a:xfrm>
            <a:off x="903530" y="3631875"/>
            <a:ext cx="264550" cy="353222"/>
            <a:chOff x="903530" y="3806125"/>
            <a:chExt cx="264550" cy="353222"/>
          </a:xfrm>
        </p:grpSpPr>
        <p:sp>
          <p:nvSpPr>
            <p:cNvPr id="10162" name="Google Shape;10162;p95"/>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95"/>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95"/>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95"/>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6" name="Google Shape;10166;p95"/>
          <p:cNvGrpSpPr/>
          <p:nvPr/>
        </p:nvGrpSpPr>
        <p:grpSpPr>
          <a:xfrm>
            <a:off x="850092" y="3178684"/>
            <a:ext cx="369517" cy="375660"/>
            <a:chOff x="850092" y="3352934"/>
            <a:chExt cx="369517" cy="375660"/>
          </a:xfrm>
        </p:grpSpPr>
        <p:sp>
          <p:nvSpPr>
            <p:cNvPr id="10167" name="Google Shape;10167;p95"/>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95"/>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95"/>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95"/>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95"/>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2" name="Google Shape;10172;p95"/>
          <p:cNvGrpSpPr/>
          <p:nvPr/>
        </p:nvGrpSpPr>
        <p:grpSpPr>
          <a:xfrm>
            <a:off x="2611458" y="3642124"/>
            <a:ext cx="426329" cy="332375"/>
            <a:chOff x="2611458" y="3816374"/>
            <a:chExt cx="426329" cy="332375"/>
          </a:xfrm>
        </p:grpSpPr>
        <p:sp>
          <p:nvSpPr>
            <p:cNvPr id="10173" name="Google Shape;10173;p95"/>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95"/>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95"/>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95"/>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95"/>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95"/>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95"/>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95"/>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95"/>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95"/>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83" name="Google Shape;10183;p95"/>
          <p:cNvSpPr/>
          <p:nvPr/>
        </p:nvSpPr>
        <p:spPr>
          <a:xfrm>
            <a:off x="1752752" y="362961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84" name="Google Shape;10184;p95"/>
          <p:cNvGrpSpPr/>
          <p:nvPr/>
        </p:nvGrpSpPr>
        <p:grpSpPr>
          <a:xfrm>
            <a:off x="4019984" y="3631143"/>
            <a:ext cx="293704" cy="353954"/>
            <a:chOff x="4019984" y="3805393"/>
            <a:chExt cx="293704" cy="353954"/>
          </a:xfrm>
        </p:grpSpPr>
        <p:sp>
          <p:nvSpPr>
            <p:cNvPr id="10185" name="Google Shape;10185;p95"/>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95"/>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7" name="Google Shape;10187;p95"/>
          <p:cNvGrpSpPr/>
          <p:nvPr/>
        </p:nvGrpSpPr>
        <p:grpSpPr>
          <a:xfrm>
            <a:off x="8006505" y="3215794"/>
            <a:ext cx="323654" cy="303189"/>
            <a:chOff x="8006505" y="3390044"/>
            <a:chExt cx="323654" cy="303189"/>
          </a:xfrm>
        </p:grpSpPr>
        <p:sp>
          <p:nvSpPr>
            <p:cNvPr id="10188" name="Google Shape;10188;p95"/>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95"/>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95"/>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95"/>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95"/>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95"/>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4" name="Google Shape;10194;p95"/>
          <p:cNvGrpSpPr/>
          <p:nvPr/>
        </p:nvGrpSpPr>
        <p:grpSpPr>
          <a:xfrm>
            <a:off x="1299146" y="3632257"/>
            <a:ext cx="367990" cy="351312"/>
            <a:chOff x="1299146" y="3806507"/>
            <a:chExt cx="367990" cy="351312"/>
          </a:xfrm>
        </p:grpSpPr>
        <p:sp>
          <p:nvSpPr>
            <p:cNvPr id="10195" name="Google Shape;10195;p95"/>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95"/>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97" name="Google Shape;10197;p95"/>
          <p:cNvSpPr/>
          <p:nvPr/>
        </p:nvSpPr>
        <p:spPr>
          <a:xfrm>
            <a:off x="3524716" y="362993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98" name="Google Shape;10198;p95"/>
          <p:cNvGrpSpPr/>
          <p:nvPr/>
        </p:nvGrpSpPr>
        <p:grpSpPr>
          <a:xfrm>
            <a:off x="7550258" y="3658420"/>
            <a:ext cx="371395" cy="301279"/>
            <a:chOff x="7550258" y="3832670"/>
            <a:chExt cx="371395" cy="301279"/>
          </a:xfrm>
        </p:grpSpPr>
        <p:sp>
          <p:nvSpPr>
            <p:cNvPr id="10199" name="Google Shape;10199;p95"/>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95"/>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95"/>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95"/>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95"/>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95"/>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95"/>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95"/>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95"/>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95"/>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95"/>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95"/>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95"/>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95"/>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95"/>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95"/>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95"/>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95"/>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17" name="Google Shape;10217;p95"/>
          <p:cNvSpPr/>
          <p:nvPr/>
        </p:nvSpPr>
        <p:spPr>
          <a:xfrm>
            <a:off x="7114476" y="363454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18" name="Google Shape;10218;p95"/>
          <p:cNvGrpSpPr/>
          <p:nvPr/>
        </p:nvGrpSpPr>
        <p:grpSpPr>
          <a:xfrm>
            <a:off x="6659725" y="3633785"/>
            <a:ext cx="367608" cy="350548"/>
            <a:chOff x="6659725" y="3808035"/>
            <a:chExt cx="367608" cy="350548"/>
          </a:xfrm>
        </p:grpSpPr>
        <p:sp>
          <p:nvSpPr>
            <p:cNvPr id="10219" name="Google Shape;10219;p95"/>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95"/>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1" name="Google Shape;10221;p95"/>
          <p:cNvGrpSpPr/>
          <p:nvPr/>
        </p:nvGrpSpPr>
        <p:grpSpPr>
          <a:xfrm>
            <a:off x="6219391" y="3642506"/>
            <a:ext cx="356627" cy="334252"/>
            <a:chOff x="6219391" y="3816756"/>
            <a:chExt cx="356627" cy="334252"/>
          </a:xfrm>
        </p:grpSpPr>
        <p:sp>
          <p:nvSpPr>
            <p:cNvPr id="10222" name="Google Shape;10222;p95"/>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95"/>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95"/>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95"/>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6" name="Google Shape;10226;p95"/>
          <p:cNvGrpSpPr/>
          <p:nvPr/>
        </p:nvGrpSpPr>
        <p:grpSpPr>
          <a:xfrm>
            <a:off x="5778676" y="3652722"/>
            <a:ext cx="349052" cy="313055"/>
            <a:chOff x="5778676" y="3826972"/>
            <a:chExt cx="349052" cy="313055"/>
          </a:xfrm>
        </p:grpSpPr>
        <p:sp>
          <p:nvSpPr>
            <p:cNvPr id="10227" name="Google Shape;10227;p95"/>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95"/>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95"/>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95"/>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95"/>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2" name="Google Shape;10232;p95"/>
          <p:cNvGrpSpPr/>
          <p:nvPr/>
        </p:nvGrpSpPr>
        <p:grpSpPr>
          <a:xfrm>
            <a:off x="5355784" y="3660297"/>
            <a:ext cx="299019" cy="297905"/>
            <a:chOff x="5355784" y="3834547"/>
            <a:chExt cx="299019" cy="297905"/>
          </a:xfrm>
        </p:grpSpPr>
        <p:sp>
          <p:nvSpPr>
            <p:cNvPr id="10233" name="Google Shape;10233;p95"/>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95"/>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95"/>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95"/>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7" name="Google Shape;10237;p95"/>
          <p:cNvGrpSpPr/>
          <p:nvPr/>
        </p:nvGrpSpPr>
        <p:grpSpPr>
          <a:xfrm>
            <a:off x="8036455" y="3633021"/>
            <a:ext cx="292176" cy="353985"/>
            <a:chOff x="8036455" y="3807271"/>
            <a:chExt cx="292176" cy="353985"/>
          </a:xfrm>
        </p:grpSpPr>
        <p:sp>
          <p:nvSpPr>
            <p:cNvPr id="10238" name="Google Shape;10238;p95"/>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95"/>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40" name="Google Shape;10240;p95"/>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Business Icons</a:t>
            </a:r>
            <a:endParaRPr sz="2400">
              <a:solidFill>
                <a:srgbClr val="FFFFFF"/>
              </a:solidFill>
            </a:endParaRPr>
          </a:p>
        </p:txBody>
      </p:sp>
      <p:sp>
        <p:nvSpPr>
          <p:cNvPr id="10241" name="Google Shape;10241;p95"/>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Teamwork Icons</a:t>
            </a:r>
            <a:endParaRPr sz="2400">
              <a:solidFill>
                <a:srgbClr val="FFFFFF"/>
              </a:solidFill>
            </a:endParaRPr>
          </a:p>
        </p:txBody>
      </p:sp>
      <p:grpSp>
        <p:nvGrpSpPr>
          <p:cNvPr id="10242" name="Google Shape;10242;p95"/>
          <p:cNvGrpSpPr/>
          <p:nvPr/>
        </p:nvGrpSpPr>
        <p:grpSpPr>
          <a:xfrm>
            <a:off x="4874902" y="3634549"/>
            <a:ext cx="345615" cy="350835"/>
            <a:chOff x="4874902" y="3808799"/>
            <a:chExt cx="345615" cy="350835"/>
          </a:xfrm>
        </p:grpSpPr>
        <p:sp>
          <p:nvSpPr>
            <p:cNvPr id="10243" name="Google Shape;10243;p95"/>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95"/>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95"/>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95"/>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95"/>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95"/>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95"/>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95"/>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95"/>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95"/>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95"/>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95"/>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95"/>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95"/>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95"/>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95"/>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95"/>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0" name="Google Shape;10260;p95"/>
          <p:cNvGrpSpPr/>
          <p:nvPr/>
        </p:nvGrpSpPr>
        <p:grpSpPr>
          <a:xfrm>
            <a:off x="3095745" y="3631143"/>
            <a:ext cx="352840" cy="354717"/>
            <a:chOff x="3095745" y="3805393"/>
            <a:chExt cx="352840" cy="354717"/>
          </a:xfrm>
        </p:grpSpPr>
        <p:sp>
          <p:nvSpPr>
            <p:cNvPr id="10261" name="Google Shape;10261;p95"/>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95"/>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95"/>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95"/>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95"/>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95"/>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270" name="Shape 10270"/>
        <p:cNvGrpSpPr/>
        <p:nvPr/>
      </p:nvGrpSpPr>
      <p:grpSpPr>
        <a:xfrm>
          <a:off x="0" y="0"/>
          <a:ext cx="0" cy="0"/>
          <a:chOff x="0" y="0"/>
          <a:chExt cx="0" cy="0"/>
        </a:xfrm>
      </p:grpSpPr>
      <p:grpSp>
        <p:nvGrpSpPr>
          <p:cNvPr id="10271" name="Google Shape;10271;p96"/>
          <p:cNvGrpSpPr/>
          <p:nvPr/>
        </p:nvGrpSpPr>
        <p:grpSpPr>
          <a:xfrm>
            <a:off x="2733780" y="4039081"/>
            <a:ext cx="342144" cy="362704"/>
            <a:chOff x="2704005" y="4258781"/>
            <a:chExt cx="342144" cy="362704"/>
          </a:xfrm>
        </p:grpSpPr>
        <p:sp>
          <p:nvSpPr>
            <p:cNvPr id="10272" name="Google Shape;10272;p96"/>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96"/>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96"/>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96"/>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96"/>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96"/>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96"/>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9" name="Google Shape;10279;p96"/>
          <p:cNvGrpSpPr/>
          <p:nvPr/>
        </p:nvGrpSpPr>
        <p:grpSpPr>
          <a:xfrm>
            <a:off x="2157462" y="4083096"/>
            <a:ext cx="347435" cy="363370"/>
            <a:chOff x="2157462" y="4258496"/>
            <a:chExt cx="347435" cy="363370"/>
          </a:xfrm>
        </p:grpSpPr>
        <p:sp>
          <p:nvSpPr>
            <p:cNvPr id="10280" name="Google Shape;10280;p96"/>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96"/>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96"/>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3" name="Google Shape;10283;p96"/>
          <p:cNvGrpSpPr/>
          <p:nvPr/>
        </p:nvGrpSpPr>
        <p:grpSpPr>
          <a:xfrm>
            <a:off x="4010963" y="3588381"/>
            <a:ext cx="343665" cy="363211"/>
            <a:chOff x="4010963" y="3763781"/>
            <a:chExt cx="343665" cy="363211"/>
          </a:xfrm>
        </p:grpSpPr>
        <p:sp>
          <p:nvSpPr>
            <p:cNvPr id="10284" name="Google Shape;10284;p96"/>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96"/>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96"/>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96"/>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96"/>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9" name="Google Shape;10289;p96"/>
          <p:cNvGrpSpPr/>
          <p:nvPr/>
        </p:nvGrpSpPr>
        <p:grpSpPr>
          <a:xfrm>
            <a:off x="2214042" y="3635109"/>
            <a:ext cx="368153" cy="311193"/>
            <a:chOff x="2214042" y="3810509"/>
            <a:chExt cx="368153" cy="311193"/>
          </a:xfrm>
        </p:grpSpPr>
        <p:sp>
          <p:nvSpPr>
            <p:cNvPr id="10290" name="Google Shape;10290;p96"/>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96"/>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2" name="Google Shape;10292;p96"/>
          <p:cNvGrpSpPr/>
          <p:nvPr/>
        </p:nvGrpSpPr>
        <p:grpSpPr>
          <a:xfrm>
            <a:off x="1797413" y="3606819"/>
            <a:ext cx="367805" cy="367773"/>
            <a:chOff x="1768938" y="3782219"/>
            <a:chExt cx="367805" cy="367773"/>
          </a:xfrm>
        </p:grpSpPr>
        <p:sp>
          <p:nvSpPr>
            <p:cNvPr id="10293" name="Google Shape;10293;p96"/>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96"/>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96"/>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96"/>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96"/>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8" name="Google Shape;10298;p96"/>
          <p:cNvGrpSpPr/>
          <p:nvPr/>
        </p:nvGrpSpPr>
        <p:grpSpPr>
          <a:xfrm>
            <a:off x="2681385" y="3623039"/>
            <a:ext cx="325544" cy="327413"/>
            <a:chOff x="2681385" y="3798439"/>
            <a:chExt cx="325544" cy="327413"/>
          </a:xfrm>
        </p:grpSpPr>
        <p:sp>
          <p:nvSpPr>
            <p:cNvPr id="10299" name="Google Shape;10299;p96"/>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96"/>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96"/>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96"/>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96"/>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96"/>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96"/>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6" name="Google Shape;10306;p96"/>
          <p:cNvGrpSpPr/>
          <p:nvPr/>
        </p:nvGrpSpPr>
        <p:grpSpPr>
          <a:xfrm>
            <a:off x="6243928" y="4088102"/>
            <a:ext cx="274254" cy="350824"/>
            <a:chOff x="6243928" y="4263502"/>
            <a:chExt cx="274254" cy="350824"/>
          </a:xfrm>
        </p:grpSpPr>
        <p:sp>
          <p:nvSpPr>
            <p:cNvPr id="10307" name="Google Shape;10307;p96"/>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96"/>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96"/>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96"/>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96"/>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96"/>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96"/>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96"/>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5" name="Google Shape;10315;p96"/>
          <p:cNvGrpSpPr/>
          <p:nvPr/>
        </p:nvGrpSpPr>
        <p:grpSpPr>
          <a:xfrm>
            <a:off x="3560600" y="3587938"/>
            <a:ext cx="352345" cy="363655"/>
            <a:chOff x="3560600" y="3763338"/>
            <a:chExt cx="352345" cy="363655"/>
          </a:xfrm>
        </p:grpSpPr>
        <p:sp>
          <p:nvSpPr>
            <p:cNvPr id="10316" name="Google Shape;10316;p96"/>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96"/>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96"/>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9" name="Google Shape;10319;p96"/>
          <p:cNvGrpSpPr/>
          <p:nvPr/>
        </p:nvGrpSpPr>
        <p:grpSpPr>
          <a:xfrm>
            <a:off x="5790556" y="4085852"/>
            <a:ext cx="279513" cy="356083"/>
            <a:chOff x="5790556" y="4261252"/>
            <a:chExt cx="279513" cy="356083"/>
          </a:xfrm>
        </p:grpSpPr>
        <p:sp>
          <p:nvSpPr>
            <p:cNvPr id="10320" name="Google Shape;10320;p96"/>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96"/>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96"/>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96"/>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96"/>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96"/>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96"/>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7" name="Google Shape;10327;p96"/>
          <p:cNvGrpSpPr/>
          <p:nvPr/>
        </p:nvGrpSpPr>
        <p:grpSpPr>
          <a:xfrm>
            <a:off x="5341333" y="4085852"/>
            <a:ext cx="278752" cy="356463"/>
            <a:chOff x="5341333" y="4261252"/>
            <a:chExt cx="278752" cy="356463"/>
          </a:xfrm>
        </p:grpSpPr>
        <p:sp>
          <p:nvSpPr>
            <p:cNvPr id="10328" name="Google Shape;10328;p96"/>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96"/>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96"/>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96"/>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96"/>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96"/>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96"/>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35" name="Google Shape;10335;p96"/>
          <p:cNvSpPr/>
          <p:nvPr/>
        </p:nvSpPr>
        <p:spPr>
          <a:xfrm>
            <a:off x="1322345" y="36611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36" name="Google Shape;10336;p96"/>
          <p:cNvGrpSpPr/>
          <p:nvPr/>
        </p:nvGrpSpPr>
        <p:grpSpPr>
          <a:xfrm>
            <a:off x="3103646" y="3590676"/>
            <a:ext cx="360233" cy="362451"/>
            <a:chOff x="3107608" y="3763401"/>
            <a:chExt cx="360233" cy="362451"/>
          </a:xfrm>
        </p:grpSpPr>
        <p:sp>
          <p:nvSpPr>
            <p:cNvPr id="10337" name="Google Shape;10337;p96"/>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96"/>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96"/>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0" name="Google Shape;10340;p96"/>
          <p:cNvGrpSpPr/>
          <p:nvPr/>
        </p:nvGrpSpPr>
        <p:grpSpPr>
          <a:xfrm>
            <a:off x="889343" y="3625827"/>
            <a:ext cx="351585" cy="339705"/>
            <a:chOff x="889343" y="3801227"/>
            <a:chExt cx="351585" cy="339705"/>
          </a:xfrm>
        </p:grpSpPr>
        <p:sp>
          <p:nvSpPr>
            <p:cNvPr id="10341" name="Google Shape;10341;p96"/>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96"/>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96"/>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96"/>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96"/>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6" name="Google Shape;10346;p96"/>
          <p:cNvGrpSpPr/>
          <p:nvPr/>
        </p:nvGrpSpPr>
        <p:grpSpPr>
          <a:xfrm>
            <a:off x="4896609" y="4085472"/>
            <a:ext cx="278784" cy="355323"/>
            <a:chOff x="4896609" y="4260872"/>
            <a:chExt cx="278784" cy="355323"/>
          </a:xfrm>
        </p:grpSpPr>
        <p:sp>
          <p:nvSpPr>
            <p:cNvPr id="10347" name="Google Shape;10347;p96"/>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96"/>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96"/>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96"/>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96"/>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96"/>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3" name="Google Shape;10353;p96"/>
          <p:cNvGrpSpPr/>
          <p:nvPr/>
        </p:nvGrpSpPr>
        <p:grpSpPr>
          <a:xfrm>
            <a:off x="7598438" y="4090731"/>
            <a:ext cx="260283" cy="345914"/>
            <a:chOff x="7598438" y="4266131"/>
            <a:chExt cx="260283" cy="345914"/>
          </a:xfrm>
        </p:grpSpPr>
        <p:sp>
          <p:nvSpPr>
            <p:cNvPr id="10354" name="Google Shape;10354;p96"/>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96"/>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96"/>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96"/>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96"/>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96"/>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96"/>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1" name="Google Shape;10361;p96"/>
          <p:cNvGrpSpPr/>
          <p:nvPr/>
        </p:nvGrpSpPr>
        <p:grpSpPr>
          <a:xfrm>
            <a:off x="1767069" y="3184746"/>
            <a:ext cx="286324" cy="348163"/>
            <a:chOff x="1767069" y="3360146"/>
            <a:chExt cx="286324" cy="348163"/>
          </a:xfrm>
        </p:grpSpPr>
        <p:sp>
          <p:nvSpPr>
            <p:cNvPr id="10362" name="Google Shape;10362;p96"/>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96"/>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96"/>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96"/>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96"/>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96"/>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96"/>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9" name="Google Shape;10369;p96"/>
          <p:cNvGrpSpPr/>
          <p:nvPr/>
        </p:nvGrpSpPr>
        <p:grpSpPr>
          <a:xfrm>
            <a:off x="7149944" y="4090731"/>
            <a:ext cx="260283" cy="345914"/>
            <a:chOff x="7149944" y="4266131"/>
            <a:chExt cx="260283" cy="345914"/>
          </a:xfrm>
        </p:grpSpPr>
        <p:sp>
          <p:nvSpPr>
            <p:cNvPr id="10370" name="Google Shape;10370;p96"/>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96"/>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96"/>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96"/>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96"/>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96"/>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6" name="Google Shape;10376;p96"/>
          <p:cNvGrpSpPr/>
          <p:nvPr/>
        </p:nvGrpSpPr>
        <p:grpSpPr>
          <a:xfrm>
            <a:off x="6695051" y="4083951"/>
            <a:ext cx="270104" cy="360233"/>
            <a:chOff x="6695051" y="4259351"/>
            <a:chExt cx="270104" cy="360233"/>
          </a:xfrm>
        </p:grpSpPr>
        <p:sp>
          <p:nvSpPr>
            <p:cNvPr id="10377" name="Google Shape;10377;p96"/>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96"/>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96"/>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96"/>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1" name="Google Shape;10381;p96"/>
          <p:cNvGrpSpPr/>
          <p:nvPr/>
        </p:nvGrpSpPr>
        <p:grpSpPr>
          <a:xfrm>
            <a:off x="8047661" y="4082051"/>
            <a:ext cx="277263" cy="362514"/>
            <a:chOff x="8047661" y="4257451"/>
            <a:chExt cx="277263" cy="362514"/>
          </a:xfrm>
        </p:grpSpPr>
        <p:sp>
          <p:nvSpPr>
            <p:cNvPr id="10382" name="Google Shape;10382;p96"/>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96"/>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96"/>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96"/>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6" name="Google Shape;10386;p96"/>
          <p:cNvGrpSpPr/>
          <p:nvPr/>
        </p:nvGrpSpPr>
        <p:grpSpPr>
          <a:xfrm>
            <a:off x="6248078" y="3609068"/>
            <a:ext cx="277263" cy="356115"/>
            <a:chOff x="6248078" y="3784468"/>
            <a:chExt cx="277263" cy="356115"/>
          </a:xfrm>
        </p:grpSpPr>
        <p:sp>
          <p:nvSpPr>
            <p:cNvPr id="10387" name="Google Shape;10387;p96"/>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96"/>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96"/>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96"/>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96"/>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2" name="Google Shape;10392;p96"/>
          <p:cNvGrpSpPr/>
          <p:nvPr/>
        </p:nvGrpSpPr>
        <p:grpSpPr>
          <a:xfrm>
            <a:off x="5800725" y="3610589"/>
            <a:ext cx="277644" cy="354594"/>
            <a:chOff x="5800725" y="3785989"/>
            <a:chExt cx="277644" cy="354594"/>
          </a:xfrm>
        </p:grpSpPr>
        <p:sp>
          <p:nvSpPr>
            <p:cNvPr id="10393" name="Google Shape;10393;p96"/>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96"/>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96"/>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96"/>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96"/>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96"/>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96"/>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0" name="Google Shape;10400;p96"/>
          <p:cNvGrpSpPr/>
          <p:nvPr/>
        </p:nvGrpSpPr>
        <p:grpSpPr>
          <a:xfrm>
            <a:off x="2206122" y="3185348"/>
            <a:ext cx="308183" cy="347561"/>
            <a:chOff x="2206122" y="3360748"/>
            <a:chExt cx="308183" cy="347561"/>
          </a:xfrm>
        </p:grpSpPr>
        <p:sp>
          <p:nvSpPr>
            <p:cNvPr id="10401" name="Google Shape;10401;p96"/>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96"/>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96"/>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96"/>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96"/>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6" name="Google Shape;10406;p96"/>
          <p:cNvGrpSpPr/>
          <p:nvPr/>
        </p:nvGrpSpPr>
        <p:grpSpPr>
          <a:xfrm>
            <a:off x="5353403" y="3610209"/>
            <a:ext cx="277992" cy="354974"/>
            <a:chOff x="5353403" y="3785609"/>
            <a:chExt cx="277992" cy="354974"/>
          </a:xfrm>
        </p:grpSpPr>
        <p:sp>
          <p:nvSpPr>
            <p:cNvPr id="10407" name="Google Shape;10407;p96"/>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96"/>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96"/>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96"/>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96"/>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96"/>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3" name="Google Shape;10413;p96"/>
          <p:cNvGrpSpPr/>
          <p:nvPr/>
        </p:nvGrpSpPr>
        <p:grpSpPr>
          <a:xfrm>
            <a:off x="4896229" y="3610589"/>
            <a:ext cx="278784" cy="354594"/>
            <a:chOff x="4896229" y="3785989"/>
            <a:chExt cx="278784" cy="354594"/>
          </a:xfrm>
        </p:grpSpPr>
        <p:sp>
          <p:nvSpPr>
            <p:cNvPr id="10414" name="Google Shape;10414;p96"/>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96"/>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96"/>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96"/>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96"/>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96"/>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0" name="Google Shape;10420;p96"/>
          <p:cNvGrpSpPr/>
          <p:nvPr/>
        </p:nvGrpSpPr>
        <p:grpSpPr>
          <a:xfrm>
            <a:off x="7592387" y="3612458"/>
            <a:ext cx="273874" cy="351204"/>
            <a:chOff x="7592387" y="3787858"/>
            <a:chExt cx="273874" cy="351204"/>
          </a:xfrm>
        </p:grpSpPr>
        <p:sp>
          <p:nvSpPr>
            <p:cNvPr id="10421" name="Google Shape;10421;p96"/>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96"/>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96"/>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96"/>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5" name="Google Shape;10425;p96"/>
          <p:cNvGrpSpPr/>
          <p:nvPr/>
        </p:nvGrpSpPr>
        <p:grpSpPr>
          <a:xfrm>
            <a:off x="7145794" y="3612458"/>
            <a:ext cx="274254" cy="350444"/>
            <a:chOff x="7145794" y="3787858"/>
            <a:chExt cx="274254" cy="350444"/>
          </a:xfrm>
        </p:grpSpPr>
        <p:sp>
          <p:nvSpPr>
            <p:cNvPr id="10426" name="Google Shape;10426;p96"/>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96"/>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96"/>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96"/>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96"/>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96"/>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2" name="Google Shape;10432;p96"/>
          <p:cNvGrpSpPr/>
          <p:nvPr/>
        </p:nvGrpSpPr>
        <p:grpSpPr>
          <a:xfrm>
            <a:off x="8054060" y="3611698"/>
            <a:ext cx="266334" cy="353834"/>
            <a:chOff x="8054060" y="3787098"/>
            <a:chExt cx="266334" cy="353834"/>
          </a:xfrm>
        </p:grpSpPr>
        <p:sp>
          <p:nvSpPr>
            <p:cNvPr id="10433" name="Google Shape;10433;p96"/>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96"/>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96"/>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96"/>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7" name="Google Shape;10437;p96"/>
          <p:cNvGrpSpPr/>
          <p:nvPr/>
        </p:nvGrpSpPr>
        <p:grpSpPr>
          <a:xfrm>
            <a:off x="6702211" y="3607199"/>
            <a:ext cx="270104" cy="361754"/>
            <a:chOff x="6702211" y="3782599"/>
            <a:chExt cx="270104" cy="361754"/>
          </a:xfrm>
        </p:grpSpPr>
        <p:sp>
          <p:nvSpPr>
            <p:cNvPr id="10438" name="Google Shape;10438;p96"/>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96"/>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96"/>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96"/>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96"/>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3" name="Google Shape;10443;p96"/>
          <p:cNvGrpSpPr/>
          <p:nvPr/>
        </p:nvGrpSpPr>
        <p:grpSpPr>
          <a:xfrm>
            <a:off x="3516886" y="3263327"/>
            <a:ext cx="391854" cy="269922"/>
            <a:chOff x="3516850" y="3406526"/>
            <a:chExt cx="369674" cy="254644"/>
          </a:xfrm>
        </p:grpSpPr>
        <p:sp>
          <p:nvSpPr>
            <p:cNvPr id="10444" name="Google Shape;10444;p96"/>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96"/>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96"/>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96"/>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8" name="Google Shape;10448;p96"/>
          <p:cNvGrpSpPr/>
          <p:nvPr/>
        </p:nvGrpSpPr>
        <p:grpSpPr>
          <a:xfrm>
            <a:off x="1310655" y="3185127"/>
            <a:ext cx="306314" cy="347403"/>
            <a:chOff x="1310655" y="3360527"/>
            <a:chExt cx="306314" cy="347403"/>
          </a:xfrm>
        </p:grpSpPr>
        <p:sp>
          <p:nvSpPr>
            <p:cNvPr id="10449" name="Google Shape;10449;p96"/>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96"/>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96"/>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96"/>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96"/>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4" name="Google Shape;10454;p96"/>
          <p:cNvGrpSpPr/>
          <p:nvPr/>
        </p:nvGrpSpPr>
        <p:grpSpPr>
          <a:xfrm>
            <a:off x="3119678" y="3184746"/>
            <a:ext cx="269343" cy="348543"/>
            <a:chOff x="3119678" y="3360146"/>
            <a:chExt cx="269343" cy="348543"/>
          </a:xfrm>
        </p:grpSpPr>
        <p:sp>
          <p:nvSpPr>
            <p:cNvPr id="10455" name="Google Shape;10455;p96"/>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96"/>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96"/>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96"/>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96"/>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96"/>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96"/>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2" name="Google Shape;10462;p96"/>
          <p:cNvGrpSpPr/>
          <p:nvPr/>
        </p:nvGrpSpPr>
        <p:grpSpPr>
          <a:xfrm>
            <a:off x="3967213" y="3181547"/>
            <a:ext cx="368185" cy="354753"/>
            <a:chOff x="3967213" y="3356947"/>
            <a:chExt cx="368185" cy="354753"/>
          </a:xfrm>
        </p:grpSpPr>
        <p:sp>
          <p:nvSpPr>
            <p:cNvPr id="10463" name="Google Shape;10463;p96"/>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96"/>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96"/>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96"/>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96"/>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8" name="Google Shape;10468;p96"/>
          <p:cNvGrpSpPr/>
          <p:nvPr/>
        </p:nvGrpSpPr>
        <p:grpSpPr>
          <a:xfrm>
            <a:off x="871254" y="3184746"/>
            <a:ext cx="285183" cy="347023"/>
            <a:chOff x="871254" y="3360146"/>
            <a:chExt cx="285183" cy="347023"/>
          </a:xfrm>
        </p:grpSpPr>
        <p:sp>
          <p:nvSpPr>
            <p:cNvPr id="10469" name="Google Shape;10469;p96"/>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96"/>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96"/>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96"/>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3" name="Google Shape;10473;p96"/>
          <p:cNvGrpSpPr/>
          <p:nvPr/>
        </p:nvGrpSpPr>
        <p:grpSpPr>
          <a:xfrm>
            <a:off x="2665165" y="3184746"/>
            <a:ext cx="281794" cy="349684"/>
            <a:chOff x="2665165" y="3360146"/>
            <a:chExt cx="281794" cy="349684"/>
          </a:xfrm>
        </p:grpSpPr>
        <p:sp>
          <p:nvSpPr>
            <p:cNvPr id="10474" name="Google Shape;10474;p96"/>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96"/>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96"/>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96"/>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96"/>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9" name="Google Shape;10479;p96"/>
          <p:cNvGrpSpPr/>
          <p:nvPr/>
        </p:nvGrpSpPr>
        <p:grpSpPr>
          <a:xfrm>
            <a:off x="7156344" y="3172296"/>
            <a:ext cx="264465" cy="353074"/>
            <a:chOff x="7156344" y="3347696"/>
            <a:chExt cx="264465" cy="353074"/>
          </a:xfrm>
        </p:grpSpPr>
        <p:sp>
          <p:nvSpPr>
            <p:cNvPr id="10480" name="Google Shape;10480;p96"/>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96"/>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96"/>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96"/>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96"/>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5" name="Google Shape;10485;p96"/>
          <p:cNvGrpSpPr/>
          <p:nvPr/>
        </p:nvGrpSpPr>
        <p:grpSpPr>
          <a:xfrm>
            <a:off x="6703732" y="3171536"/>
            <a:ext cx="264813" cy="352693"/>
            <a:chOff x="6703732" y="3346936"/>
            <a:chExt cx="264813" cy="352693"/>
          </a:xfrm>
        </p:grpSpPr>
        <p:sp>
          <p:nvSpPr>
            <p:cNvPr id="10486" name="Google Shape;10486;p96"/>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96"/>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96"/>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96"/>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96"/>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1" name="Google Shape;10491;p96"/>
          <p:cNvGrpSpPr/>
          <p:nvPr/>
        </p:nvGrpSpPr>
        <p:grpSpPr>
          <a:xfrm>
            <a:off x="6252228" y="3171536"/>
            <a:ext cx="265193" cy="352693"/>
            <a:chOff x="6252228" y="3346936"/>
            <a:chExt cx="265193" cy="352693"/>
          </a:xfrm>
        </p:grpSpPr>
        <p:sp>
          <p:nvSpPr>
            <p:cNvPr id="10492" name="Google Shape;10492;p96"/>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96"/>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96"/>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5" name="Google Shape;10495;p96"/>
          <p:cNvGrpSpPr/>
          <p:nvPr/>
        </p:nvGrpSpPr>
        <p:grpSpPr>
          <a:xfrm>
            <a:off x="5801105" y="3172296"/>
            <a:ext cx="264813" cy="351933"/>
            <a:chOff x="5801105" y="3347696"/>
            <a:chExt cx="264813" cy="351933"/>
          </a:xfrm>
        </p:grpSpPr>
        <p:sp>
          <p:nvSpPr>
            <p:cNvPr id="10496" name="Google Shape;10496;p96"/>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96"/>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96"/>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96"/>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0" name="Google Shape;10500;p96"/>
          <p:cNvGrpSpPr/>
          <p:nvPr/>
        </p:nvGrpSpPr>
        <p:grpSpPr>
          <a:xfrm>
            <a:off x="5349253" y="3171536"/>
            <a:ext cx="265922" cy="352693"/>
            <a:chOff x="5349253" y="3346936"/>
            <a:chExt cx="265922" cy="352693"/>
          </a:xfrm>
        </p:grpSpPr>
        <p:sp>
          <p:nvSpPr>
            <p:cNvPr id="10501" name="Google Shape;10501;p96"/>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96"/>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96"/>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96"/>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96"/>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96"/>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7" name="Google Shape;10507;p96"/>
          <p:cNvGrpSpPr/>
          <p:nvPr/>
        </p:nvGrpSpPr>
        <p:grpSpPr>
          <a:xfrm>
            <a:off x="4907159" y="3171536"/>
            <a:ext cx="264845" cy="354214"/>
            <a:chOff x="4907159" y="3346936"/>
            <a:chExt cx="264845" cy="354214"/>
          </a:xfrm>
        </p:grpSpPr>
        <p:sp>
          <p:nvSpPr>
            <p:cNvPr id="10508" name="Google Shape;10508;p96"/>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96"/>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0" name="Google Shape;10510;p96"/>
          <p:cNvGrpSpPr/>
          <p:nvPr/>
        </p:nvGrpSpPr>
        <p:grpSpPr>
          <a:xfrm>
            <a:off x="8048421" y="3159086"/>
            <a:ext cx="276503" cy="369674"/>
            <a:chOff x="8048421" y="3334486"/>
            <a:chExt cx="276503" cy="369674"/>
          </a:xfrm>
        </p:grpSpPr>
        <p:sp>
          <p:nvSpPr>
            <p:cNvPr id="10511" name="Google Shape;10511;p96"/>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96"/>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96"/>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96"/>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96"/>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96"/>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7" name="Google Shape;10517;p96"/>
          <p:cNvGrpSpPr/>
          <p:nvPr/>
        </p:nvGrpSpPr>
        <p:grpSpPr>
          <a:xfrm>
            <a:off x="7575787" y="3154555"/>
            <a:ext cx="295384" cy="376834"/>
            <a:chOff x="7575787" y="3329955"/>
            <a:chExt cx="295384" cy="376834"/>
          </a:xfrm>
        </p:grpSpPr>
        <p:sp>
          <p:nvSpPr>
            <p:cNvPr id="10518" name="Google Shape;10518;p96"/>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96"/>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96"/>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96"/>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96"/>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96"/>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4" name="Google Shape;10524;p96"/>
          <p:cNvGrpSpPr/>
          <p:nvPr/>
        </p:nvGrpSpPr>
        <p:grpSpPr>
          <a:xfrm>
            <a:off x="864062" y="2709103"/>
            <a:ext cx="264084" cy="347783"/>
            <a:chOff x="864062" y="2884503"/>
            <a:chExt cx="264084" cy="347783"/>
          </a:xfrm>
        </p:grpSpPr>
        <p:sp>
          <p:nvSpPr>
            <p:cNvPr id="10525" name="Google Shape;10525;p96"/>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96"/>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96"/>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96"/>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96"/>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96"/>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96"/>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96"/>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96"/>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96"/>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5" name="Google Shape;10535;p96"/>
          <p:cNvGrpSpPr/>
          <p:nvPr/>
        </p:nvGrpSpPr>
        <p:grpSpPr>
          <a:xfrm>
            <a:off x="3978523" y="2709261"/>
            <a:ext cx="348955" cy="346516"/>
            <a:chOff x="3978523" y="2884661"/>
            <a:chExt cx="348955" cy="346516"/>
          </a:xfrm>
        </p:grpSpPr>
        <p:sp>
          <p:nvSpPr>
            <p:cNvPr id="10536" name="Google Shape;10536;p96"/>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96"/>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96"/>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96"/>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96"/>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96"/>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96"/>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96"/>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4" name="Google Shape;10544;p96"/>
          <p:cNvGrpSpPr/>
          <p:nvPr/>
        </p:nvGrpSpPr>
        <p:grpSpPr>
          <a:xfrm>
            <a:off x="3556255" y="2709863"/>
            <a:ext cx="347435" cy="345534"/>
            <a:chOff x="3527780" y="2885263"/>
            <a:chExt cx="347435" cy="345534"/>
          </a:xfrm>
        </p:grpSpPr>
        <p:sp>
          <p:nvSpPr>
            <p:cNvPr id="10545" name="Google Shape;10545;p96"/>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96"/>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96"/>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96"/>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96"/>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96"/>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96"/>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96"/>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96"/>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96"/>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96"/>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96"/>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96"/>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96"/>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96"/>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96"/>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96"/>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96"/>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96"/>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96"/>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96"/>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96"/>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96"/>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8" name="Google Shape;10568;p96"/>
          <p:cNvGrpSpPr/>
          <p:nvPr/>
        </p:nvGrpSpPr>
        <p:grpSpPr>
          <a:xfrm>
            <a:off x="2239671" y="2709103"/>
            <a:ext cx="218053" cy="348543"/>
            <a:chOff x="2239671" y="2884503"/>
            <a:chExt cx="218053" cy="348543"/>
          </a:xfrm>
        </p:grpSpPr>
        <p:sp>
          <p:nvSpPr>
            <p:cNvPr id="10569" name="Google Shape;10569;p96"/>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96"/>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96"/>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96"/>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96"/>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4" name="Google Shape;10574;p96"/>
          <p:cNvGrpSpPr/>
          <p:nvPr/>
        </p:nvGrpSpPr>
        <p:grpSpPr>
          <a:xfrm>
            <a:off x="2691555" y="2709103"/>
            <a:ext cx="215044" cy="348924"/>
            <a:chOff x="2691555" y="2884503"/>
            <a:chExt cx="215044" cy="348924"/>
          </a:xfrm>
        </p:grpSpPr>
        <p:sp>
          <p:nvSpPr>
            <p:cNvPr id="10575" name="Google Shape;10575;p96"/>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96"/>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96"/>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8" name="Google Shape;10578;p96"/>
          <p:cNvGrpSpPr/>
          <p:nvPr/>
        </p:nvGrpSpPr>
        <p:grpSpPr>
          <a:xfrm>
            <a:off x="1770459" y="2709103"/>
            <a:ext cx="254644" cy="348828"/>
            <a:chOff x="1770459" y="2884503"/>
            <a:chExt cx="254644" cy="348828"/>
          </a:xfrm>
        </p:grpSpPr>
        <p:sp>
          <p:nvSpPr>
            <p:cNvPr id="10579" name="Google Shape;10579;p96"/>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96"/>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96"/>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96"/>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96"/>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96"/>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96"/>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96"/>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7" name="Google Shape;10587;p96"/>
          <p:cNvGrpSpPr/>
          <p:nvPr/>
        </p:nvGrpSpPr>
        <p:grpSpPr>
          <a:xfrm>
            <a:off x="1317466" y="2709483"/>
            <a:ext cx="258382" cy="348543"/>
            <a:chOff x="1317466" y="2884883"/>
            <a:chExt cx="258382" cy="348543"/>
          </a:xfrm>
        </p:grpSpPr>
        <p:sp>
          <p:nvSpPr>
            <p:cNvPr id="10588" name="Google Shape;10588;p96"/>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96"/>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96"/>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96"/>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96"/>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96"/>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96"/>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96"/>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6" name="Google Shape;10596;p96"/>
          <p:cNvGrpSpPr/>
          <p:nvPr/>
        </p:nvGrpSpPr>
        <p:grpSpPr>
          <a:xfrm>
            <a:off x="3121167" y="2709483"/>
            <a:ext cx="258414" cy="348543"/>
            <a:chOff x="3121167" y="2884883"/>
            <a:chExt cx="258414" cy="348543"/>
          </a:xfrm>
        </p:grpSpPr>
        <p:sp>
          <p:nvSpPr>
            <p:cNvPr id="10597" name="Google Shape;10597;p96"/>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96"/>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96"/>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96"/>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96"/>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96"/>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96"/>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96"/>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5" name="Google Shape;10605;p96"/>
          <p:cNvGrpSpPr/>
          <p:nvPr/>
        </p:nvGrpSpPr>
        <p:grpSpPr>
          <a:xfrm>
            <a:off x="4899999" y="2706695"/>
            <a:ext cx="271244" cy="346801"/>
            <a:chOff x="4899999" y="2882095"/>
            <a:chExt cx="271244" cy="346801"/>
          </a:xfrm>
        </p:grpSpPr>
        <p:sp>
          <p:nvSpPr>
            <p:cNvPr id="10606" name="Google Shape;10606;p96"/>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96"/>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96"/>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96"/>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96"/>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96"/>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96"/>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96"/>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96"/>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96"/>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6" name="Google Shape;10616;p96"/>
          <p:cNvGrpSpPr/>
          <p:nvPr/>
        </p:nvGrpSpPr>
        <p:grpSpPr>
          <a:xfrm>
            <a:off x="7162775" y="2705713"/>
            <a:ext cx="259523" cy="346294"/>
            <a:chOff x="7162775" y="2881113"/>
            <a:chExt cx="259523" cy="346294"/>
          </a:xfrm>
        </p:grpSpPr>
        <p:sp>
          <p:nvSpPr>
            <p:cNvPr id="10617" name="Google Shape;10617;p96"/>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96"/>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96"/>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96"/>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96"/>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96"/>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3" name="Google Shape;10623;p96"/>
          <p:cNvGrpSpPr/>
          <p:nvPr/>
        </p:nvGrpSpPr>
        <p:grpSpPr>
          <a:xfrm>
            <a:off x="6709751" y="2706442"/>
            <a:ext cx="261075" cy="347815"/>
            <a:chOff x="6709751" y="2881842"/>
            <a:chExt cx="261075" cy="347815"/>
          </a:xfrm>
        </p:grpSpPr>
        <p:sp>
          <p:nvSpPr>
            <p:cNvPr id="10624" name="Google Shape;10624;p96"/>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96"/>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96"/>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96"/>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96"/>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96"/>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0" name="Google Shape;10630;p96"/>
          <p:cNvGrpSpPr/>
          <p:nvPr/>
        </p:nvGrpSpPr>
        <p:grpSpPr>
          <a:xfrm>
            <a:off x="5807156" y="2705713"/>
            <a:ext cx="261043" cy="348163"/>
            <a:chOff x="5807156" y="2881113"/>
            <a:chExt cx="261043" cy="348163"/>
          </a:xfrm>
        </p:grpSpPr>
        <p:sp>
          <p:nvSpPr>
            <p:cNvPr id="10631" name="Google Shape;10631;p96"/>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96"/>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96"/>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96"/>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96"/>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6" name="Google Shape;10636;p96"/>
          <p:cNvGrpSpPr/>
          <p:nvPr/>
        </p:nvGrpSpPr>
        <p:grpSpPr>
          <a:xfrm>
            <a:off x="5355653" y="2706093"/>
            <a:ext cx="262184" cy="346643"/>
            <a:chOff x="5355653" y="2881493"/>
            <a:chExt cx="262184" cy="346643"/>
          </a:xfrm>
        </p:grpSpPr>
        <p:sp>
          <p:nvSpPr>
            <p:cNvPr id="10637" name="Google Shape;10637;p96"/>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96"/>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96"/>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96"/>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96"/>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2" name="Google Shape;10642;p96"/>
          <p:cNvGrpSpPr/>
          <p:nvPr/>
        </p:nvGrpSpPr>
        <p:grpSpPr>
          <a:xfrm>
            <a:off x="8055961" y="2706442"/>
            <a:ext cx="260283" cy="345914"/>
            <a:chOff x="8055961" y="2881842"/>
            <a:chExt cx="260283" cy="345914"/>
          </a:xfrm>
        </p:grpSpPr>
        <p:sp>
          <p:nvSpPr>
            <p:cNvPr id="10643" name="Google Shape;10643;p96"/>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96"/>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96"/>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96"/>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7" name="Google Shape;10647;p96"/>
          <p:cNvGrpSpPr/>
          <p:nvPr/>
        </p:nvGrpSpPr>
        <p:grpSpPr>
          <a:xfrm>
            <a:off x="7609368" y="2718512"/>
            <a:ext cx="264813" cy="353105"/>
            <a:chOff x="7609368" y="2893912"/>
            <a:chExt cx="264813" cy="353105"/>
          </a:xfrm>
        </p:grpSpPr>
        <p:sp>
          <p:nvSpPr>
            <p:cNvPr id="10648" name="Google Shape;10648;p96"/>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96"/>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96"/>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96"/>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96"/>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96"/>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4" name="Google Shape;10654;p96"/>
          <p:cNvGrpSpPr/>
          <p:nvPr/>
        </p:nvGrpSpPr>
        <p:grpSpPr>
          <a:xfrm>
            <a:off x="6248458" y="2694372"/>
            <a:ext cx="270864" cy="360645"/>
            <a:chOff x="6248458" y="2869772"/>
            <a:chExt cx="270864" cy="360645"/>
          </a:xfrm>
        </p:grpSpPr>
        <p:sp>
          <p:nvSpPr>
            <p:cNvPr id="10655" name="Google Shape;10655;p96"/>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96"/>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96"/>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96"/>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96"/>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0" name="Google Shape;10660;p96"/>
          <p:cNvGrpSpPr/>
          <p:nvPr/>
        </p:nvGrpSpPr>
        <p:grpSpPr>
          <a:xfrm>
            <a:off x="3075928" y="2270398"/>
            <a:ext cx="363243" cy="300675"/>
            <a:chOff x="3075928" y="2445798"/>
            <a:chExt cx="363243" cy="300675"/>
          </a:xfrm>
        </p:grpSpPr>
        <p:sp>
          <p:nvSpPr>
            <p:cNvPr id="10661" name="Google Shape;10661;p96"/>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96"/>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96"/>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96"/>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96"/>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96"/>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96"/>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96"/>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96"/>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96"/>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96"/>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2" name="Google Shape;10672;p96"/>
          <p:cNvGrpSpPr/>
          <p:nvPr/>
        </p:nvGrpSpPr>
        <p:grpSpPr>
          <a:xfrm>
            <a:off x="2633105" y="2256459"/>
            <a:ext cx="363243" cy="328585"/>
            <a:chOff x="2633105" y="2431859"/>
            <a:chExt cx="363243" cy="328585"/>
          </a:xfrm>
        </p:grpSpPr>
        <p:sp>
          <p:nvSpPr>
            <p:cNvPr id="10673" name="Google Shape;10673;p96"/>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96"/>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96"/>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96"/>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96"/>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96"/>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96"/>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96"/>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1" name="Google Shape;10681;p96"/>
          <p:cNvGrpSpPr/>
          <p:nvPr/>
        </p:nvGrpSpPr>
        <p:grpSpPr>
          <a:xfrm>
            <a:off x="2189142" y="2245910"/>
            <a:ext cx="365904" cy="350064"/>
            <a:chOff x="2189142" y="2421310"/>
            <a:chExt cx="365904" cy="350064"/>
          </a:xfrm>
        </p:grpSpPr>
        <p:sp>
          <p:nvSpPr>
            <p:cNvPr id="10682" name="Google Shape;10682;p96"/>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96"/>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96"/>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96"/>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96"/>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96"/>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96"/>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96"/>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96"/>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91" name="Google Shape;10691;p96"/>
          <p:cNvSpPr/>
          <p:nvPr/>
        </p:nvSpPr>
        <p:spPr>
          <a:xfrm>
            <a:off x="3518751" y="22398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92" name="Google Shape;10692;p96"/>
          <p:cNvGrpSpPr/>
          <p:nvPr/>
        </p:nvGrpSpPr>
        <p:grpSpPr>
          <a:xfrm>
            <a:off x="3961923" y="2310917"/>
            <a:ext cx="364415" cy="220936"/>
            <a:chOff x="3961923" y="2486317"/>
            <a:chExt cx="364415" cy="220936"/>
          </a:xfrm>
        </p:grpSpPr>
        <p:sp>
          <p:nvSpPr>
            <p:cNvPr id="10693" name="Google Shape;10693;p96"/>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96"/>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96"/>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96"/>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97" name="Google Shape;10697;p96"/>
          <p:cNvSpPr/>
          <p:nvPr/>
        </p:nvSpPr>
        <p:spPr>
          <a:xfrm>
            <a:off x="1747839" y="22387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98" name="Google Shape;10698;p96"/>
          <p:cNvGrpSpPr/>
          <p:nvPr/>
        </p:nvGrpSpPr>
        <p:grpSpPr>
          <a:xfrm>
            <a:off x="1303876" y="2243977"/>
            <a:ext cx="363275" cy="354626"/>
            <a:chOff x="1303876" y="2419377"/>
            <a:chExt cx="363275" cy="354626"/>
          </a:xfrm>
        </p:grpSpPr>
        <p:sp>
          <p:nvSpPr>
            <p:cNvPr id="10699" name="Google Shape;10699;p96"/>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96"/>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96"/>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96"/>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96"/>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96"/>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96"/>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96"/>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7" name="Google Shape;10707;p96"/>
          <p:cNvGrpSpPr/>
          <p:nvPr/>
        </p:nvGrpSpPr>
        <p:grpSpPr>
          <a:xfrm>
            <a:off x="861053" y="2239510"/>
            <a:ext cx="362134" cy="363623"/>
            <a:chOff x="861053" y="2414910"/>
            <a:chExt cx="362134" cy="363623"/>
          </a:xfrm>
        </p:grpSpPr>
        <p:sp>
          <p:nvSpPr>
            <p:cNvPr id="10708" name="Google Shape;10708;p96"/>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96"/>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96"/>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96"/>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96"/>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3" name="Google Shape;10713;p96"/>
          <p:cNvGrpSpPr/>
          <p:nvPr/>
        </p:nvGrpSpPr>
        <p:grpSpPr>
          <a:xfrm>
            <a:off x="7594288" y="2239859"/>
            <a:ext cx="279513" cy="355735"/>
            <a:chOff x="7594288" y="2415259"/>
            <a:chExt cx="279513" cy="355735"/>
          </a:xfrm>
        </p:grpSpPr>
        <p:sp>
          <p:nvSpPr>
            <p:cNvPr id="10714" name="Google Shape;10714;p96"/>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96"/>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96"/>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96"/>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96"/>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96"/>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0" name="Google Shape;10720;p96"/>
          <p:cNvGrpSpPr/>
          <p:nvPr/>
        </p:nvGrpSpPr>
        <p:grpSpPr>
          <a:xfrm>
            <a:off x="7145794" y="2240239"/>
            <a:ext cx="278784" cy="355735"/>
            <a:chOff x="7145794" y="2415639"/>
            <a:chExt cx="278784" cy="355735"/>
          </a:xfrm>
        </p:grpSpPr>
        <p:sp>
          <p:nvSpPr>
            <p:cNvPr id="10721" name="Google Shape;10721;p96"/>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96"/>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96"/>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96"/>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96"/>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96"/>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96"/>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96"/>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96"/>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96"/>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1" name="Google Shape;10731;p96"/>
          <p:cNvGrpSpPr/>
          <p:nvPr/>
        </p:nvGrpSpPr>
        <p:grpSpPr>
          <a:xfrm>
            <a:off x="6698441" y="2239130"/>
            <a:ext cx="277644" cy="357984"/>
            <a:chOff x="6698441" y="2414530"/>
            <a:chExt cx="277644" cy="357984"/>
          </a:xfrm>
        </p:grpSpPr>
        <p:sp>
          <p:nvSpPr>
            <p:cNvPr id="10732" name="Google Shape;10732;p96"/>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96"/>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96"/>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96"/>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96"/>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96"/>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8" name="Google Shape;10738;p96"/>
          <p:cNvGrpSpPr/>
          <p:nvPr/>
        </p:nvGrpSpPr>
        <p:grpSpPr>
          <a:xfrm>
            <a:off x="4897750" y="2240239"/>
            <a:ext cx="279513" cy="357255"/>
            <a:chOff x="4897750" y="2415639"/>
            <a:chExt cx="279513" cy="357255"/>
          </a:xfrm>
        </p:grpSpPr>
        <p:sp>
          <p:nvSpPr>
            <p:cNvPr id="10739" name="Google Shape;10739;p96"/>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96"/>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96"/>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96"/>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96"/>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96"/>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96"/>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96"/>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7" name="Google Shape;10747;p96"/>
          <p:cNvGrpSpPr/>
          <p:nvPr/>
        </p:nvGrpSpPr>
        <p:grpSpPr>
          <a:xfrm>
            <a:off x="5812066" y="2240619"/>
            <a:ext cx="264813" cy="353454"/>
            <a:chOff x="5812066" y="2416019"/>
            <a:chExt cx="264813" cy="353454"/>
          </a:xfrm>
        </p:grpSpPr>
        <p:sp>
          <p:nvSpPr>
            <p:cNvPr id="10748" name="Google Shape;10748;p96"/>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96"/>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96"/>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96"/>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96"/>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96"/>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96"/>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5" name="Google Shape;10755;p96"/>
          <p:cNvGrpSpPr/>
          <p:nvPr/>
        </p:nvGrpSpPr>
        <p:grpSpPr>
          <a:xfrm>
            <a:off x="8054820" y="2240999"/>
            <a:ext cx="264433" cy="353454"/>
            <a:chOff x="8054820" y="2416399"/>
            <a:chExt cx="264433" cy="353454"/>
          </a:xfrm>
        </p:grpSpPr>
        <p:sp>
          <p:nvSpPr>
            <p:cNvPr id="10756" name="Google Shape;10756;p96"/>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96"/>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96"/>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96"/>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96"/>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96"/>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2" name="Google Shape;10762;p96"/>
          <p:cNvGrpSpPr/>
          <p:nvPr/>
        </p:nvGrpSpPr>
        <p:grpSpPr>
          <a:xfrm>
            <a:off x="5356413" y="2237990"/>
            <a:ext cx="271212" cy="361374"/>
            <a:chOff x="5356413" y="2413390"/>
            <a:chExt cx="271212" cy="361374"/>
          </a:xfrm>
        </p:grpSpPr>
        <p:sp>
          <p:nvSpPr>
            <p:cNvPr id="10763" name="Google Shape;10763;p96"/>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96"/>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96"/>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96"/>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96"/>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8" name="Google Shape;10768;p96"/>
          <p:cNvGrpSpPr/>
          <p:nvPr/>
        </p:nvGrpSpPr>
        <p:grpSpPr>
          <a:xfrm>
            <a:off x="6255238" y="2236849"/>
            <a:ext cx="271244" cy="360994"/>
            <a:chOff x="6255238" y="2412249"/>
            <a:chExt cx="271244" cy="360994"/>
          </a:xfrm>
        </p:grpSpPr>
        <p:sp>
          <p:nvSpPr>
            <p:cNvPr id="10769" name="Google Shape;10769;p96"/>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96"/>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96"/>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96"/>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96"/>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96"/>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5" name="Google Shape;10775;p96"/>
          <p:cNvGrpSpPr/>
          <p:nvPr/>
        </p:nvGrpSpPr>
        <p:grpSpPr>
          <a:xfrm>
            <a:off x="2185372" y="1782399"/>
            <a:ext cx="366664" cy="366981"/>
            <a:chOff x="2185372" y="1957799"/>
            <a:chExt cx="366664" cy="366981"/>
          </a:xfrm>
        </p:grpSpPr>
        <p:sp>
          <p:nvSpPr>
            <p:cNvPr id="10776" name="Google Shape;10776;p96"/>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96"/>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96"/>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96"/>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96"/>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96"/>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96"/>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96"/>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4" name="Google Shape;10784;p96"/>
          <p:cNvGrpSpPr/>
          <p:nvPr/>
        </p:nvGrpSpPr>
        <p:grpSpPr>
          <a:xfrm>
            <a:off x="1737258" y="1812971"/>
            <a:ext cx="370814" cy="307359"/>
            <a:chOff x="1737258" y="1988371"/>
            <a:chExt cx="370814" cy="307359"/>
          </a:xfrm>
        </p:grpSpPr>
        <p:sp>
          <p:nvSpPr>
            <p:cNvPr id="10785" name="Google Shape;10785;p96"/>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96"/>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96"/>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96"/>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9" name="Google Shape;10789;p96"/>
          <p:cNvGrpSpPr/>
          <p:nvPr/>
        </p:nvGrpSpPr>
        <p:grpSpPr>
          <a:xfrm>
            <a:off x="848983" y="1814111"/>
            <a:ext cx="369294" cy="304350"/>
            <a:chOff x="848983" y="1989511"/>
            <a:chExt cx="369294" cy="304350"/>
          </a:xfrm>
        </p:grpSpPr>
        <p:sp>
          <p:nvSpPr>
            <p:cNvPr id="10790" name="Google Shape;10790;p96"/>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96"/>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96"/>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96"/>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96"/>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5" name="Google Shape;10795;p96"/>
          <p:cNvGrpSpPr/>
          <p:nvPr/>
        </p:nvGrpSpPr>
        <p:grpSpPr>
          <a:xfrm>
            <a:off x="3074027" y="1808377"/>
            <a:ext cx="380604" cy="313854"/>
            <a:chOff x="3074027" y="1983777"/>
            <a:chExt cx="380604" cy="313854"/>
          </a:xfrm>
        </p:grpSpPr>
        <p:sp>
          <p:nvSpPr>
            <p:cNvPr id="10796" name="Google Shape;10796;p96"/>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96"/>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96"/>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96"/>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96"/>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1" name="Google Shape;10801;p96"/>
          <p:cNvGrpSpPr/>
          <p:nvPr/>
        </p:nvGrpSpPr>
        <p:grpSpPr>
          <a:xfrm>
            <a:off x="3522521" y="1800457"/>
            <a:ext cx="367013" cy="331278"/>
            <a:chOff x="3522521" y="1975857"/>
            <a:chExt cx="367013" cy="331278"/>
          </a:xfrm>
        </p:grpSpPr>
        <p:sp>
          <p:nvSpPr>
            <p:cNvPr id="10802" name="Google Shape;10802;p96"/>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96"/>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96"/>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96"/>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96"/>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96"/>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96"/>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9" name="Google Shape;10809;p96"/>
          <p:cNvGrpSpPr/>
          <p:nvPr/>
        </p:nvGrpSpPr>
        <p:grpSpPr>
          <a:xfrm>
            <a:off x="2630824" y="1801566"/>
            <a:ext cx="368185" cy="330454"/>
            <a:chOff x="2630824" y="1976966"/>
            <a:chExt cx="368185" cy="330454"/>
          </a:xfrm>
        </p:grpSpPr>
        <p:sp>
          <p:nvSpPr>
            <p:cNvPr id="10810" name="Google Shape;10810;p96"/>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96"/>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96"/>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96"/>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96"/>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96"/>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96"/>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96"/>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8" name="Google Shape;10818;p96"/>
          <p:cNvGrpSpPr/>
          <p:nvPr/>
        </p:nvGrpSpPr>
        <p:grpSpPr>
          <a:xfrm>
            <a:off x="1293706" y="1791016"/>
            <a:ext cx="369294" cy="350444"/>
            <a:chOff x="1293706" y="1966416"/>
            <a:chExt cx="369294" cy="350444"/>
          </a:xfrm>
        </p:grpSpPr>
        <p:sp>
          <p:nvSpPr>
            <p:cNvPr id="10819" name="Google Shape;10819;p96"/>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96"/>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96"/>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96"/>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96"/>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96"/>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96"/>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96"/>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7" name="Google Shape;10827;p96"/>
          <p:cNvGrpSpPr/>
          <p:nvPr/>
        </p:nvGrpSpPr>
        <p:grpSpPr>
          <a:xfrm>
            <a:off x="3967213" y="1800077"/>
            <a:ext cx="368185" cy="331816"/>
            <a:chOff x="3967213" y="1975477"/>
            <a:chExt cx="368185" cy="331816"/>
          </a:xfrm>
        </p:grpSpPr>
        <p:sp>
          <p:nvSpPr>
            <p:cNvPr id="10828" name="Google Shape;10828;p96"/>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96"/>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96"/>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1" name="Google Shape;10831;p96"/>
          <p:cNvGrpSpPr/>
          <p:nvPr/>
        </p:nvGrpSpPr>
        <p:grpSpPr>
          <a:xfrm>
            <a:off x="8047661" y="1793646"/>
            <a:ext cx="279132" cy="356875"/>
            <a:chOff x="8047661" y="1969046"/>
            <a:chExt cx="279132" cy="356875"/>
          </a:xfrm>
        </p:grpSpPr>
        <p:sp>
          <p:nvSpPr>
            <p:cNvPr id="10832" name="Google Shape;10832;p96"/>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96"/>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96"/>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96"/>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6" name="Google Shape;10836;p96"/>
          <p:cNvGrpSpPr/>
          <p:nvPr/>
        </p:nvGrpSpPr>
        <p:grpSpPr>
          <a:xfrm>
            <a:off x="7596157" y="1792759"/>
            <a:ext cx="279544" cy="358142"/>
            <a:chOff x="7596157" y="1968159"/>
            <a:chExt cx="279544" cy="358142"/>
          </a:xfrm>
        </p:grpSpPr>
        <p:sp>
          <p:nvSpPr>
            <p:cNvPr id="10837" name="Google Shape;10837;p96"/>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96"/>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96"/>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96"/>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96"/>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96"/>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3" name="Google Shape;10843;p96"/>
          <p:cNvGrpSpPr/>
          <p:nvPr/>
        </p:nvGrpSpPr>
        <p:grpSpPr>
          <a:xfrm>
            <a:off x="7147315" y="1793646"/>
            <a:ext cx="279513" cy="357636"/>
            <a:chOff x="7147315" y="1969046"/>
            <a:chExt cx="279513" cy="357636"/>
          </a:xfrm>
        </p:grpSpPr>
        <p:sp>
          <p:nvSpPr>
            <p:cNvPr id="10844" name="Google Shape;10844;p96"/>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96"/>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96"/>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96"/>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96"/>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96"/>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96"/>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1" name="Google Shape;10851;p96"/>
          <p:cNvGrpSpPr/>
          <p:nvPr/>
        </p:nvGrpSpPr>
        <p:grpSpPr>
          <a:xfrm>
            <a:off x="6697681" y="1792917"/>
            <a:ext cx="280305" cy="359093"/>
            <a:chOff x="6697681" y="1968317"/>
            <a:chExt cx="280305" cy="359093"/>
          </a:xfrm>
        </p:grpSpPr>
        <p:sp>
          <p:nvSpPr>
            <p:cNvPr id="10852" name="Google Shape;10852;p96"/>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96"/>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96"/>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96"/>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96"/>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96"/>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96"/>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9" name="Google Shape;10859;p96"/>
          <p:cNvGrpSpPr/>
          <p:nvPr/>
        </p:nvGrpSpPr>
        <p:grpSpPr>
          <a:xfrm>
            <a:off x="6248839" y="1792537"/>
            <a:ext cx="280273" cy="358744"/>
            <a:chOff x="6248839" y="1967937"/>
            <a:chExt cx="280273" cy="358744"/>
          </a:xfrm>
        </p:grpSpPr>
        <p:sp>
          <p:nvSpPr>
            <p:cNvPr id="10860" name="Google Shape;10860;p96"/>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96"/>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96"/>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96"/>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96"/>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96"/>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6" name="Google Shape;10866;p96"/>
          <p:cNvGrpSpPr/>
          <p:nvPr/>
        </p:nvGrpSpPr>
        <p:grpSpPr>
          <a:xfrm>
            <a:off x="5801485" y="1793646"/>
            <a:ext cx="279164" cy="357794"/>
            <a:chOff x="5801485" y="1969046"/>
            <a:chExt cx="279164" cy="357794"/>
          </a:xfrm>
        </p:grpSpPr>
        <p:sp>
          <p:nvSpPr>
            <p:cNvPr id="10867" name="Google Shape;10867;p96"/>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96"/>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96"/>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96"/>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96"/>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96"/>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96"/>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96"/>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96"/>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96"/>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96"/>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96"/>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96"/>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0" name="Google Shape;10880;p96"/>
          <p:cNvGrpSpPr/>
          <p:nvPr/>
        </p:nvGrpSpPr>
        <p:grpSpPr>
          <a:xfrm>
            <a:off x="5352643" y="1793646"/>
            <a:ext cx="278404" cy="358364"/>
            <a:chOff x="5352643" y="1969046"/>
            <a:chExt cx="278404" cy="358364"/>
          </a:xfrm>
        </p:grpSpPr>
        <p:sp>
          <p:nvSpPr>
            <p:cNvPr id="10881" name="Google Shape;10881;p96"/>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96"/>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96"/>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96"/>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5" name="Google Shape;10885;p96"/>
          <p:cNvGrpSpPr/>
          <p:nvPr/>
        </p:nvGrpSpPr>
        <p:grpSpPr>
          <a:xfrm>
            <a:off x="4897750" y="1792917"/>
            <a:ext cx="279132" cy="358364"/>
            <a:chOff x="4897750" y="1968317"/>
            <a:chExt cx="279132" cy="358364"/>
          </a:xfrm>
        </p:grpSpPr>
        <p:sp>
          <p:nvSpPr>
            <p:cNvPr id="10886" name="Google Shape;10886;p96"/>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96"/>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96"/>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96"/>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96"/>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96"/>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96"/>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96"/>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96"/>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96"/>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96"/>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96"/>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96"/>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99" name="Google Shape;10899;p96"/>
          <p:cNvSpPr/>
          <p:nvPr/>
        </p:nvSpPr>
        <p:spPr>
          <a:xfrm>
            <a:off x="872362" y="13376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00" name="Google Shape;10900;p96"/>
          <p:cNvGrpSpPr/>
          <p:nvPr/>
        </p:nvGrpSpPr>
        <p:grpSpPr>
          <a:xfrm>
            <a:off x="1767449" y="1337644"/>
            <a:ext cx="324403" cy="347783"/>
            <a:chOff x="1767449" y="1513044"/>
            <a:chExt cx="324403" cy="347783"/>
          </a:xfrm>
        </p:grpSpPr>
        <p:sp>
          <p:nvSpPr>
            <p:cNvPr id="10901" name="Google Shape;10901;p96"/>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96"/>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96"/>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96"/>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96"/>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96"/>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96"/>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96"/>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96"/>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0" name="Google Shape;10910;p96"/>
          <p:cNvGrpSpPr/>
          <p:nvPr/>
        </p:nvGrpSpPr>
        <p:grpSpPr>
          <a:xfrm>
            <a:off x="4007193" y="1337327"/>
            <a:ext cx="320633" cy="348100"/>
            <a:chOff x="4007193" y="1512727"/>
            <a:chExt cx="320633" cy="348100"/>
          </a:xfrm>
        </p:grpSpPr>
        <p:sp>
          <p:nvSpPr>
            <p:cNvPr id="10911" name="Google Shape;10911;p96"/>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96"/>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96"/>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96"/>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96"/>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6" name="Google Shape;10916;p96"/>
          <p:cNvGrpSpPr/>
          <p:nvPr/>
        </p:nvGrpSpPr>
        <p:grpSpPr>
          <a:xfrm>
            <a:off x="3530425" y="1333347"/>
            <a:ext cx="368175" cy="344594"/>
            <a:chOff x="3530425" y="1508747"/>
            <a:chExt cx="368175" cy="344594"/>
          </a:xfrm>
        </p:grpSpPr>
        <p:sp>
          <p:nvSpPr>
            <p:cNvPr id="10917" name="Google Shape;10917;p96"/>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96"/>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96"/>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96"/>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1" name="Google Shape;10921;p96"/>
          <p:cNvGrpSpPr/>
          <p:nvPr/>
        </p:nvGrpSpPr>
        <p:grpSpPr>
          <a:xfrm>
            <a:off x="3127598" y="1337834"/>
            <a:ext cx="289714" cy="347593"/>
            <a:chOff x="3127598" y="1513234"/>
            <a:chExt cx="289714" cy="347593"/>
          </a:xfrm>
        </p:grpSpPr>
        <p:sp>
          <p:nvSpPr>
            <p:cNvPr id="10922" name="Google Shape;10922;p96"/>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96"/>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96"/>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96"/>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96"/>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7" name="Google Shape;10927;p96"/>
          <p:cNvGrpSpPr/>
          <p:nvPr/>
        </p:nvGrpSpPr>
        <p:grpSpPr>
          <a:xfrm>
            <a:off x="2662884" y="1337644"/>
            <a:ext cx="322914" cy="348543"/>
            <a:chOff x="2662884" y="1513044"/>
            <a:chExt cx="322914" cy="348543"/>
          </a:xfrm>
        </p:grpSpPr>
        <p:sp>
          <p:nvSpPr>
            <p:cNvPr id="10928" name="Google Shape;10928;p96"/>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96"/>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96"/>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96"/>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96"/>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96"/>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96"/>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96"/>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96"/>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96"/>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8" name="Google Shape;10938;p96"/>
          <p:cNvGrpSpPr/>
          <p:nvPr/>
        </p:nvGrpSpPr>
        <p:grpSpPr>
          <a:xfrm>
            <a:off x="2232511" y="1337359"/>
            <a:ext cx="299534" cy="348068"/>
            <a:chOff x="2232511" y="1512759"/>
            <a:chExt cx="299534" cy="348068"/>
          </a:xfrm>
        </p:grpSpPr>
        <p:sp>
          <p:nvSpPr>
            <p:cNvPr id="10939" name="Google Shape;10939;p96"/>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96"/>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96"/>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96"/>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96"/>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96"/>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96"/>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96"/>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96"/>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96"/>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96"/>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0" name="Google Shape;10950;p96"/>
          <p:cNvGrpSpPr/>
          <p:nvPr/>
        </p:nvGrpSpPr>
        <p:grpSpPr>
          <a:xfrm>
            <a:off x="1331406" y="1337961"/>
            <a:ext cx="301784" cy="348607"/>
            <a:chOff x="1331406" y="1513361"/>
            <a:chExt cx="301784" cy="348607"/>
          </a:xfrm>
        </p:grpSpPr>
        <p:sp>
          <p:nvSpPr>
            <p:cNvPr id="10951" name="Google Shape;10951;p96"/>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96"/>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96"/>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96"/>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5" name="Google Shape;10955;p96"/>
          <p:cNvGrpSpPr/>
          <p:nvPr/>
        </p:nvGrpSpPr>
        <p:grpSpPr>
          <a:xfrm>
            <a:off x="7144274" y="1324814"/>
            <a:ext cx="282174" cy="355735"/>
            <a:chOff x="7144274" y="1500214"/>
            <a:chExt cx="282174" cy="355735"/>
          </a:xfrm>
        </p:grpSpPr>
        <p:sp>
          <p:nvSpPr>
            <p:cNvPr id="10956" name="Google Shape;10956;p96"/>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96"/>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96"/>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96"/>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96"/>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96"/>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2" name="Google Shape;10962;p96"/>
          <p:cNvGrpSpPr/>
          <p:nvPr/>
        </p:nvGrpSpPr>
        <p:grpSpPr>
          <a:xfrm>
            <a:off x="6685262" y="1324814"/>
            <a:ext cx="289682" cy="354594"/>
            <a:chOff x="6685262" y="1500214"/>
            <a:chExt cx="289682" cy="354594"/>
          </a:xfrm>
        </p:grpSpPr>
        <p:sp>
          <p:nvSpPr>
            <p:cNvPr id="10963" name="Google Shape;10963;p96"/>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96"/>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96"/>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96"/>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7" name="Google Shape;10967;p96"/>
          <p:cNvGrpSpPr/>
          <p:nvPr/>
        </p:nvGrpSpPr>
        <p:grpSpPr>
          <a:xfrm>
            <a:off x="6200938" y="1325194"/>
            <a:ext cx="322154" cy="355355"/>
            <a:chOff x="6200938" y="1500594"/>
            <a:chExt cx="322154" cy="355355"/>
          </a:xfrm>
        </p:grpSpPr>
        <p:sp>
          <p:nvSpPr>
            <p:cNvPr id="10968" name="Google Shape;10968;p96"/>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96"/>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96"/>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96"/>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96"/>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3" name="Google Shape;10973;p96"/>
          <p:cNvGrpSpPr/>
          <p:nvPr/>
        </p:nvGrpSpPr>
        <p:grpSpPr>
          <a:xfrm>
            <a:off x="5289631" y="1324814"/>
            <a:ext cx="332355" cy="354974"/>
            <a:chOff x="5289631" y="1500214"/>
            <a:chExt cx="332355" cy="354974"/>
          </a:xfrm>
        </p:grpSpPr>
        <p:sp>
          <p:nvSpPr>
            <p:cNvPr id="10974" name="Google Shape;10974;p96"/>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96"/>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96"/>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96"/>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96"/>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96"/>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0" name="Google Shape;10980;p96"/>
          <p:cNvGrpSpPr/>
          <p:nvPr/>
        </p:nvGrpSpPr>
        <p:grpSpPr>
          <a:xfrm>
            <a:off x="5748295" y="1324433"/>
            <a:ext cx="323294" cy="356115"/>
            <a:chOff x="5748295" y="1499833"/>
            <a:chExt cx="323294" cy="356115"/>
          </a:xfrm>
        </p:grpSpPr>
        <p:sp>
          <p:nvSpPr>
            <p:cNvPr id="10981" name="Google Shape;10981;p96"/>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96"/>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96"/>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96"/>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96"/>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96"/>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96"/>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8" name="Google Shape;10988;p96"/>
          <p:cNvGrpSpPr/>
          <p:nvPr/>
        </p:nvGrpSpPr>
        <p:grpSpPr>
          <a:xfrm>
            <a:off x="8047661" y="1325637"/>
            <a:ext cx="278404" cy="355260"/>
            <a:chOff x="8047661" y="1501037"/>
            <a:chExt cx="278404" cy="355260"/>
          </a:xfrm>
        </p:grpSpPr>
        <p:sp>
          <p:nvSpPr>
            <p:cNvPr id="10989" name="Google Shape;10989;p96"/>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96"/>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96"/>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96"/>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3" name="Google Shape;10993;p96"/>
          <p:cNvGrpSpPr/>
          <p:nvPr/>
        </p:nvGrpSpPr>
        <p:grpSpPr>
          <a:xfrm>
            <a:off x="4903389" y="1324814"/>
            <a:ext cx="267854" cy="355735"/>
            <a:chOff x="4903389" y="1500214"/>
            <a:chExt cx="267854" cy="355735"/>
          </a:xfrm>
        </p:grpSpPr>
        <p:sp>
          <p:nvSpPr>
            <p:cNvPr id="10994" name="Google Shape;10994;p96"/>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96"/>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96"/>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96"/>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96"/>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9" name="Google Shape;10999;p96"/>
          <p:cNvGrpSpPr/>
          <p:nvPr/>
        </p:nvGrpSpPr>
        <p:grpSpPr>
          <a:xfrm>
            <a:off x="7613518" y="1325954"/>
            <a:ext cx="264433" cy="353074"/>
            <a:chOff x="7613518" y="1501354"/>
            <a:chExt cx="264433" cy="353074"/>
          </a:xfrm>
        </p:grpSpPr>
        <p:sp>
          <p:nvSpPr>
            <p:cNvPr id="11000" name="Google Shape;11000;p96"/>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96"/>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96"/>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96"/>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96"/>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96"/>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06" name="Google Shape;11006;p96"/>
          <p:cNvSpPr txBox="1"/>
          <p:nvPr/>
        </p:nvSpPr>
        <p:spPr>
          <a:xfrm>
            <a:off x="849675"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11007" name="Google Shape;11007;p96"/>
          <p:cNvSpPr txBox="1"/>
          <p:nvPr/>
        </p:nvSpPr>
        <p:spPr>
          <a:xfrm>
            <a:off x="4858400"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011" name="Shape 11011"/>
        <p:cNvGrpSpPr/>
        <p:nvPr/>
      </p:nvGrpSpPr>
      <p:grpSpPr>
        <a:xfrm>
          <a:off x="0" y="0"/>
          <a:ext cx="0" cy="0"/>
          <a:chOff x="0" y="0"/>
          <a:chExt cx="0" cy="0"/>
        </a:xfrm>
      </p:grpSpPr>
      <p:grpSp>
        <p:nvGrpSpPr>
          <p:cNvPr id="11012" name="Google Shape;11012;p97"/>
          <p:cNvGrpSpPr/>
          <p:nvPr/>
        </p:nvGrpSpPr>
        <p:grpSpPr>
          <a:xfrm>
            <a:off x="1757085" y="1325225"/>
            <a:ext cx="371069" cy="359396"/>
            <a:chOff x="1757085" y="1500675"/>
            <a:chExt cx="371069" cy="359396"/>
          </a:xfrm>
        </p:grpSpPr>
        <p:sp>
          <p:nvSpPr>
            <p:cNvPr id="11013" name="Google Shape;11013;p97"/>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97"/>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97"/>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97"/>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97"/>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97"/>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97"/>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97"/>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97"/>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97"/>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97"/>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97"/>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97"/>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97"/>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97"/>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97"/>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97"/>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97"/>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97"/>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97"/>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97"/>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97"/>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97"/>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97"/>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97"/>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97"/>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97"/>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97"/>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97"/>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2" name="Google Shape;11042;p97"/>
          <p:cNvGrpSpPr/>
          <p:nvPr/>
        </p:nvGrpSpPr>
        <p:grpSpPr>
          <a:xfrm>
            <a:off x="2774209" y="1779241"/>
            <a:ext cx="116693" cy="374186"/>
            <a:chOff x="2774209" y="1954691"/>
            <a:chExt cx="116693" cy="374186"/>
          </a:xfrm>
        </p:grpSpPr>
        <p:sp>
          <p:nvSpPr>
            <p:cNvPr id="11043" name="Google Shape;11043;p97"/>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97"/>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5" name="Google Shape;11045;p97"/>
          <p:cNvGrpSpPr/>
          <p:nvPr/>
        </p:nvGrpSpPr>
        <p:grpSpPr>
          <a:xfrm>
            <a:off x="4017435" y="1324462"/>
            <a:ext cx="315092" cy="359397"/>
            <a:chOff x="4017435" y="1499912"/>
            <a:chExt cx="315092" cy="359397"/>
          </a:xfrm>
        </p:grpSpPr>
        <p:sp>
          <p:nvSpPr>
            <p:cNvPr id="11046" name="Google Shape;11046;p97"/>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97"/>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8" name="Google Shape;11048;p97"/>
          <p:cNvGrpSpPr/>
          <p:nvPr/>
        </p:nvGrpSpPr>
        <p:grpSpPr>
          <a:xfrm>
            <a:off x="3963652" y="1824309"/>
            <a:ext cx="374154" cy="284050"/>
            <a:chOff x="3963652" y="1999759"/>
            <a:chExt cx="374154" cy="284050"/>
          </a:xfrm>
        </p:grpSpPr>
        <p:sp>
          <p:nvSpPr>
            <p:cNvPr id="11049" name="Google Shape;11049;p97"/>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97"/>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97"/>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2" name="Google Shape;11052;p97"/>
          <p:cNvGrpSpPr/>
          <p:nvPr/>
        </p:nvGrpSpPr>
        <p:grpSpPr>
          <a:xfrm>
            <a:off x="1777536" y="1839416"/>
            <a:ext cx="376444" cy="253772"/>
            <a:chOff x="1777536" y="2014866"/>
            <a:chExt cx="376444" cy="253772"/>
          </a:xfrm>
        </p:grpSpPr>
        <p:sp>
          <p:nvSpPr>
            <p:cNvPr id="11053" name="Google Shape;11053;p97"/>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97"/>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97"/>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97"/>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97"/>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8" name="Google Shape;11058;p97"/>
          <p:cNvGrpSpPr/>
          <p:nvPr/>
        </p:nvGrpSpPr>
        <p:grpSpPr>
          <a:xfrm>
            <a:off x="1309875" y="1881876"/>
            <a:ext cx="374154" cy="169680"/>
            <a:chOff x="1309875" y="2057326"/>
            <a:chExt cx="374154" cy="169680"/>
          </a:xfrm>
        </p:grpSpPr>
        <p:sp>
          <p:nvSpPr>
            <p:cNvPr id="11059" name="Google Shape;11059;p97"/>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97"/>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97"/>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97"/>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97"/>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97"/>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97"/>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97"/>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97"/>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97"/>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97"/>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70" name="Google Shape;11070;p97"/>
          <p:cNvSpPr/>
          <p:nvPr/>
        </p:nvSpPr>
        <p:spPr>
          <a:xfrm>
            <a:off x="862283" y="190080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71" name="Google Shape;11071;p97"/>
          <p:cNvGrpSpPr/>
          <p:nvPr/>
        </p:nvGrpSpPr>
        <p:grpSpPr>
          <a:xfrm>
            <a:off x="2347450" y="1779114"/>
            <a:ext cx="113639" cy="373168"/>
            <a:chOff x="2347450" y="1954564"/>
            <a:chExt cx="113639" cy="373168"/>
          </a:xfrm>
        </p:grpSpPr>
        <p:sp>
          <p:nvSpPr>
            <p:cNvPr id="11072" name="Google Shape;11072;p97"/>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97"/>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74" name="Google Shape;11074;p97"/>
          <p:cNvSpPr/>
          <p:nvPr/>
        </p:nvSpPr>
        <p:spPr>
          <a:xfrm>
            <a:off x="861520" y="141138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75" name="Google Shape;11075;p97"/>
          <p:cNvGrpSpPr/>
          <p:nvPr/>
        </p:nvGrpSpPr>
        <p:grpSpPr>
          <a:xfrm>
            <a:off x="3110102" y="1324430"/>
            <a:ext cx="330613" cy="358379"/>
            <a:chOff x="3110102" y="1499880"/>
            <a:chExt cx="330613" cy="358379"/>
          </a:xfrm>
        </p:grpSpPr>
        <p:sp>
          <p:nvSpPr>
            <p:cNvPr id="11076" name="Google Shape;11076;p97"/>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97"/>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97"/>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97"/>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97"/>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97"/>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97"/>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83" name="Google Shape;11083;p97"/>
          <p:cNvSpPr/>
          <p:nvPr/>
        </p:nvSpPr>
        <p:spPr>
          <a:xfrm>
            <a:off x="3196834" y="177876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84" name="Google Shape;11084;p97"/>
          <p:cNvGrpSpPr/>
          <p:nvPr/>
        </p:nvGrpSpPr>
        <p:grpSpPr>
          <a:xfrm>
            <a:off x="3485575" y="1824309"/>
            <a:ext cx="373772" cy="284050"/>
            <a:chOff x="3531200" y="1999759"/>
            <a:chExt cx="373772" cy="284050"/>
          </a:xfrm>
        </p:grpSpPr>
        <p:sp>
          <p:nvSpPr>
            <p:cNvPr id="11085" name="Google Shape;11085;p97"/>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97"/>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97"/>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97"/>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9" name="Google Shape;11089;p97"/>
          <p:cNvGrpSpPr/>
          <p:nvPr/>
        </p:nvGrpSpPr>
        <p:grpSpPr>
          <a:xfrm>
            <a:off x="2667058" y="1324843"/>
            <a:ext cx="330231" cy="359015"/>
            <a:chOff x="2667058" y="1500293"/>
            <a:chExt cx="330231" cy="359015"/>
          </a:xfrm>
        </p:grpSpPr>
        <p:sp>
          <p:nvSpPr>
            <p:cNvPr id="11090" name="Google Shape;11090;p97"/>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97"/>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97"/>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97"/>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97"/>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97"/>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97"/>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97"/>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97"/>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97"/>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97"/>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97"/>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97"/>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97"/>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97"/>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97"/>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97"/>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97"/>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8" name="Google Shape;11108;p97"/>
          <p:cNvGrpSpPr/>
          <p:nvPr/>
        </p:nvGrpSpPr>
        <p:grpSpPr>
          <a:xfrm>
            <a:off x="3567553" y="1324462"/>
            <a:ext cx="320022" cy="359778"/>
            <a:chOff x="3567553" y="1499912"/>
            <a:chExt cx="320022" cy="359778"/>
          </a:xfrm>
        </p:grpSpPr>
        <p:sp>
          <p:nvSpPr>
            <p:cNvPr id="11109" name="Google Shape;11109;p97"/>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97"/>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97"/>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97"/>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97"/>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97"/>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5" name="Google Shape;11115;p97"/>
          <p:cNvGrpSpPr/>
          <p:nvPr/>
        </p:nvGrpSpPr>
        <p:grpSpPr>
          <a:xfrm>
            <a:off x="1309875" y="1324462"/>
            <a:ext cx="359015" cy="358633"/>
            <a:chOff x="1309875" y="1499912"/>
            <a:chExt cx="359015" cy="358633"/>
          </a:xfrm>
        </p:grpSpPr>
        <p:sp>
          <p:nvSpPr>
            <p:cNvPr id="11116" name="Google Shape;11116;p97"/>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97"/>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97"/>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97"/>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97"/>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97"/>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97"/>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97"/>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97"/>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5" name="Google Shape;11125;p97"/>
          <p:cNvGrpSpPr/>
          <p:nvPr/>
        </p:nvGrpSpPr>
        <p:grpSpPr>
          <a:xfrm>
            <a:off x="2219466" y="1324843"/>
            <a:ext cx="330613" cy="359015"/>
            <a:chOff x="2219466" y="1500293"/>
            <a:chExt cx="330613" cy="359015"/>
          </a:xfrm>
        </p:grpSpPr>
        <p:sp>
          <p:nvSpPr>
            <p:cNvPr id="11126" name="Google Shape;11126;p97"/>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97"/>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8" name="Google Shape;11128;p97"/>
          <p:cNvGrpSpPr/>
          <p:nvPr/>
        </p:nvGrpSpPr>
        <p:grpSpPr>
          <a:xfrm>
            <a:off x="5343544" y="1333908"/>
            <a:ext cx="244676" cy="351095"/>
            <a:chOff x="5343544" y="1509358"/>
            <a:chExt cx="244676" cy="351095"/>
          </a:xfrm>
        </p:grpSpPr>
        <p:sp>
          <p:nvSpPr>
            <p:cNvPr id="11129" name="Google Shape;11129;p97"/>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97"/>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97"/>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2" name="Google Shape;11132;p97"/>
          <p:cNvGrpSpPr/>
          <p:nvPr/>
        </p:nvGrpSpPr>
        <p:grpSpPr>
          <a:xfrm>
            <a:off x="4882340" y="1333908"/>
            <a:ext cx="246171" cy="351095"/>
            <a:chOff x="4882340" y="1509358"/>
            <a:chExt cx="246171" cy="351095"/>
          </a:xfrm>
        </p:grpSpPr>
        <p:sp>
          <p:nvSpPr>
            <p:cNvPr id="11133" name="Google Shape;11133;p97"/>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97"/>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97"/>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97"/>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97"/>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8" name="Google Shape;11138;p97"/>
          <p:cNvGrpSpPr/>
          <p:nvPr/>
        </p:nvGrpSpPr>
        <p:grpSpPr>
          <a:xfrm>
            <a:off x="6273204" y="1333558"/>
            <a:ext cx="236343" cy="351445"/>
            <a:chOff x="6273204" y="1509008"/>
            <a:chExt cx="236343" cy="351445"/>
          </a:xfrm>
        </p:grpSpPr>
        <p:sp>
          <p:nvSpPr>
            <p:cNvPr id="11139" name="Google Shape;11139;p97"/>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97"/>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41" name="Google Shape;11141;p97"/>
          <p:cNvSpPr/>
          <p:nvPr/>
        </p:nvSpPr>
        <p:spPr>
          <a:xfrm>
            <a:off x="5809710" y="133428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42" name="Google Shape;11142;p97"/>
          <p:cNvGrpSpPr/>
          <p:nvPr/>
        </p:nvGrpSpPr>
        <p:grpSpPr>
          <a:xfrm>
            <a:off x="7219530" y="1332794"/>
            <a:ext cx="191625" cy="352209"/>
            <a:chOff x="7219530" y="1508244"/>
            <a:chExt cx="191625" cy="352209"/>
          </a:xfrm>
        </p:grpSpPr>
        <p:sp>
          <p:nvSpPr>
            <p:cNvPr id="11143" name="Google Shape;11143;p97"/>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97"/>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5" name="Google Shape;11145;p97"/>
          <p:cNvGrpSpPr/>
          <p:nvPr/>
        </p:nvGrpSpPr>
        <p:grpSpPr>
          <a:xfrm>
            <a:off x="7699309" y="1333176"/>
            <a:ext cx="154922" cy="351827"/>
            <a:chOff x="7699309" y="1508626"/>
            <a:chExt cx="154922" cy="351827"/>
          </a:xfrm>
        </p:grpSpPr>
        <p:sp>
          <p:nvSpPr>
            <p:cNvPr id="11146" name="Google Shape;11146;p97"/>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97"/>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97"/>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97"/>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97"/>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97"/>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97"/>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3" name="Google Shape;11153;p97"/>
          <p:cNvGrpSpPr/>
          <p:nvPr/>
        </p:nvGrpSpPr>
        <p:grpSpPr>
          <a:xfrm>
            <a:off x="8161690" y="1333558"/>
            <a:ext cx="153396" cy="351064"/>
            <a:chOff x="8161690" y="1509008"/>
            <a:chExt cx="153396" cy="351064"/>
          </a:xfrm>
        </p:grpSpPr>
        <p:sp>
          <p:nvSpPr>
            <p:cNvPr id="11154" name="Google Shape;11154;p97"/>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97"/>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97"/>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97"/>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8" name="Google Shape;11158;p97"/>
          <p:cNvGrpSpPr/>
          <p:nvPr/>
        </p:nvGrpSpPr>
        <p:grpSpPr>
          <a:xfrm>
            <a:off x="6746940" y="1333431"/>
            <a:ext cx="213221" cy="352304"/>
            <a:chOff x="6746940" y="1508881"/>
            <a:chExt cx="213221" cy="352304"/>
          </a:xfrm>
        </p:grpSpPr>
        <p:sp>
          <p:nvSpPr>
            <p:cNvPr id="11159" name="Google Shape;11159;p97"/>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97"/>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97"/>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97"/>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3" name="Google Shape;11163;p97"/>
          <p:cNvGrpSpPr/>
          <p:nvPr/>
        </p:nvGrpSpPr>
        <p:grpSpPr>
          <a:xfrm>
            <a:off x="5770336" y="1832165"/>
            <a:ext cx="350682" cy="292097"/>
            <a:chOff x="5770336" y="2007615"/>
            <a:chExt cx="350682" cy="292097"/>
          </a:xfrm>
        </p:grpSpPr>
        <p:sp>
          <p:nvSpPr>
            <p:cNvPr id="11164" name="Google Shape;11164;p97"/>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97"/>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97"/>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97"/>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8" name="Google Shape;11168;p97"/>
          <p:cNvGrpSpPr/>
          <p:nvPr/>
        </p:nvGrpSpPr>
        <p:grpSpPr>
          <a:xfrm>
            <a:off x="5326878" y="1804908"/>
            <a:ext cx="350332" cy="346229"/>
            <a:chOff x="5326878" y="1980358"/>
            <a:chExt cx="350332" cy="346229"/>
          </a:xfrm>
        </p:grpSpPr>
        <p:sp>
          <p:nvSpPr>
            <p:cNvPr id="11169" name="Google Shape;11169;p97"/>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97"/>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97"/>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97"/>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73" name="Google Shape;11173;p97"/>
          <p:cNvSpPr/>
          <p:nvPr/>
        </p:nvSpPr>
        <p:spPr>
          <a:xfrm>
            <a:off x="7992774" y="180233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74" name="Google Shape;11174;p97"/>
          <p:cNvGrpSpPr/>
          <p:nvPr/>
        </p:nvGrpSpPr>
        <p:grpSpPr>
          <a:xfrm>
            <a:off x="4883835" y="1817121"/>
            <a:ext cx="350300" cy="323043"/>
            <a:chOff x="4883835" y="1992571"/>
            <a:chExt cx="350300" cy="323043"/>
          </a:xfrm>
        </p:grpSpPr>
        <p:sp>
          <p:nvSpPr>
            <p:cNvPr id="11175" name="Google Shape;11175;p97"/>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97"/>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97"/>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97"/>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97"/>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97"/>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1" name="Google Shape;11181;p97"/>
          <p:cNvGrpSpPr/>
          <p:nvPr/>
        </p:nvGrpSpPr>
        <p:grpSpPr>
          <a:xfrm>
            <a:off x="7548967" y="1803477"/>
            <a:ext cx="333285" cy="349950"/>
            <a:chOff x="7548967" y="1978927"/>
            <a:chExt cx="333285" cy="349950"/>
          </a:xfrm>
        </p:grpSpPr>
        <p:sp>
          <p:nvSpPr>
            <p:cNvPr id="11182" name="Google Shape;11182;p97"/>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97"/>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97"/>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97"/>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97"/>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97"/>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97"/>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9" name="Google Shape;11189;p97"/>
          <p:cNvGrpSpPr/>
          <p:nvPr/>
        </p:nvGrpSpPr>
        <p:grpSpPr>
          <a:xfrm>
            <a:off x="6214142" y="1803477"/>
            <a:ext cx="346515" cy="350300"/>
            <a:chOff x="6214142" y="1978927"/>
            <a:chExt cx="346515" cy="350300"/>
          </a:xfrm>
        </p:grpSpPr>
        <p:sp>
          <p:nvSpPr>
            <p:cNvPr id="11190" name="Google Shape;11190;p97"/>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97"/>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2" name="Google Shape;11192;p97"/>
          <p:cNvGrpSpPr/>
          <p:nvPr/>
        </p:nvGrpSpPr>
        <p:grpSpPr>
          <a:xfrm>
            <a:off x="7105923" y="1803095"/>
            <a:ext cx="333285" cy="350682"/>
            <a:chOff x="7105923" y="1978545"/>
            <a:chExt cx="333285" cy="350682"/>
          </a:xfrm>
        </p:grpSpPr>
        <p:sp>
          <p:nvSpPr>
            <p:cNvPr id="11193" name="Google Shape;11193;p97"/>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97"/>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97"/>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97"/>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97"/>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97"/>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97"/>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00" name="Google Shape;11200;p97"/>
          <p:cNvSpPr/>
          <p:nvPr/>
        </p:nvSpPr>
        <p:spPr>
          <a:xfrm>
            <a:off x="6658713" y="180309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97"/>
          <p:cNvSpPr/>
          <p:nvPr/>
        </p:nvSpPr>
        <p:spPr>
          <a:xfrm>
            <a:off x="4104898" y="224680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02" name="Google Shape;11202;p97"/>
          <p:cNvGrpSpPr/>
          <p:nvPr/>
        </p:nvGrpSpPr>
        <p:grpSpPr>
          <a:xfrm>
            <a:off x="3616406" y="2246902"/>
            <a:ext cx="203393" cy="351827"/>
            <a:chOff x="3616406" y="2422352"/>
            <a:chExt cx="203393" cy="351827"/>
          </a:xfrm>
        </p:grpSpPr>
        <p:sp>
          <p:nvSpPr>
            <p:cNvPr id="11203" name="Google Shape;11203;p97"/>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97"/>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5" name="Google Shape;11205;p97"/>
          <p:cNvGrpSpPr/>
          <p:nvPr/>
        </p:nvGrpSpPr>
        <p:grpSpPr>
          <a:xfrm>
            <a:off x="878187" y="2246520"/>
            <a:ext cx="272696" cy="351827"/>
            <a:chOff x="913012" y="2421970"/>
            <a:chExt cx="272696" cy="351827"/>
          </a:xfrm>
        </p:grpSpPr>
        <p:sp>
          <p:nvSpPr>
            <p:cNvPr id="11206" name="Google Shape;11206;p97"/>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97"/>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97"/>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97"/>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0" name="Google Shape;11210;p97"/>
          <p:cNvGrpSpPr/>
          <p:nvPr/>
        </p:nvGrpSpPr>
        <p:grpSpPr>
          <a:xfrm>
            <a:off x="2274743" y="2246902"/>
            <a:ext cx="255649" cy="351445"/>
            <a:chOff x="2274743" y="2422352"/>
            <a:chExt cx="255649" cy="351445"/>
          </a:xfrm>
        </p:grpSpPr>
        <p:sp>
          <p:nvSpPr>
            <p:cNvPr id="11211" name="Google Shape;11211;p97"/>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97"/>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97"/>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4" name="Google Shape;11214;p97"/>
          <p:cNvGrpSpPr/>
          <p:nvPr/>
        </p:nvGrpSpPr>
        <p:grpSpPr>
          <a:xfrm>
            <a:off x="2708723" y="2245789"/>
            <a:ext cx="246552" cy="352558"/>
            <a:chOff x="2708723" y="2421239"/>
            <a:chExt cx="246552" cy="352558"/>
          </a:xfrm>
        </p:grpSpPr>
        <p:sp>
          <p:nvSpPr>
            <p:cNvPr id="11215" name="Google Shape;11215;p97"/>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97"/>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7" name="Google Shape;11217;p97"/>
          <p:cNvGrpSpPr/>
          <p:nvPr/>
        </p:nvGrpSpPr>
        <p:grpSpPr>
          <a:xfrm>
            <a:off x="1835485" y="2246902"/>
            <a:ext cx="259433" cy="350714"/>
            <a:chOff x="1835485" y="2422352"/>
            <a:chExt cx="259433" cy="350714"/>
          </a:xfrm>
        </p:grpSpPr>
        <p:sp>
          <p:nvSpPr>
            <p:cNvPr id="11218" name="Google Shape;11218;p97"/>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97"/>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97"/>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97"/>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97"/>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97"/>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97"/>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5" name="Google Shape;11225;p97"/>
          <p:cNvGrpSpPr/>
          <p:nvPr/>
        </p:nvGrpSpPr>
        <p:grpSpPr>
          <a:xfrm>
            <a:off x="3150240" y="2246902"/>
            <a:ext cx="212489" cy="351445"/>
            <a:chOff x="3150240" y="2422352"/>
            <a:chExt cx="212489" cy="351445"/>
          </a:xfrm>
        </p:grpSpPr>
        <p:sp>
          <p:nvSpPr>
            <p:cNvPr id="11226" name="Google Shape;11226;p97"/>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97"/>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8" name="Google Shape;11228;p97"/>
          <p:cNvGrpSpPr/>
          <p:nvPr/>
        </p:nvGrpSpPr>
        <p:grpSpPr>
          <a:xfrm>
            <a:off x="1367060" y="2246679"/>
            <a:ext cx="269261" cy="352050"/>
            <a:chOff x="1367060" y="2422129"/>
            <a:chExt cx="269261" cy="352050"/>
          </a:xfrm>
        </p:grpSpPr>
        <p:sp>
          <p:nvSpPr>
            <p:cNvPr id="11229" name="Google Shape;11229;p97"/>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97"/>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97"/>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97"/>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97"/>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97"/>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97"/>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97"/>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97"/>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97"/>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97"/>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97"/>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97"/>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97"/>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43" name="Google Shape;11243;p97"/>
          <p:cNvSpPr/>
          <p:nvPr/>
        </p:nvSpPr>
        <p:spPr>
          <a:xfrm>
            <a:off x="7075994" y="225046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44" name="Google Shape;11244;p97"/>
          <p:cNvGrpSpPr/>
          <p:nvPr/>
        </p:nvGrpSpPr>
        <p:grpSpPr>
          <a:xfrm>
            <a:off x="4882690" y="2249955"/>
            <a:ext cx="274573" cy="350682"/>
            <a:chOff x="4882690" y="2425405"/>
            <a:chExt cx="274573" cy="350682"/>
          </a:xfrm>
        </p:grpSpPr>
        <p:sp>
          <p:nvSpPr>
            <p:cNvPr id="11245" name="Google Shape;11245;p97"/>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97"/>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7" name="Google Shape;11247;p97"/>
          <p:cNvGrpSpPr/>
          <p:nvPr/>
        </p:nvGrpSpPr>
        <p:grpSpPr>
          <a:xfrm>
            <a:off x="6627639" y="2268434"/>
            <a:ext cx="355993" cy="313247"/>
            <a:chOff x="6627639" y="2443884"/>
            <a:chExt cx="355993" cy="313247"/>
          </a:xfrm>
        </p:grpSpPr>
        <p:sp>
          <p:nvSpPr>
            <p:cNvPr id="11248" name="Google Shape;11248;p97"/>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97"/>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97"/>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1" name="Google Shape;11251;p97"/>
          <p:cNvGrpSpPr/>
          <p:nvPr/>
        </p:nvGrpSpPr>
        <p:grpSpPr>
          <a:xfrm>
            <a:off x="6183451" y="2286690"/>
            <a:ext cx="351445" cy="277976"/>
            <a:chOff x="6183451" y="2462140"/>
            <a:chExt cx="351445" cy="277976"/>
          </a:xfrm>
        </p:grpSpPr>
        <p:sp>
          <p:nvSpPr>
            <p:cNvPr id="11252" name="Google Shape;11252;p97"/>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97"/>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97"/>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97"/>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97"/>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97"/>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97"/>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9" name="Google Shape;11259;p97"/>
          <p:cNvGrpSpPr/>
          <p:nvPr/>
        </p:nvGrpSpPr>
        <p:grpSpPr>
          <a:xfrm>
            <a:off x="5735477" y="2254408"/>
            <a:ext cx="353354" cy="341299"/>
            <a:chOff x="5735477" y="2429858"/>
            <a:chExt cx="353354" cy="341299"/>
          </a:xfrm>
        </p:grpSpPr>
        <p:sp>
          <p:nvSpPr>
            <p:cNvPr id="11260" name="Google Shape;11260;p97"/>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97"/>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97"/>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97"/>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97"/>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97"/>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6" name="Google Shape;11266;p97"/>
          <p:cNvGrpSpPr/>
          <p:nvPr/>
        </p:nvGrpSpPr>
        <p:grpSpPr>
          <a:xfrm>
            <a:off x="5243735" y="2271523"/>
            <a:ext cx="405255" cy="275499"/>
            <a:chOff x="5283337" y="2478774"/>
            <a:chExt cx="358633" cy="243913"/>
          </a:xfrm>
        </p:grpSpPr>
        <p:sp>
          <p:nvSpPr>
            <p:cNvPr id="11267" name="Google Shape;11267;p97"/>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97"/>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97"/>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97"/>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97"/>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97"/>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97"/>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97"/>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97"/>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97"/>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97"/>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97"/>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97"/>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97"/>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97"/>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97"/>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97"/>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4" name="Google Shape;11284;p97"/>
          <p:cNvGrpSpPr/>
          <p:nvPr/>
        </p:nvGrpSpPr>
        <p:grpSpPr>
          <a:xfrm>
            <a:off x="7964753" y="2295373"/>
            <a:ext cx="362068" cy="258670"/>
            <a:chOff x="7964753" y="2470823"/>
            <a:chExt cx="362068" cy="258670"/>
          </a:xfrm>
        </p:grpSpPr>
        <p:sp>
          <p:nvSpPr>
            <p:cNvPr id="11285" name="Google Shape;11285;p97"/>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97"/>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97"/>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97"/>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97"/>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97"/>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97"/>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97"/>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97"/>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4" name="Google Shape;11294;p97"/>
          <p:cNvGrpSpPr/>
          <p:nvPr/>
        </p:nvGrpSpPr>
        <p:grpSpPr>
          <a:xfrm>
            <a:off x="7524349" y="2280997"/>
            <a:ext cx="350332" cy="288948"/>
            <a:chOff x="7524349" y="2456447"/>
            <a:chExt cx="350332" cy="288948"/>
          </a:xfrm>
        </p:grpSpPr>
        <p:sp>
          <p:nvSpPr>
            <p:cNvPr id="11295" name="Google Shape;11295;p97"/>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97"/>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97"/>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97"/>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97"/>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0" name="Google Shape;11300;p97"/>
          <p:cNvGrpSpPr/>
          <p:nvPr/>
        </p:nvGrpSpPr>
        <p:grpSpPr>
          <a:xfrm>
            <a:off x="3972749" y="2719143"/>
            <a:ext cx="355230" cy="356725"/>
            <a:chOff x="3972749" y="2894211"/>
            <a:chExt cx="355230" cy="356725"/>
          </a:xfrm>
        </p:grpSpPr>
        <p:sp>
          <p:nvSpPr>
            <p:cNvPr id="11301" name="Google Shape;11301;p97"/>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97"/>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97"/>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97"/>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97"/>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6" name="Google Shape;11306;p97"/>
          <p:cNvGrpSpPr/>
          <p:nvPr/>
        </p:nvGrpSpPr>
        <p:grpSpPr>
          <a:xfrm>
            <a:off x="3527797" y="2743553"/>
            <a:ext cx="355993" cy="307904"/>
            <a:chOff x="3527797" y="2918796"/>
            <a:chExt cx="355993" cy="307904"/>
          </a:xfrm>
        </p:grpSpPr>
        <p:sp>
          <p:nvSpPr>
            <p:cNvPr id="11307" name="Google Shape;11307;p97"/>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97"/>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97"/>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97"/>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97"/>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97"/>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97"/>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97"/>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97"/>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97"/>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7" name="Google Shape;11317;p97"/>
          <p:cNvGrpSpPr/>
          <p:nvPr/>
        </p:nvGrpSpPr>
        <p:grpSpPr>
          <a:xfrm>
            <a:off x="3082845" y="2746336"/>
            <a:ext cx="356375" cy="302338"/>
            <a:chOff x="3082845" y="2920959"/>
            <a:chExt cx="356375" cy="302338"/>
          </a:xfrm>
        </p:grpSpPr>
        <p:sp>
          <p:nvSpPr>
            <p:cNvPr id="11318" name="Google Shape;11318;p97"/>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97"/>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0" name="Google Shape;11320;p97"/>
          <p:cNvGrpSpPr/>
          <p:nvPr/>
        </p:nvGrpSpPr>
        <p:grpSpPr>
          <a:xfrm>
            <a:off x="2639038" y="2719699"/>
            <a:ext cx="355612" cy="355612"/>
            <a:chOff x="2639038" y="2894942"/>
            <a:chExt cx="355612" cy="355612"/>
          </a:xfrm>
        </p:grpSpPr>
        <p:sp>
          <p:nvSpPr>
            <p:cNvPr id="11321" name="Google Shape;11321;p97"/>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97"/>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3" name="Google Shape;11323;p97"/>
          <p:cNvGrpSpPr/>
          <p:nvPr/>
        </p:nvGrpSpPr>
        <p:grpSpPr>
          <a:xfrm>
            <a:off x="2194468" y="2763622"/>
            <a:ext cx="355993" cy="267766"/>
            <a:chOff x="2194468" y="2938865"/>
            <a:chExt cx="355993" cy="267766"/>
          </a:xfrm>
        </p:grpSpPr>
        <p:sp>
          <p:nvSpPr>
            <p:cNvPr id="11324" name="Google Shape;11324;p97"/>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97"/>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97"/>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97"/>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97"/>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97"/>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97"/>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97"/>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97"/>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97"/>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97"/>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97"/>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97"/>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97"/>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97"/>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97"/>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97"/>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97"/>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97"/>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97"/>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4" name="Google Shape;11344;p97"/>
          <p:cNvGrpSpPr/>
          <p:nvPr/>
        </p:nvGrpSpPr>
        <p:grpSpPr>
          <a:xfrm>
            <a:off x="1749897" y="2719699"/>
            <a:ext cx="355993" cy="355612"/>
            <a:chOff x="1749897" y="2894561"/>
            <a:chExt cx="355993" cy="355612"/>
          </a:xfrm>
        </p:grpSpPr>
        <p:sp>
          <p:nvSpPr>
            <p:cNvPr id="11345" name="Google Shape;11345;p97"/>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97"/>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97"/>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97"/>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97"/>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97"/>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97"/>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97"/>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97"/>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97"/>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97"/>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6" name="Google Shape;11356;p97"/>
          <p:cNvGrpSpPr/>
          <p:nvPr/>
        </p:nvGrpSpPr>
        <p:grpSpPr>
          <a:xfrm>
            <a:off x="1305327" y="2718761"/>
            <a:ext cx="357520" cy="357488"/>
            <a:chOff x="1305327" y="2894211"/>
            <a:chExt cx="357520" cy="357488"/>
          </a:xfrm>
        </p:grpSpPr>
        <p:sp>
          <p:nvSpPr>
            <p:cNvPr id="11357" name="Google Shape;11357;p97"/>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97"/>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97"/>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97"/>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97"/>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2" name="Google Shape;11362;p97"/>
          <p:cNvGrpSpPr/>
          <p:nvPr/>
        </p:nvGrpSpPr>
        <p:grpSpPr>
          <a:xfrm>
            <a:off x="853950" y="2720860"/>
            <a:ext cx="364104" cy="353290"/>
            <a:chOff x="853950" y="2894720"/>
            <a:chExt cx="364104" cy="353290"/>
          </a:xfrm>
        </p:grpSpPr>
        <p:sp>
          <p:nvSpPr>
            <p:cNvPr id="11363" name="Google Shape;11363;p97"/>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97"/>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97"/>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97"/>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97"/>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97"/>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97"/>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0" name="Google Shape;11370;p97"/>
          <p:cNvGrpSpPr/>
          <p:nvPr/>
        </p:nvGrpSpPr>
        <p:grpSpPr>
          <a:xfrm>
            <a:off x="7066548" y="2737144"/>
            <a:ext cx="352209" cy="334938"/>
            <a:chOff x="7066548" y="2912594"/>
            <a:chExt cx="352209" cy="334938"/>
          </a:xfrm>
        </p:grpSpPr>
        <p:sp>
          <p:nvSpPr>
            <p:cNvPr id="11371" name="Google Shape;11371;p97"/>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97"/>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97"/>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97"/>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97"/>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97"/>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77" name="Google Shape;11377;p97"/>
          <p:cNvSpPr/>
          <p:nvPr/>
        </p:nvSpPr>
        <p:spPr>
          <a:xfrm>
            <a:off x="6591286" y="270852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97"/>
          <p:cNvSpPr/>
          <p:nvPr/>
        </p:nvSpPr>
        <p:spPr>
          <a:xfrm>
            <a:off x="6134980" y="272633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79" name="Google Shape;11379;p97"/>
          <p:cNvGrpSpPr/>
          <p:nvPr/>
        </p:nvGrpSpPr>
        <p:grpSpPr>
          <a:xfrm>
            <a:off x="7541397" y="2729352"/>
            <a:ext cx="318495" cy="352209"/>
            <a:chOff x="7541397" y="2904802"/>
            <a:chExt cx="318495" cy="352209"/>
          </a:xfrm>
        </p:grpSpPr>
        <p:sp>
          <p:nvSpPr>
            <p:cNvPr id="11380" name="Google Shape;11380;p97"/>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97"/>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2" name="Google Shape;11382;p97"/>
          <p:cNvGrpSpPr/>
          <p:nvPr/>
        </p:nvGrpSpPr>
        <p:grpSpPr>
          <a:xfrm>
            <a:off x="8003015" y="2728589"/>
            <a:ext cx="306759" cy="351445"/>
            <a:chOff x="8003015" y="2904039"/>
            <a:chExt cx="306759" cy="351445"/>
          </a:xfrm>
        </p:grpSpPr>
        <p:sp>
          <p:nvSpPr>
            <p:cNvPr id="11383" name="Google Shape;11383;p97"/>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97"/>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97"/>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97"/>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97"/>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97"/>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9" name="Google Shape;11389;p97"/>
          <p:cNvGrpSpPr/>
          <p:nvPr/>
        </p:nvGrpSpPr>
        <p:grpSpPr>
          <a:xfrm>
            <a:off x="5687770" y="2710046"/>
            <a:ext cx="369638" cy="369606"/>
            <a:chOff x="5687770" y="2885496"/>
            <a:chExt cx="369638" cy="369606"/>
          </a:xfrm>
        </p:grpSpPr>
        <p:sp>
          <p:nvSpPr>
            <p:cNvPr id="11390" name="Google Shape;11390;p97"/>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97"/>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97"/>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97"/>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97"/>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97"/>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97"/>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97"/>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97"/>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97"/>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0" name="Google Shape;11400;p97"/>
          <p:cNvGrpSpPr/>
          <p:nvPr/>
        </p:nvGrpSpPr>
        <p:grpSpPr>
          <a:xfrm>
            <a:off x="4881958" y="2729352"/>
            <a:ext cx="156417" cy="349537"/>
            <a:chOff x="4881958" y="2904802"/>
            <a:chExt cx="156417" cy="349537"/>
          </a:xfrm>
        </p:grpSpPr>
        <p:sp>
          <p:nvSpPr>
            <p:cNvPr id="11401" name="Google Shape;11401;p97"/>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97"/>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97"/>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97"/>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97"/>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97"/>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97"/>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8" name="Google Shape;11408;p97"/>
          <p:cNvGrpSpPr/>
          <p:nvPr/>
        </p:nvGrpSpPr>
        <p:grpSpPr>
          <a:xfrm>
            <a:off x="5230318" y="2711064"/>
            <a:ext cx="371133" cy="367443"/>
            <a:chOff x="5230318" y="2886514"/>
            <a:chExt cx="371133" cy="367443"/>
          </a:xfrm>
        </p:grpSpPr>
        <p:sp>
          <p:nvSpPr>
            <p:cNvPr id="11409" name="Google Shape;11409;p97"/>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97"/>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97"/>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97"/>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97"/>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97"/>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97"/>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97"/>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97"/>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8" name="Google Shape;11418;p97"/>
          <p:cNvGrpSpPr/>
          <p:nvPr/>
        </p:nvGrpSpPr>
        <p:grpSpPr>
          <a:xfrm>
            <a:off x="5748358" y="3259128"/>
            <a:ext cx="352590" cy="182561"/>
            <a:chOff x="5748358" y="3434578"/>
            <a:chExt cx="352590" cy="182561"/>
          </a:xfrm>
        </p:grpSpPr>
        <p:sp>
          <p:nvSpPr>
            <p:cNvPr id="11419" name="Google Shape;11419;p97"/>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97"/>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97"/>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97"/>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97"/>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97"/>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5" name="Google Shape;11425;p97"/>
          <p:cNvGrpSpPr/>
          <p:nvPr/>
        </p:nvGrpSpPr>
        <p:grpSpPr>
          <a:xfrm>
            <a:off x="862283" y="4099321"/>
            <a:ext cx="341204" cy="359301"/>
            <a:chOff x="862283" y="4274771"/>
            <a:chExt cx="341204" cy="359301"/>
          </a:xfrm>
        </p:grpSpPr>
        <p:sp>
          <p:nvSpPr>
            <p:cNvPr id="11426" name="Google Shape;11426;p97"/>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97"/>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97"/>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9" name="Google Shape;11429;p97"/>
          <p:cNvGrpSpPr/>
          <p:nvPr/>
        </p:nvGrpSpPr>
        <p:grpSpPr>
          <a:xfrm>
            <a:off x="1396957" y="4111915"/>
            <a:ext cx="301861" cy="332871"/>
            <a:chOff x="1396957" y="4287365"/>
            <a:chExt cx="301861" cy="332871"/>
          </a:xfrm>
        </p:grpSpPr>
        <p:sp>
          <p:nvSpPr>
            <p:cNvPr id="11430" name="Google Shape;11430;p97"/>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97"/>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97"/>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97"/>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97"/>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97"/>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97"/>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97"/>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97"/>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97"/>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97"/>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97"/>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97"/>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97"/>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97"/>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5" name="Google Shape;11445;p97"/>
          <p:cNvGrpSpPr/>
          <p:nvPr/>
        </p:nvGrpSpPr>
        <p:grpSpPr>
          <a:xfrm>
            <a:off x="1865381" y="4102056"/>
            <a:ext cx="396131" cy="355612"/>
            <a:chOff x="1865381" y="4277506"/>
            <a:chExt cx="396131" cy="355612"/>
          </a:xfrm>
        </p:grpSpPr>
        <p:sp>
          <p:nvSpPr>
            <p:cNvPr id="11446" name="Google Shape;11446;p97"/>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97"/>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97"/>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97"/>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97"/>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97"/>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2" name="Google Shape;11452;p97"/>
          <p:cNvGrpSpPr/>
          <p:nvPr/>
        </p:nvGrpSpPr>
        <p:grpSpPr>
          <a:xfrm>
            <a:off x="2411823" y="4128549"/>
            <a:ext cx="334398" cy="299953"/>
            <a:chOff x="2411823" y="4303999"/>
            <a:chExt cx="334398" cy="299953"/>
          </a:xfrm>
        </p:grpSpPr>
        <p:sp>
          <p:nvSpPr>
            <p:cNvPr id="11453" name="Google Shape;11453;p97"/>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97"/>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97"/>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97"/>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97"/>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97"/>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97"/>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0" name="Google Shape;11460;p97"/>
          <p:cNvGrpSpPr/>
          <p:nvPr/>
        </p:nvGrpSpPr>
        <p:grpSpPr>
          <a:xfrm>
            <a:off x="2903337" y="4103582"/>
            <a:ext cx="382519" cy="350682"/>
            <a:chOff x="2903337" y="4279032"/>
            <a:chExt cx="382519" cy="350682"/>
          </a:xfrm>
        </p:grpSpPr>
        <p:sp>
          <p:nvSpPr>
            <p:cNvPr id="11461" name="Google Shape;11461;p97"/>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97"/>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97"/>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97"/>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97"/>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97"/>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97"/>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97"/>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97"/>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97"/>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97"/>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97"/>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97"/>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97"/>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97"/>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6" name="Google Shape;11476;p97"/>
          <p:cNvGrpSpPr/>
          <p:nvPr/>
        </p:nvGrpSpPr>
        <p:grpSpPr>
          <a:xfrm>
            <a:off x="3933342" y="4140317"/>
            <a:ext cx="383632" cy="276449"/>
            <a:chOff x="3933342" y="4315767"/>
            <a:chExt cx="383632" cy="276449"/>
          </a:xfrm>
        </p:grpSpPr>
        <p:sp>
          <p:nvSpPr>
            <p:cNvPr id="11477" name="Google Shape;11477;p97"/>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97"/>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97"/>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97"/>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97"/>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97"/>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3" name="Google Shape;11483;p97"/>
          <p:cNvGrpSpPr/>
          <p:nvPr/>
        </p:nvGrpSpPr>
        <p:grpSpPr>
          <a:xfrm>
            <a:off x="3441065" y="4127055"/>
            <a:ext cx="337069" cy="302593"/>
            <a:chOff x="3441065" y="4302505"/>
            <a:chExt cx="337069" cy="302593"/>
          </a:xfrm>
        </p:grpSpPr>
        <p:sp>
          <p:nvSpPr>
            <p:cNvPr id="11484" name="Google Shape;11484;p97"/>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97"/>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97"/>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97"/>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97"/>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97"/>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97"/>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97"/>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97"/>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97"/>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97"/>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97"/>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97"/>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7" name="Google Shape;11497;p97"/>
          <p:cNvGrpSpPr/>
          <p:nvPr/>
        </p:nvGrpSpPr>
        <p:grpSpPr>
          <a:xfrm>
            <a:off x="3532345" y="3187185"/>
            <a:ext cx="339328" cy="336274"/>
            <a:chOff x="3532345" y="3362635"/>
            <a:chExt cx="339328" cy="336274"/>
          </a:xfrm>
        </p:grpSpPr>
        <p:sp>
          <p:nvSpPr>
            <p:cNvPr id="11498" name="Google Shape;11498;p97"/>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97"/>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97"/>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97"/>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97"/>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03" name="Google Shape;11503;p97"/>
          <p:cNvSpPr/>
          <p:nvPr/>
        </p:nvSpPr>
        <p:spPr>
          <a:xfrm>
            <a:off x="3968964" y="317449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04" name="Google Shape;11504;p97"/>
          <p:cNvGrpSpPr/>
          <p:nvPr/>
        </p:nvGrpSpPr>
        <p:grpSpPr>
          <a:xfrm>
            <a:off x="1883955" y="3633250"/>
            <a:ext cx="162873" cy="351445"/>
            <a:chOff x="1883955" y="3808700"/>
            <a:chExt cx="162873" cy="351445"/>
          </a:xfrm>
        </p:grpSpPr>
        <p:sp>
          <p:nvSpPr>
            <p:cNvPr id="11505" name="Google Shape;11505;p97"/>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97"/>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7" name="Google Shape;11507;p97"/>
          <p:cNvGrpSpPr/>
          <p:nvPr/>
        </p:nvGrpSpPr>
        <p:grpSpPr>
          <a:xfrm>
            <a:off x="939156" y="3633759"/>
            <a:ext cx="192007" cy="351318"/>
            <a:chOff x="939156" y="3809209"/>
            <a:chExt cx="192007" cy="351318"/>
          </a:xfrm>
        </p:grpSpPr>
        <p:sp>
          <p:nvSpPr>
            <p:cNvPr id="11508" name="Google Shape;11508;p97"/>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97"/>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0" name="Google Shape;11510;p97"/>
          <p:cNvGrpSpPr/>
          <p:nvPr/>
        </p:nvGrpSpPr>
        <p:grpSpPr>
          <a:xfrm>
            <a:off x="2306167" y="3634395"/>
            <a:ext cx="193915" cy="349155"/>
            <a:chOff x="2306167" y="3809845"/>
            <a:chExt cx="193915" cy="349155"/>
          </a:xfrm>
        </p:grpSpPr>
        <p:sp>
          <p:nvSpPr>
            <p:cNvPr id="11511" name="Google Shape;11511;p97"/>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97"/>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97"/>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97"/>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97"/>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97"/>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97"/>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8" name="Google Shape;11518;p97"/>
          <p:cNvGrpSpPr/>
          <p:nvPr/>
        </p:nvGrpSpPr>
        <p:grpSpPr>
          <a:xfrm>
            <a:off x="1323901" y="3631723"/>
            <a:ext cx="356343" cy="356757"/>
            <a:chOff x="1323901" y="3807173"/>
            <a:chExt cx="356343" cy="356757"/>
          </a:xfrm>
        </p:grpSpPr>
        <p:sp>
          <p:nvSpPr>
            <p:cNvPr id="11519" name="Google Shape;11519;p97"/>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97"/>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97"/>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97"/>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97"/>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97"/>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97"/>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97"/>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97"/>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97"/>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97"/>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97"/>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97"/>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97"/>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97"/>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97"/>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97"/>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97"/>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97"/>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97"/>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97"/>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97"/>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97"/>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97"/>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43" name="Google Shape;11543;p97"/>
          <p:cNvSpPr/>
          <p:nvPr/>
        </p:nvSpPr>
        <p:spPr>
          <a:xfrm>
            <a:off x="2787472" y="362946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44" name="Google Shape;11544;p97"/>
          <p:cNvGrpSpPr/>
          <p:nvPr/>
        </p:nvGrpSpPr>
        <p:grpSpPr>
          <a:xfrm>
            <a:off x="859262" y="3178470"/>
            <a:ext cx="306759" cy="351445"/>
            <a:chOff x="859262" y="3353920"/>
            <a:chExt cx="306759" cy="351445"/>
          </a:xfrm>
        </p:grpSpPr>
        <p:sp>
          <p:nvSpPr>
            <p:cNvPr id="11545" name="Google Shape;11545;p97"/>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97"/>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97"/>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97"/>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97"/>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50" name="Google Shape;11550;p97"/>
          <p:cNvSpPr/>
          <p:nvPr/>
        </p:nvSpPr>
        <p:spPr>
          <a:xfrm>
            <a:off x="1315918" y="318518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51" name="Google Shape;11551;p97"/>
          <p:cNvGrpSpPr/>
          <p:nvPr/>
        </p:nvGrpSpPr>
        <p:grpSpPr>
          <a:xfrm>
            <a:off x="3967437" y="3661652"/>
            <a:ext cx="364708" cy="295405"/>
            <a:chOff x="3967437" y="3837102"/>
            <a:chExt cx="364708" cy="295405"/>
          </a:xfrm>
        </p:grpSpPr>
        <p:sp>
          <p:nvSpPr>
            <p:cNvPr id="11552" name="Google Shape;11552;p97"/>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97"/>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97"/>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97"/>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97"/>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57" name="Google Shape;11557;p97"/>
          <p:cNvSpPr/>
          <p:nvPr/>
        </p:nvSpPr>
        <p:spPr>
          <a:xfrm>
            <a:off x="3216521" y="363248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97"/>
          <p:cNvSpPr/>
          <p:nvPr/>
        </p:nvSpPr>
        <p:spPr>
          <a:xfrm>
            <a:off x="3469466" y="365274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97"/>
          <p:cNvSpPr/>
          <p:nvPr/>
        </p:nvSpPr>
        <p:spPr>
          <a:xfrm>
            <a:off x="5314611" y="364311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60" name="Google Shape;11560;p97"/>
          <p:cNvGrpSpPr/>
          <p:nvPr/>
        </p:nvGrpSpPr>
        <p:grpSpPr>
          <a:xfrm>
            <a:off x="5811827" y="3631001"/>
            <a:ext cx="283743" cy="308444"/>
            <a:chOff x="5964227" y="3858701"/>
            <a:chExt cx="283743" cy="308444"/>
          </a:xfrm>
        </p:grpSpPr>
        <p:sp>
          <p:nvSpPr>
            <p:cNvPr id="11561" name="Google Shape;11561;p97"/>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97"/>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97"/>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97"/>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5" name="Google Shape;11565;p97"/>
          <p:cNvGrpSpPr/>
          <p:nvPr/>
        </p:nvGrpSpPr>
        <p:grpSpPr>
          <a:xfrm>
            <a:off x="6243508" y="3697623"/>
            <a:ext cx="320372" cy="213602"/>
            <a:chOff x="6395908" y="3873073"/>
            <a:chExt cx="320372" cy="213602"/>
          </a:xfrm>
        </p:grpSpPr>
        <p:sp>
          <p:nvSpPr>
            <p:cNvPr id="11566" name="Google Shape;11566;p97"/>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97"/>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97"/>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97"/>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97"/>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97"/>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97"/>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97"/>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97"/>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97"/>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6" name="Google Shape;11576;p97"/>
          <p:cNvGrpSpPr/>
          <p:nvPr/>
        </p:nvGrpSpPr>
        <p:grpSpPr>
          <a:xfrm>
            <a:off x="7262890" y="3627366"/>
            <a:ext cx="357138" cy="352018"/>
            <a:chOff x="7415290" y="3802816"/>
            <a:chExt cx="357138" cy="352018"/>
          </a:xfrm>
        </p:grpSpPr>
        <p:sp>
          <p:nvSpPr>
            <p:cNvPr id="11577" name="Google Shape;11577;p97"/>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97"/>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97"/>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97"/>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97"/>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97"/>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97"/>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97"/>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5" name="Google Shape;11585;p97"/>
          <p:cNvGrpSpPr/>
          <p:nvPr/>
        </p:nvGrpSpPr>
        <p:grpSpPr>
          <a:xfrm>
            <a:off x="6737312" y="3657963"/>
            <a:ext cx="355230" cy="293401"/>
            <a:chOff x="6889712" y="3833413"/>
            <a:chExt cx="355230" cy="293401"/>
          </a:xfrm>
        </p:grpSpPr>
        <p:sp>
          <p:nvSpPr>
            <p:cNvPr id="11586" name="Google Shape;11586;p97"/>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97"/>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97"/>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97"/>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97"/>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1" name="Google Shape;11591;p97"/>
          <p:cNvGrpSpPr/>
          <p:nvPr/>
        </p:nvGrpSpPr>
        <p:grpSpPr>
          <a:xfrm>
            <a:off x="7707152" y="3660420"/>
            <a:ext cx="282318" cy="337168"/>
            <a:chOff x="1635875" y="237775"/>
            <a:chExt cx="4370250" cy="5219325"/>
          </a:xfrm>
        </p:grpSpPr>
        <p:sp>
          <p:nvSpPr>
            <p:cNvPr id="11592" name="Google Shape;11592;p97"/>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97"/>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4" name="Google Shape;11594;p97"/>
          <p:cNvGrpSpPr/>
          <p:nvPr/>
        </p:nvGrpSpPr>
        <p:grpSpPr>
          <a:xfrm>
            <a:off x="3103963" y="3185690"/>
            <a:ext cx="297886" cy="337578"/>
            <a:chOff x="3103963" y="3361140"/>
            <a:chExt cx="297886" cy="337578"/>
          </a:xfrm>
        </p:grpSpPr>
        <p:sp>
          <p:nvSpPr>
            <p:cNvPr id="11595" name="Google Shape;11595;p97"/>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97"/>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97"/>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97"/>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97"/>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97"/>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97"/>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97"/>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97"/>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97"/>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97"/>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97"/>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97"/>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97"/>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97"/>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97"/>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97"/>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97"/>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97"/>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97"/>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97"/>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97"/>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97"/>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97"/>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9" name="Google Shape;11619;p97"/>
          <p:cNvGrpSpPr/>
          <p:nvPr/>
        </p:nvGrpSpPr>
        <p:grpSpPr>
          <a:xfrm>
            <a:off x="2667821" y="3185658"/>
            <a:ext cx="273046" cy="337801"/>
            <a:chOff x="2667821" y="3361108"/>
            <a:chExt cx="273046" cy="337801"/>
          </a:xfrm>
        </p:grpSpPr>
        <p:sp>
          <p:nvSpPr>
            <p:cNvPr id="11620" name="Google Shape;11620;p97"/>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97"/>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97"/>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97"/>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97"/>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97"/>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97"/>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97"/>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97"/>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97"/>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97"/>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97"/>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97"/>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97"/>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97"/>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97"/>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97"/>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97"/>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97"/>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9" name="Google Shape;11639;p97"/>
          <p:cNvGrpSpPr/>
          <p:nvPr/>
        </p:nvGrpSpPr>
        <p:grpSpPr>
          <a:xfrm>
            <a:off x="2212469" y="3184863"/>
            <a:ext cx="282715" cy="338660"/>
            <a:chOff x="2212469" y="3360313"/>
            <a:chExt cx="282715" cy="338660"/>
          </a:xfrm>
        </p:grpSpPr>
        <p:sp>
          <p:nvSpPr>
            <p:cNvPr id="11640" name="Google Shape;11640;p97"/>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97"/>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97"/>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3" name="Google Shape;11643;p97"/>
          <p:cNvGrpSpPr/>
          <p:nvPr/>
        </p:nvGrpSpPr>
        <p:grpSpPr>
          <a:xfrm>
            <a:off x="1768821" y="3185658"/>
            <a:ext cx="278739" cy="339073"/>
            <a:chOff x="1768821" y="3361108"/>
            <a:chExt cx="278739" cy="339073"/>
          </a:xfrm>
        </p:grpSpPr>
        <p:sp>
          <p:nvSpPr>
            <p:cNvPr id="11644" name="Google Shape;11644;p97"/>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97"/>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97"/>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97"/>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97"/>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97"/>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97"/>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97"/>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97"/>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97"/>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97"/>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5" name="Google Shape;11655;p97"/>
          <p:cNvGrpSpPr/>
          <p:nvPr/>
        </p:nvGrpSpPr>
        <p:grpSpPr>
          <a:xfrm>
            <a:off x="5337883" y="3161423"/>
            <a:ext cx="307141" cy="376826"/>
            <a:chOff x="5337883" y="3336873"/>
            <a:chExt cx="307141" cy="376826"/>
          </a:xfrm>
        </p:grpSpPr>
        <p:sp>
          <p:nvSpPr>
            <p:cNvPr id="11656" name="Google Shape;11656;p97"/>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97"/>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8" name="Google Shape;11658;p97"/>
          <p:cNvGrpSpPr/>
          <p:nvPr/>
        </p:nvGrpSpPr>
        <p:grpSpPr>
          <a:xfrm>
            <a:off x="4883835" y="3161805"/>
            <a:ext cx="323425" cy="377557"/>
            <a:chOff x="4883835" y="3337255"/>
            <a:chExt cx="323425" cy="377557"/>
          </a:xfrm>
        </p:grpSpPr>
        <p:sp>
          <p:nvSpPr>
            <p:cNvPr id="11659" name="Google Shape;11659;p97"/>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97"/>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97"/>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2" name="Google Shape;11662;p97"/>
          <p:cNvGrpSpPr/>
          <p:nvPr/>
        </p:nvGrpSpPr>
        <p:grpSpPr>
          <a:xfrm>
            <a:off x="6193310" y="3231839"/>
            <a:ext cx="352590" cy="237488"/>
            <a:chOff x="6193310" y="3407289"/>
            <a:chExt cx="352590" cy="237488"/>
          </a:xfrm>
        </p:grpSpPr>
        <p:sp>
          <p:nvSpPr>
            <p:cNvPr id="11663" name="Google Shape;11663;p97"/>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97"/>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97"/>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97"/>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97"/>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8" name="Google Shape;11668;p97"/>
          <p:cNvGrpSpPr/>
          <p:nvPr/>
        </p:nvGrpSpPr>
        <p:grpSpPr>
          <a:xfrm>
            <a:off x="6637117" y="3222393"/>
            <a:ext cx="353735" cy="254504"/>
            <a:chOff x="6637117" y="3397843"/>
            <a:chExt cx="353735" cy="254504"/>
          </a:xfrm>
        </p:grpSpPr>
        <p:sp>
          <p:nvSpPr>
            <p:cNvPr id="11669" name="Google Shape;11669;p97"/>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97"/>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97"/>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97"/>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97"/>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97"/>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5" name="Google Shape;11675;p97"/>
          <p:cNvGrpSpPr/>
          <p:nvPr/>
        </p:nvGrpSpPr>
        <p:grpSpPr>
          <a:xfrm>
            <a:off x="7075994" y="3174081"/>
            <a:ext cx="360637" cy="352336"/>
            <a:chOff x="7075994" y="3349531"/>
            <a:chExt cx="360637" cy="352336"/>
          </a:xfrm>
        </p:grpSpPr>
        <p:sp>
          <p:nvSpPr>
            <p:cNvPr id="11676" name="Google Shape;11676;p97"/>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97"/>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97"/>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97"/>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97"/>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97"/>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97"/>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3" name="Google Shape;11683;p97"/>
          <p:cNvGrpSpPr/>
          <p:nvPr/>
        </p:nvGrpSpPr>
        <p:grpSpPr>
          <a:xfrm>
            <a:off x="7651983" y="3173731"/>
            <a:ext cx="107183" cy="352399"/>
            <a:chOff x="7651983" y="3349181"/>
            <a:chExt cx="107183" cy="352399"/>
          </a:xfrm>
        </p:grpSpPr>
        <p:sp>
          <p:nvSpPr>
            <p:cNvPr id="11684" name="Google Shape;11684;p97"/>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97"/>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6" name="Google Shape;11686;p97"/>
          <p:cNvGrpSpPr/>
          <p:nvPr/>
        </p:nvGrpSpPr>
        <p:grpSpPr>
          <a:xfrm>
            <a:off x="7973468" y="3206872"/>
            <a:ext cx="352590" cy="287072"/>
            <a:chOff x="7973468" y="3382322"/>
            <a:chExt cx="352590" cy="287072"/>
          </a:xfrm>
        </p:grpSpPr>
        <p:sp>
          <p:nvSpPr>
            <p:cNvPr id="11687" name="Google Shape;11687;p97"/>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97"/>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97"/>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97"/>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97"/>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97"/>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97"/>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97"/>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97"/>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97"/>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97"/>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97"/>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99" name="Google Shape;11699;p97"/>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11700" name="Google Shape;11700;p97"/>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704" name="Shape 11704"/>
        <p:cNvGrpSpPr/>
        <p:nvPr/>
      </p:nvGrpSpPr>
      <p:grpSpPr>
        <a:xfrm>
          <a:off x="0" y="0"/>
          <a:ext cx="0" cy="0"/>
          <a:chOff x="0" y="0"/>
          <a:chExt cx="0" cy="0"/>
        </a:xfrm>
      </p:grpSpPr>
      <p:grpSp>
        <p:nvGrpSpPr>
          <p:cNvPr id="11705" name="Google Shape;11705;p98"/>
          <p:cNvGrpSpPr/>
          <p:nvPr/>
        </p:nvGrpSpPr>
        <p:grpSpPr>
          <a:xfrm>
            <a:off x="821808" y="1576858"/>
            <a:ext cx="347872" cy="347488"/>
            <a:chOff x="849677" y="1500658"/>
            <a:chExt cx="347872" cy="347488"/>
          </a:xfrm>
        </p:grpSpPr>
        <p:sp>
          <p:nvSpPr>
            <p:cNvPr id="11706" name="Google Shape;11706;p98"/>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98"/>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98"/>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98"/>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98"/>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98"/>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2" name="Google Shape;11712;p98"/>
          <p:cNvGrpSpPr/>
          <p:nvPr/>
        </p:nvGrpSpPr>
        <p:grpSpPr>
          <a:xfrm>
            <a:off x="1387984" y="1576858"/>
            <a:ext cx="315872" cy="347488"/>
            <a:chOff x="1415853" y="1500658"/>
            <a:chExt cx="315872" cy="347488"/>
          </a:xfrm>
        </p:grpSpPr>
        <p:sp>
          <p:nvSpPr>
            <p:cNvPr id="11713" name="Google Shape;11713;p98"/>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98"/>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98"/>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98"/>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7" name="Google Shape;11717;p98"/>
          <p:cNvGrpSpPr/>
          <p:nvPr/>
        </p:nvGrpSpPr>
        <p:grpSpPr>
          <a:xfrm>
            <a:off x="4669520" y="1576858"/>
            <a:ext cx="347520" cy="347104"/>
            <a:chOff x="4697389" y="1500658"/>
            <a:chExt cx="347520" cy="347104"/>
          </a:xfrm>
        </p:grpSpPr>
        <p:sp>
          <p:nvSpPr>
            <p:cNvPr id="11718" name="Google Shape;11718;p98"/>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98"/>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98"/>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1" name="Google Shape;11721;p98"/>
          <p:cNvGrpSpPr/>
          <p:nvPr/>
        </p:nvGrpSpPr>
        <p:grpSpPr>
          <a:xfrm>
            <a:off x="3575664" y="2041146"/>
            <a:ext cx="347520" cy="353760"/>
            <a:chOff x="3603533" y="1964946"/>
            <a:chExt cx="347520" cy="353760"/>
          </a:xfrm>
        </p:grpSpPr>
        <p:sp>
          <p:nvSpPr>
            <p:cNvPr id="11722" name="Google Shape;11722;p98"/>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98"/>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98"/>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5" name="Google Shape;11725;p98"/>
          <p:cNvGrpSpPr/>
          <p:nvPr/>
        </p:nvGrpSpPr>
        <p:grpSpPr>
          <a:xfrm>
            <a:off x="1922896" y="2040538"/>
            <a:ext cx="357792" cy="352448"/>
            <a:chOff x="1950765" y="1964338"/>
            <a:chExt cx="357792" cy="352448"/>
          </a:xfrm>
        </p:grpSpPr>
        <p:sp>
          <p:nvSpPr>
            <p:cNvPr id="11726" name="Google Shape;11726;p98"/>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98"/>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98"/>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98"/>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0" name="Google Shape;11730;p98"/>
          <p:cNvGrpSpPr/>
          <p:nvPr/>
        </p:nvGrpSpPr>
        <p:grpSpPr>
          <a:xfrm>
            <a:off x="7407760" y="2040890"/>
            <a:ext cx="367712" cy="353248"/>
            <a:chOff x="7435629" y="1964690"/>
            <a:chExt cx="367712" cy="353248"/>
          </a:xfrm>
        </p:grpSpPr>
        <p:sp>
          <p:nvSpPr>
            <p:cNvPr id="11731" name="Google Shape;11731;p98"/>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98"/>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98"/>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98"/>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5" name="Google Shape;11735;p98"/>
          <p:cNvGrpSpPr/>
          <p:nvPr/>
        </p:nvGrpSpPr>
        <p:grpSpPr>
          <a:xfrm>
            <a:off x="2484880" y="2041242"/>
            <a:ext cx="333024" cy="352896"/>
            <a:chOff x="2512749" y="1965042"/>
            <a:chExt cx="333024" cy="352896"/>
          </a:xfrm>
        </p:grpSpPr>
        <p:sp>
          <p:nvSpPr>
            <p:cNvPr id="11736" name="Google Shape;11736;p98"/>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98"/>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98"/>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98"/>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98"/>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1" name="Google Shape;11741;p98"/>
          <p:cNvGrpSpPr/>
          <p:nvPr/>
        </p:nvGrpSpPr>
        <p:grpSpPr>
          <a:xfrm>
            <a:off x="1370448" y="2057978"/>
            <a:ext cx="365792" cy="335392"/>
            <a:chOff x="1398317" y="1981778"/>
            <a:chExt cx="365792" cy="335392"/>
          </a:xfrm>
        </p:grpSpPr>
        <p:sp>
          <p:nvSpPr>
            <p:cNvPr id="11742" name="Google Shape;11742;p98"/>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98"/>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98"/>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98"/>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98"/>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98"/>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8" name="Google Shape;11748;p98"/>
          <p:cNvGrpSpPr/>
          <p:nvPr/>
        </p:nvGrpSpPr>
        <p:grpSpPr>
          <a:xfrm>
            <a:off x="3024368" y="2079770"/>
            <a:ext cx="353600" cy="314752"/>
            <a:chOff x="3052237" y="2003570"/>
            <a:chExt cx="353600" cy="314752"/>
          </a:xfrm>
        </p:grpSpPr>
        <p:sp>
          <p:nvSpPr>
            <p:cNvPr id="11749" name="Google Shape;11749;p98"/>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98"/>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98"/>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2" name="Google Shape;11752;p98"/>
          <p:cNvGrpSpPr/>
          <p:nvPr/>
        </p:nvGrpSpPr>
        <p:grpSpPr>
          <a:xfrm>
            <a:off x="1376144" y="3034266"/>
            <a:ext cx="368096" cy="223968"/>
            <a:chOff x="1404013" y="2958066"/>
            <a:chExt cx="368096" cy="223968"/>
          </a:xfrm>
        </p:grpSpPr>
        <p:sp>
          <p:nvSpPr>
            <p:cNvPr id="11753" name="Google Shape;11753;p98"/>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98"/>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55" name="Google Shape;11755;p98"/>
          <p:cNvSpPr/>
          <p:nvPr/>
        </p:nvSpPr>
        <p:spPr>
          <a:xfrm>
            <a:off x="4119728" y="29625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98"/>
          <p:cNvSpPr/>
          <p:nvPr/>
        </p:nvSpPr>
        <p:spPr>
          <a:xfrm>
            <a:off x="852272" y="29624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57" name="Google Shape;11757;p98"/>
          <p:cNvGrpSpPr/>
          <p:nvPr/>
        </p:nvGrpSpPr>
        <p:grpSpPr>
          <a:xfrm>
            <a:off x="1923280" y="2961402"/>
            <a:ext cx="370368" cy="367328"/>
            <a:chOff x="1951149" y="2885202"/>
            <a:chExt cx="370368" cy="367328"/>
          </a:xfrm>
        </p:grpSpPr>
        <p:sp>
          <p:nvSpPr>
            <p:cNvPr id="11758" name="Google Shape;11758;p98"/>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98"/>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98"/>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1" name="Google Shape;11761;p98"/>
          <p:cNvGrpSpPr/>
          <p:nvPr/>
        </p:nvGrpSpPr>
        <p:grpSpPr>
          <a:xfrm>
            <a:off x="2473808" y="2982362"/>
            <a:ext cx="367328" cy="327296"/>
            <a:chOff x="2501677" y="2906162"/>
            <a:chExt cx="367328" cy="327296"/>
          </a:xfrm>
        </p:grpSpPr>
        <p:sp>
          <p:nvSpPr>
            <p:cNvPr id="11762" name="Google Shape;11762;p98"/>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98"/>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98"/>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65" name="Google Shape;11765;p98"/>
          <p:cNvSpPr/>
          <p:nvPr/>
        </p:nvSpPr>
        <p:spPr>
          <a:xfrm>
            <a:off x="3569968" y="30055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66" name="Google Shape;11766;p98"/>
          <p:cNvGrpSpPr/>
          <p:nvPr/>
        </p:nvGrpSpPr>
        <p:grpSpPr>
          <a:xfrm>
            <a:off x="3022448" y="2969914"/>
            <a:ext cx="367712" cy="354240"/>
            <a:chOff x="3050317" y="2893714"/>
            <a:chExt cx="367712" cy="354240"/>
          </a:xfrm>
        </p:grpSpPr>
        <p:sp>
          <p:nvSpPr>
            <p:cNvPr id="11767" name="Google Shape;11767;p98"/>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98"/>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69" name="Google Shape;11769;p98"/>
          <p:cNvSpPr/>
          <p:nvPr/>
        </p:nvSpPr>
        <p:spPr>
          <a:xfrm>
            <a:off x="4666864" y="29606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98"/>
          <p:cNvSpPr/>
          <p:nvPr/>
        </p:nvSpPr>
        <p:spPr>
          <a:xfrm>
            <a:off x="8018512" y="29624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71" name="Google Shape;11771;p98"/>
          <p:cNvGrpSpPr/>
          <p:nvPr/>
        </p:nvGrpSpPr>
        <p:grpSpPr>
          <a:xfrm>
            <a:off x="7503408" y="2962554"/>
            <a:ext cx="185184" cy="367296"/>
            <a:chOff x="7531277" y="2886354"/>
            <a:chExt cx="185184" cy="367296"/>
          </a:xfrm>
        </p:grpSpPr>
        <p:sp>
          <p:nvSpPr>
            <p:cNvPr id="11772" name="Google Shape;11772;p98"/>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98"/>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98"/>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5" name="Google Shape;11775;p98"/>
          <p:cNvGrpSpPr/>
          <p:nvPr/>
        </p:nvGrpSpPr>
        <p:grpSpPr>
          <a:xfrm>
            <a:off x="6898768" y="2962938"/>
            <a:ext cx="297184" cy="367296"/>
            <a:chOff x="6926637" y="2886738"/>
            <a:chExt cx="297184" cy="367296"/>
          </a:xfrm>
        </p:grpSpPr>
        <p:sp>
          <p:nvSpPr>
            <p:cNvPr id="11776" name="Google Shape;11776;p98"/>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98"/>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98"/>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79" name="Google Shape;11779;p98"/>
          <p:cNvSpPr/>
          <p:nvPr/>
        </p:nvSpPr>
        <p:spPr>
          <a:xfrm>
            <a:off x="5227696" y="29621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98"/>
          <p:cNvSpPr/>
          <p:nvPr/>
        </p:nvSpPr>
        <p:spPr>
          <a:xfrm>
            <a:off x="5806416" y="29628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81" name="Google Shape;11781;p98"/>
          <p:cNvGrpSpPr/>
          <p:nvPr/>
        </p:nvGrpSpPr>
        <p:grpSpPr>
          <a:xfrm>
            <a:off x="6312784" y="2962554"/>
            <a:ext cx="370368" cy="368064"/>
            <a:chOff x="6340653" y="2886354"/>
            <a:chExt cx="370368" cy="368064"/>
          </a:xfrm>
        </p:grpSpPr>
        <p:sp>
          <p:nvSpPr>
            <p:cNvPr id="11782" name="Google Shape;11782;p98"/>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98"/>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98"/>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98"/>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98"/>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98"/>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8" name="Google Shape;11788;p98"/>
          <p:cNvGrpSpPr/>
          <p:nvPr/>
        </p:nvGrpSpPr>
        <p:grpSpPr>
          <a:xfrm>
            <a:off x="5218928" y="2057626"/>
            <a:ext cx="354752" cy="336512"/>
            <a:chOff x="5246797" y="1981426"/>
            <a:chExt cx="354752" cy="336512"/>
          </a:xfrm>
        </p:grpSpPr>
        <p:sp>
          <p:nvSpPr>
            <p:cNvPr id="11789" name="Google Shape;11789;p98"/>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98"/>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1" name="Google Shape;11791;p98"/>
          <p:cNvGrpSpPr/>
          <p:nvPr/>
        </p:nvGrpSpPr>
        <p:grpSpPr>
          <a:xfrm>
            <a:off x="4120880" y="2178266"/>
            <a:ext cx="355136" cy="216256"/>
            <a:chOff x="4148749" y="2102066"/>
            <a:chExt cx="355136" cy="216256"/>
          </a:xfrm>
        </p:grpSpPr>
        <p:sp>
          <p:nvSpPr>
            <p:cNvPr id="11792" name="Google Shape;11792;p98"/>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98"/>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4" name="Google Shape;11794;p98"/>
          <p:cNvGrpSpPr/>
          <p:nvPr/>
        </p:nvGrpSpPr>
        <p:grpSpPr>
          <a:xfrm>
            <a:off x="5766800" y="2077626"/>
            <a:ext cx="354752" cy="315360"/>
            <a:chOff x="5794669" y="2001426"/>
            <a:chExt cx="354752" cy="315360"/>
          </a:xfrm>
        </p:grpSpPr>
        <p:sp>
          <p:nvSpPr>
            <p:cNvPr id="11795" name="Google Shape;11795;p98"/>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98"/>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7" name="Google Shape;11797;p98"/>
          <p:cNvGrpSpPr/>
          <p:nvPr/>
        </p:nvGrpSpPr>
        <p:grpSpPr>
          <a:xfrm>
            <a:off x="6317360" y="2106042"/>
            <a:ext cx="352832" cy="289216"/>
            <a:chOff x="6345229" y="2029842"/>
            <a:chExt cx="352832" cy="289216"/>
          </a:xfrm>
        </p:grpSpPr>
        <p:sp>
          <p:nvSpPr>
            <p:cNvPr id="11798" name="Google Shape;11798;p98"/>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98"/>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0" name="Google Shape;11800;p98"/>
          <p:cNvGrpSpPr/>
          <p:nvPr/>
        </p:nvGrpSpPr>
        <p:grpSpPr>
          <a:xfrm>
            <a:off x="4669520" y="2112538"/>
            <a:ext cx="354752" cy="281984"/>
            <a:chOff x="4697389" y="2036338"/>
            <a:chExt cx="354752" cy="281984"/>
          </a:xfrm>
        </p:grpSpPr>
        <p:sp>
          <p:nvSpPr>
            <p:cNvPr id="11801" name="Google Shape;11801;p98"/>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98"/>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3" name="Google Shape;11803;p98"/>
          <p:cNvGrpSpPr/>
          <p:nvPr/>
        </p:nvGrpSpPr>
        <p:grpSpPr>
          <a:xfrm>
            <a:off x="1376144" y="2500954"/>
            <a:ext cx="353600" cy="354944"/>
            <a:chOff x="1404013" y="2424754"/>
            <a:chExt cx="353600" cy="354944"/>
          </a:xfrm>
        </p:grpSpPr>
        <p:sp>
          <p:nvSpPr>
            <p:cNvPr id="11804" name="Google Shape;11804;p98"/>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98"/>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98"/>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98"/>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98"/>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9" name="Google Shape;11809;p98"/>
          <p:cNvGrpSpPr/>
          <p:nvPr/>
        </p:nvGrpSpPr>
        <p:grpSpPr>
          <a:xfrm>
            <a:off x="826384" y="2504474"/>
            <a:ext cx="355104" cy="351040"/>
            <a:chOff x="854253" y="2428274"/>
            <a:chExt cx="355104" cy="351040"/>
          </a:xfrm>
        </p:grpSpPr>
        <p:sp>
          <p:nvSpPr>
            <p:cNvPr id="11810" name="Google Shape;11810;p98"/>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98"/>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2" name="Google Shape;11812;p98"/>
          <p:cNvGrpSpPr/>
          <p:nvPr/>
        </p:nvGrpSpPr>
        <p:grpSpPr>
          <a:xfrm>
            <a:off x="6869040" y="2517146"/>
            <a:ext cx="354752" cy="275904"/>
            <a:chOff x="6896909" y="2440946"/>
            <a:chExt cx="354752" cy="275904"/>
          </a:xfrm>
        </p:grpSpPr>
        <p:sp>
          <p:nvSpPr>
            <p:cNvPr id="11813" name="Google Shape;11813;p98"/>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98"/>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15" name="Google Shape;11815;p98"/>
          <p:cNvSpPr/>
          <p:nvPr/>
        </p:nvSpPr>
        <p:spPr>
          <a:xfrm>
            <a:off x="6319632" y="25249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16" name="Google Shape;11816;p98"/>
          <p:cNvGrpSpPr/>
          <p:nvPr/>
        </p:nvGrpSpPr>
        <p:grpSpPr>
          <a:xfrm>
            <a:off x="5237200" y="2500954"/>
            <a:ext cx="321984" cy="354560"/>
            <a:chOff x="5265069" y="2424754"/>
            <a:chExt cx="321984" cy="354560"/>
          </a:xfrm>
        </p:grpSpPr>
        <p:sp>
          <p:nvSpPr>
            <p:cNvPr id="11817" name="Google Shape;11817;p98"/>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98"/>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9" name="Google Shape;11819;p98"/>
          <p:cNvGrpSpPr/>
          <p:nvPr/>
        </p:nvGrpSpPr>
        <p:grpSpPr>
          <a:xfrm>
            <a:off x="4122800" y="2542970"/>
            <a:ext cx="355104" cy="259584"/>
            <a:chOff x="4150669" y="2466770"/>
            <a:chExt cx="355104" cy="259584"/>
          </a:xfrm>
        </p:grpSpPr>
        <p:sp>
          <p:nvSpPr>
            <p:cNvPr id="11820" name="Google Shape;11820;p98"/>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98"/>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98"/>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98"/>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4" name="Google Shape;11824;p98"/>
          <p:cNvGrpSpPr/>
          <p:nvPr/>
        </p:nvGrpSpPr>
        <p:grpSpPr>
          <a:xfrm>
            <a:off x="4671824" y="2501146"/>
            <a:ext cx="354336" cy="353984"/>
            <a:chOff x="4699693" y="2424946"/>
            <a:chExt cx="354336" cy="353984"/>
          </a:xfrm>
        </p:grpSpPr>
        <p:sp>
          <p:nvSpPr>
            <p:cNvPr id="11825" name="Google Shape;11825;p98"/>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98"/>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27" name="Google Shape;11827;p98"/>
          <p:cNvSpPr/>
          <p:nvPr/>
        </p:nvSpPr>
        <p:spPr>
          <a:xfrm>
            <a:off x="5782032" y="25007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98"/>
          <p:cNvSpPr/>
          <p:nvPr/>
        </p:nvSpPr>
        <p:spPr>
          <a:xfrm>
            <a:off x="3023984" y="25397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29" name="Google Shape;11829;p98"/>
          <p:cNvGrpSpPr/>
          <p:nvPr/>
        </p:nvGrpSpPr>
        <p:grpSpPr>
          <a:xfrm>
            <a:off x="1925168" y="2628442"/>
            <a:ext cx="355136" cy="227072"/>
            <a:chOff x="1953037" y="2552242"/>
            <a:chExt cx="355136" cy="227072"/>
          </a:xfrm>
        </p:grpSpPr>
        <p:sp>
          <p:nvSpPr>
            <p:cNvPr id="11830" name="Google Shape;11830;p98"/>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98"/>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32" name="Google Shape;11832;p98"/>
          <p:cNvSpPr/>
          <p:nvPr/>
        </p:nvSpPr>
        <p:spPr>
          <a:xfrm>
            <a:off x="3576048" y="25003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33" name="Google Shape;11833;p98"/>
          <p:cNvGrpSpPr/>
          <p:nvPr/>
        </p:nvGrpSpPr>
        <p:grpSpPr>
          <a:xfrm>
            <a:off x="2473072" y="2603418"/>
            <a:ext cx="355104" cy="250944"/>
            <a:chOff x="2500941" y="2527218"/>
            <a:chExt cx="355104" cy="250944"/>
          </a:xfrm>
        </p:grpSpPr>
        <p:sp>
          <p:nvSpPr>
            <p:cNvPr id="11834" name="Google Shape;11834;p98"/>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98"/>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98"/>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98"/>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98"/>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39" name="Google Shape;11839;p98"/>
          <p:cNvSpPr/>
          <p:nvPr/>
        </p:nvSpPr>
        <p:spPr>
          <a:xfrm>
            <a:off x="7419568" y="25754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40" name="Google Shape;11840;p98"/>
          <p:cNvGrpSpPr/>
          <p:nvPr/>
        </p:nvGrpSpPr>
        <p:grpSpPr>
          <a:xfrm>
            <a:off x="7965936" y="2503322"/>
            <a:ext cx="356256" cy="351808"/>
            <a:chOff x="7993805" y="2427122"/>
            <a:chExt cx="356256" cy="351808"/>
          </a:xfrm>
        </p:grpSpPr>
        <p:sp>
          <p:nvSpPr>
            <p:cNvPr id="11841" name="Google Shape;11841;p98"/>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98"/>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98"/>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4" name="Google Shape;11844;p98"/>
          <p:cNvGrpSpPr/>
          <p:nvPr/>
        </p:nvGrpSpPr>
        <p:grpSpPr>
          <a:xfrm>
            <a:off x="850768" y="2041210"/>
            <a:ext cx="308640" cy="353312"/>
            <a:chOff x="878637" y="1965010"/>
            <a:chExt cx="308640" cy="353312"/>
          </a:xfrm>
        </p:grpSpPr>
        <p:sp>
          <p:nvSpPr>
            <p:cNvPr id="11845" name="Google Shape;11845;p98"/>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98"/>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98"/>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8" name="Google Shape;11848;p98"/>
          <p:cNvGrpSpPr/>
          <p:nvPr/>
        </p:nvGrpSpPr>
        <p:grpSpPr>
          <a:xfrm>
            <a:off x="6868272" y="2040922"/>
            <a:ext cx="348256" cy="352448"/>
            <a:chOff x="6896141" y="1964722"/>
            <a:chExt cx="348256" cy="352448"/>
          </a:xfrm>
        </p:grpSpPr>
        <p:sp>
          <p:nvSpPr>
            <p:cNvPr id="11849" name="Google Shape;11849;p98"/>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98"/>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98"/>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2" name="Google Shape;11852;p98"/>
          <p:cNvGrpSpPr/>
          <p:nvPr/>
        </p:nvGrpSpPr>
        <p:grpSpPr>
          <a:xfrm>
            <a:off x="7962128" y="2091578"/>
            <a:ext cx="355136" cy="303328"/>
            <a:chOff x="7989997" y="2015378"/>
            <a:chExt cx="355136" cy="303328"/>
          </a:xfrm>
        </p:grpSpPr>
        <p:sp>
          <p:nvSpPr>
            <p:cNvPr id="11853" name="Google Shape;11853;p98"/>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98"/>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98"/>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6" name="Google Shape;11856;p98"/>
          <p:cNvGrpSpPr/>
          <p:nvPr/>
        </p:nvGrpSpPr>
        <p:grpSpPr>
          <a:xfrm>
            <a:off x="3570352" y="1585562"/>
            <a:ext cx="348640" cy="330784"/>
            <a:chOff x="3598221" y="1509362"/>
            <a:chExt cx="348640" cy="330784"/>
          </a:xfrm>
        </p:grpSpPr>
        <p:sp>
          <p:nvSpPr>
            <p:cNvPr id="11857" name="Google Shape;11857;p98"/>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98"/>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98"/>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98"/>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1" name="Google Shape;11861;p98"/>
          <p:cNvGrpSpPr/>
          <p:nvPr/>
        </p:nvGrpSpPr>
        <p:grpSpPr>
          <a:xfrm>
            <a:off x="5218928" y="1576858"/>
            <a:ext cx="347872" cy="347488"/>
            <a:chOff x="5246797" y="1500658"/>
            <a:chExt cx="347872" cy="347488"/>
          </a:xfrm>
        </p:grpSpPr>
        <p:sp>
          <p:nvSpPr>
            <p:cNvPr id="11862" name="Google Shape;11862;p98"/>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98"/>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98"/>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98"/>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6" name="Google Shape;11866;p98"/>
          <p:cNvGrpSpPr/>
          <p:nvPr/>
        </p:nvGrpSpPr>
        <p:grpSpPr>
          <a:xfrm>
            <a:off x="5768720" y="1576858"/>
            <a:ext cx="349024" cy="346752"/>
            <a:chOff x="5796589" y="1500658"/>
            <a:chExt cx="349024" cy="346752"/>
          </a:xfrm>
        </p:grpSpPr>
        <p:sp>
          <p:nvSpPr>
            <p:cNvPr id="11867" name="Google Shape;11867;p98"/>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68" name="Google Shape;11868;p98"/>
            <p:cNvGrpSpPr/>
            <p:nvPr/>
          </p:nvGrpSpPr>
          <p:grpSpPr>
            <a:xfrm>
              <a:off x="5796589" y="1500658"/>
              <a:ext cx="349024" cy="346752"/>
              <a:chOff x="5796589" y="1500658"/>
              <a:chExt cx="349024" cy="346752"/>
            </a:xfrm>
          </p:grpSpPr>
          <p:sp>
            <p:nvSpPr>
              <p:cNvPr id="11869" name="Google Shape;11869;p98"/>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98"/>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98"/>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98"/>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873" name="Google Shape;11873;p98"/>
          <p:cNvGrpSpPr/>
          <p:nvPr/>
        </p:nvGrpSpPr>
        <p:grpSpPr>
          <a:xfrm>
            <a:off x="6867504" y="1578778"/>
            <a:ext cx="348640" cy="343296"/>
            <a:chOff x="6895373" y="1502578"/>
            <a:chExt cx="348640" cy="343296"/>
          </a:xfrm>
        </p:grpSpPr>
        <p:sp>
          <p:nvSpPr>
            <p:cNvPr id="11874" name="Google Shape;11874;p98"/>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98"/>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98"/>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7" name="Google Shape;11877;p98"/>
          <p:cNvGrpSpPr/>
          <p:nvPr/>
        </p:nvGrpSpPr>
        <p:grpSpPr>
          <a:xfrm>
            <a:off x="4119728" y="1581658"/>
            <a:ext cx="347904" cy="336992"/>
            <a:chOff x="4147597" y="1505458"/>
            <a:chExt cx="347904" cy="336992"/>
          </a:xfrm>
        </p:grpSpPr>
        <p:sp>
          <p:nvSpPr>
            <p:cNvPr id="11878" name="Google Shape;11878;p98"/>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98"/>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98"/>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98"/>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98"/>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98"/>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98"/>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5" name="Google Shape;11885;p98"/>
          <p:cNvGrpSpPr/>
          <p:nvPr/>
        </p:nvGrpSpPr>
        <p:grpSpPr>
          <a:xfrm>
            <a:off x="2471536" y="1576090"/>
            <a:ext cx="347488" cy="348256"/>
            <a:chOff x="2499405" y="1499890"/>
            <a:chExt cx="347488" cy="348256"/>
          </a:xfrm>
        </p:grpSpPr>
        <p:sp>
          <p:nvSpPr>
            <p:cNvPr id="11886" name="Google Shape;11886;p98"/>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98"/>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98"/>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98"/>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98"/>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1" name="Google Shape;11891;p98"/>
          <p:cNvGrpSpPr/>
          <p:nvPr/>
        </p:nvGrpSpPr>
        <p:grpSpPr>
          <a:xfrm>
            <a:off x="1928976" y="1576698"/>
            <a:ext cx="331520" cy="348032"/>
            <a:chOff x="1956845" y="1500498"/>
            <a:chExt cx="331520" cy="348032"/>
          </a:xfrm>
        </p:grpSpPr>
        <p:sp>
          <p:nvSpPr>
            <p:cNvPr id="11892" name="Google Shape;11892;p98"/>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98"/>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98"/>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98"/>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98"/>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98"/>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98"/>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98"/>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98"/>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98"/>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98"/>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98"/>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4" name="Google Shape;11904;p98"/>
          <p:cNvGrpSpPr/>
          <p:nvPr/>
        </p:nvGrpSpPr>
        <p:grpSpPr>
          <a:xfrm>
            <a:off x="6317744" y="1626074"/>
            <a:ext cx="348640" cy="250656"/>
            <a:chOff x="6345613" y="1549874"/>
            <a:chExt cx="348640" cy="250656"/>
          </a:xfrm>
        </p:grpSpPr>
        <p:sp>
          <p:nvSpPr>
            <p:cNvPr id="11905" name="Google Shape;11905;p98"/>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98"/>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98"/>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98"/>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98"/>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98"/>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1" name="Google Shape;11911;p98"/>
          <p:cNvGrpSpPr/>
          <p:nvPr/>
        </p:nvGrpSpPr>
        <p:grpSpPr>
          <a:xfrm>
            <a:off x="7416912" y="1583226"/>
            <a:ext cx="348640" cy="334272"/>
            <a:chOff x="7444781" y="1507026"/>
            <a:chExt cx="348640" cy="334272"/>
          </a:xfrm>
        </p:grpSpPr>
        <p:sp>
          <p:nvSpPr>
            <p:cNvPr id="11912" name="Google Shape;11912;p98"/>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98"/>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98"/>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98"/>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98"/>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7" name="Google Shape;11917;p98"/>
          <p:cNvGrpSpPr/>
          <p:nvPr/>
        </p:nvGrpSpPr>
        <p:grpSpPr>
          <a:xfrm>
            <a:off x="7967472" y="1582938"/>
            <a:ext cx="347872" cy="334944"/>
            <a:chOff x="7995341" y="1506738"/>
            <a:chExt cx="347872" cy="334944"/>
          </a:xfrm>
        </p:grpSpPr>
        <p:sp>
          <p:nvSpPr>
            <p:cNvPr id="11918" name="Google Shape;11918;p98"/>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98"/>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98"/>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98"/>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98"/>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98"/>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4" name="Google Shape;11924;p98"/>
          <p:cNvGrpSpPr/>
          <p:nvPr/>
        </p:nvGrpSpPr>
        <p:grpSpPr>
          <a:xfrm>
            <a:off x="3020176" y="1599130"/>
            <a:ext cx="347872" cy="303904"/>
            <a:chOff x="3048045" y="1522930"/>
            <a:chExt cx="347872" cy="303904"/>
          </a:xfrm>
        </p:grpSpPr>
        <p:sp>
          <p:nvSpPr>
            <p:cNvPr id="11925" name="Google Shape;11925;p98"/>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26" name="Google Shape;11926;p98"/>
            <p:cNvGrpSpPr/>
            <p:nvPr/>
          </p:nvGrpSpPr>
          <p:grpSpPr>
            <a:xfrm>
              <a:off x="3048045" y="1522930"/>
              <a:ext cx="347872" cy="303904"/>
              <a:chOff x="3048045" y="1522930"/>
              <a:chExt cx="347872" cy="303904"/>
            </a:xfrm>
          </p:grpSpPr>
          <p:sp>
            <p:nvSpPr>
              <p:cNvPr id="11927" name="Google Shape;11927;p98"/>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98"/>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929" name="Google Shape;11929;p98"/>
          <p:cNvGrpSpPr/>
          <p:nvPr/>
        </p:nvGrpSpPr>
        <p:grpSpPr>
          <a:xfrm>
            <a:off x="1105264" y="3428122"/>
            <a:ext cx="313984" cy="358560"/>
            <a:chOff x="1133133" y="3351922"/>
            <a:chExt cx="313984" cy="358560"/>
          </a:xfrm>
        </p:grpSpPr>
        <p:sp>
          <p:nvSpPr>
            <p:cNvPr id="11930" name="Google Shape;11930;p98"/>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98"/>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98"/>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98"/>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98"/>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98"/>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98"/>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98"/>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98"/>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98"/>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98"/>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98"/>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98"/>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98"/>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98"/>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98"/>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46" name="Google Shape;11946;p98"/>
          <p:cNvSpPr/>
          <p:nvPr/>
        </p:nvSpPr>
        <p:spPr>
          <a:xfrm>
            <a:off x="1681328" y="34300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47" name="Google Shape;11947;p98"/>
          <p:cNvGrpSpPr/>
          <p:nvPr/>
        </p:nvGrpSpPr>
        <p:grpSpPr>
          <a:xfrm>
            <a:off x="2767184" y="3428794"/>
            <a:ext cx="288448" cy="357120"/>
            <a:chOff x="2795053" y="3352594"/>
            <a:chExt cx="288448" cy="357120"/>
          </a:xfrm>
        </p:grpSpPr>
        <p:sp>
          <p:nvSpPr>
            <p:cNvPr id="11948" name="Google Shape;11948;p98"/>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98"/>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98"/>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98"/>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98"/>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98"/>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98"/>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98"/>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98"/>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7" name="Google Shape;11957;p98"/>
          <p:cNvGrpSpPr/>
          <p:nvPr/>
        </p:nvGrpSpPr>
        <p:grpSpPr>
          <a:xfrm>
            <a:off x="2208656" y="3429402"/>
            <a:ext cx="304832" cy="356512"/>
            <a:chOff x="2236525" y="3353202"/>
            <a:chExt cx="304832" cy="356512"/>
          </a:xfrm>
        </p:grpSpPr>
        <p:sp>
          <p:nvSpPr>
            <p:cNvPr id="11958" name="Google Shape;11958;p98"/>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98"/>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98"/>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1" name="Google Shape;11961;p98"/>
          <p:cNvGrpSpPr/>
          <p:nvPr/>
        </p:nvGrpSpPr>
        <p:grpSpPr>
          <a:xfrm>
            <a:off x="3882768" y="3428890"/>
            <a:ext cx="256800" cy="357024"/>
            <a:chOff x="3910637" y="3352690"/>
            <a:chExt cx="256800" cy="357024"/>
          </a:xfrm>
        </p:grpSpPr>
        <p:sp>
          <p:nvSpPr>
            <p:cNvPr id="11962" name="Google Shape;11962;p98"/>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98"/>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98"/>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5" name="Google Shape;11965;p98"/>
          <p:cNvGrpSpPr/>
          <p:nvPr/>
        </p:nvGrpSpPr>
        <p:grpSpPr>
          <a:xfrm>
            <a:off x="6028560" y="3428122"/>
            <a:ext cx="360064" cy="360096"/>
            <a:chOff x="6056429" y="3351922"/>
            <a:chExt cx="360064" cy="360096"/>
          </a:xfrm>
        </p:grpSpPr>
        <p:sp>
          <p:nvSpPr>
            <p:cNvPr id="11966" name="Google Shape;11966;p98"/>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98"/>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98"/>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9" name="Google Shape;11969;p98"/>
          <p:cNvGrpSpPr/>
          <p:nvPr/>
        </p:nvGrpSpPr>
        <p:grpSpPr>
          <a:xfrm>
            <a:off x="6581008" y="3429274"/>
            <a:ext cx="357408" cy="357408"/>
            <a:chOff x="6608877" y="3353074"/>
            <a:chExt cx="357408" cy="357408"/>
          </a:xfrm>
        </p:grpSpPr>
        <p:sp>
          <p:nvSpPr>
            <p:cNvPr id="11970" name="Google Shape;11970;p98"/>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98"/>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98"/>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98"/>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98"/>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98"/>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98"/>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77" name="Google Shape;11977;p98"/>
          <p:cNvSpPr/>
          <p:nvPr/>
        </p:nvSpPr>
        <p:spPr>
          <a:xfrm>
            <a:off x="7680176" y="34277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98"/>
          <p:cNvSpPr/>
          <p:nvPr/>
        </p:nvSpPr>
        <p:spPr>
          <a:xfrm>
            <a:off x="4395216" y="34292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79" name="Google Shape;11979;p98"/>
          <p:cNvGrpSpPr/>
          <p:nvPr/>
        </p:nvGrpSpPr>
        <p:grpSpPr>
          <a:xfrm>
            <a:off x="4931664" y="3446426"/>
            <a:ext cx="357408" cy="323488"/>
            <a:chOff x="4959533" y="3370226"/>
            <a:chExt cx="357408" cy="323488"/>
          </a:xfrm>
        </p:grpSpPr>
        <p:sp>
          <p:nvSpPr>
            <p:cNvPr id="11980" name="Google Shape;11980;p98"/>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98"/>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2" name="Google Shape;11982;p98"/>
          <p:cNvGrpSpPr/>
          <p:nvPr/>
        </p:nvGrpSpPr>
        <p:grpSpPr>
          <a:xfrm>
            <a:off x="7130768" y="3429274"/>
            <a:ext cx="357056" cy="357408"/>
            <a:chOff x="7158637" y="3353074"/>
            <a:chExt cx="357056" cy="357408"/>
          </a:xfrm>
        </p:grpSpPr>
        <p:sp>
          <p:nvSpPr>
            <p:cNvPr id="11983" name="Google Shape;11983;p98"/>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98"/>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98"/>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98"/>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7" name="Google Shape;11987;p98"/>
          <p:cNvGrpSpPr/>
          <p:nvPr/>
        </p:nvGrpSpPr>
        <p:grpSpPr>
          <a:xfrm>
            <a:off x="3288400" y="3428602"/>
            <a:ext cx="344832" cy="356544"/>
            <a:chOff x="3316269" y="3352402"/>
            <a:chExt cx="344832" cy="356544"/>
          </a:xfrm>
        </p:grpSpPr>
        <p:sp>
          <p:nvSpPr>
            <p:cNvPr id="11988" name="Google Shape;11988;p98"/>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98"/>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98"/>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1" name="Google Shape;11991;p98"/>
          <p:cNvGrpSpPr/>
          <p:nvPr/>
        </p:nvGrpSpPr>
        <p:grpSpPr>
          <a:xfrm>
            <a:off x="5481040" y="3447706"/>
            <a:ext cx="358560" cy="319552"/>
            <a:chOff x="5508909" y="3371506"/>
            <a:chExt cx="358560" cy="319552"/>
          </a:xfrm>
        </p:grpSpPr>
        <p:sp>
          <p:nvSpPr>
            <p:cNvPr id="11992" name="Google Shape;11992;p98"/>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98"/>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98"/>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98"/>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98"/>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98"/>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98"/>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98"/>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98"/>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98"/>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02" name="Google Shape;12002;p98"/>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Nature Icons</a:t>
            </a:r>
            <a:endParaRPr/>
          </a:p>
        </p:txBody>
      </p:sp>
    </p:spTree>
  </p:cSld>
  <p:clrMapOvr>
    <a:masterClrMapping/>
  </p:clrMapOvr>
</p:sld>
</file>

<file path=ppt/slides/slide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006" name="Shape 12006"/>
        <p:cNvGrpSpPr/>
        <p:nvPr/>
      </p:nvGrpSpPr>
      <p:grpSpPr>
        <a:xfrm>
          <a:off x="0" y="0"/>
          <a:ext cx="0" cy="0"/>
          <a:chOff x="0" y="0"/>
          <a:chExt cx="0" cy="0"/>
        </a:xfrm>
      </p:grpSpPr>
      <p:sp>
        <p:nvSpPr>
          <p:cNvPr id="12007" name="Google Shape;12007;p99"/>
          <p:cNvSpPr/>
          <p:nvPr/>
        </p:nvSpPr>
        <p:spPr>
          <a:xfrm>
            <a:off x="2576745" y="3893161"/>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08" name="Google Shape;12008;p99"/>
          <p:cNvGrpSpPr/>
          <p:nvPr/>
        </p:nvGrpSpPr>
        <p:grpSpPr>
          <a:xfrm>
            <a:off x="3026217" y="3893352"/>
            <a:ext cx="346056" cy="345674"/>
            <a:chOff x="3303268" y="3817349"/>
            <a:chExt cx="346056" cy="345674"/>
          </a:xfrm>
        </p:grpSpPr>
        <p:sp>
          <p:nvSpPr>
            <p:cNvPr id="12009" name="Google Shape;12009;p99"/>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99"/>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99"/>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99"/>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3" name="Google Shape;12013;p99"/>
          <p:cNvGrpSpPr/>
          <p:nvPr/>
        </p:nvGrpSpPr>
        <p:grpSpPr>
          <a:xfrm>
            <a:off x="3475306" y="3893352"/>
            <a:ext cx="346056" cy="345674"/>
            <a:chOff x="3752358" y="3817349"/>
            <a:chExt cx="346056" cy="345674"/>
          </a:xfrm>
        </p:grpSpPr>
        <p:sp>
          <p:nvSpPr>
            <p:cNvPr id="12014" name="Google Shape;12014;p99"/>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99"/>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99"/>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99"/>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8" name="Google Shape;12018;p99"/>
          <p:cNvGrpSpPr/>
          <p:nvPr/>
        </p:nvGrpSpPr>
        <p:grpSpPr>
          <a:xfrm>
            <a:off x="4822956" y="3893352"/>
            <a:ext cx="346024" cy="345674"/>
            <a:chOff x="5100008" y="3817349"/>
            <a:chExt cx="346024" cy="345674"/>
          </a:xfrm>
        </p:grpSpPr>
        <p:sp>
          <p:nvSpPr>
            <p:cNvPr id="12019" name="Google Shape;12019;p99"/>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99"/>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99"/>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2" name="Google Shape;12022;p99"/>
          <p:cNvGrpSpPr/>
          <p:nvPr/>
        </p:nvGrpSpPr>
        <p:grpSpPr>
          <a:xfrm>
            <a:off x="5721867" y="3893352"/>
            <a:ext cx="345674" cy="345674"/>
            <a:chOff x="5998919" y="3817349"/>
            <a:chExt cx="345674" cy="345674"/>
          </a:xfrm>
        </p:grpSpPr>
        <p:sp>
          <p:nvSpPr>
            <p:cNvPr id="12023" name="Google Shape;12023;p99"/>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99"/>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99"/>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6" name="Google Shape;12026;p99"/>
          <p:cNvGrpSpPr/>
          <p:nvPr/>
        </p:nvGrpSpPr>
        <p:grpSpPr>
          <a:xfrm>
            <a:off x="3924396" y="3893352"/>
            <a:ext cx="346024" cy="345674"/>
            <a:chOff x="4201447" y="3817349"/>
            <a:chExt cx="346024" cy="345674"/>
          </a:xfrm>
        </p:grpSpPr>
        <p:sp>
          <p:nvSpPr>
            <p:cNvPr id="12027" name="Google Shape;12027;p99"/>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99"/>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9" name="Google Shape;12029;p99"/>
          <p:cNvGrpSpPr/>
          <p:nvPr/>
        </p:nvGrpSpPr>
        <p:grpSpPr>
          <a:xfrm>
            <a:off x="4373867" y="3893352"/>
            <a:ext cx="346024" cy="345674"/>
            <a:chOff x="4650919" y="3817349"/>
            <a:chExt cx="346024" cy="345674"/>
          </a:xfrm>
        </p:grpSpPr>
        <p:sp>
          <p:nvSpPr>
            <p:cNvPr id="12030" name="Google Shape;12030;p99"/>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99"/>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99"/>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3" name="Google Shape;12033;p99"/>
          <p:cNvGrpSpPr/>
          <p:nvPr/>
        </p:nvGrpSpPr>
        <p:grpSpPr>
          <a:xfrm>
            <a:off x="5272810" y="3893352"/>
            <a:ext cx="345642" cy="345674"/>
            <a:chOff x="5549861" y="3817349"/>
            <a:chExt cx="345642" cy="345674"/>
          </a:xfrm>
        </p:grpSpPr>
        <p:sp>
          <p:nvSpPr>
            <p:cNvPr id="12034" name="Google Shape;12034;p99"/>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99"/>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99"/>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7" name="Google Shape;12037;p99"/>
          <p:cNvGrpSpPr/>
          <p:nvPr/>
        </p:nvGrpSpPr>
        <p:grpSpPr>
          <a:xfrm>
            <a:off x="1281335" y="3474029"/>
            <a:ext cx="367255" cy="269855"/>
            <a:chOff x="1306445" y="3397829"/>
            <a:chExt cx="367255" cy="269855"/>
          </a:xfrm>
        </p:grpSpPr>
        <p:sp>
          <p:nvSpPr>
            <p:cNvPr id="12038" name="Google Shape;12038;p99"/>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99"/>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99"/>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99"/>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99"/>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99"/>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4" name="Google Shape;12044;p99"/>
          <p:cNvGrpSpPr/>
          <p:nvPr/>
        </p:nvGrpSpPr>
        <p:grpSpPr>
          <a:xfrm>
            <a:off x="1756207" y="3467600"/>
            <a:ext cx="367255" cy="282364"/>
            <a:chOff x="1781317" y="3391400"/>
            <a:chExt cx="367255" cy="282364"/>
          </a:xfrm>
        </p:grpSpPr>
        <p:sp>
          <p:nvSpPr>
            <p:cNvPr id="12045" name="Google Shape;12045;p99"/>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99"/>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99"/>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99"/>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99"/>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99"/>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1" name="Google Shape;12051;p99"/>
          <p:cNvGrpSpPr/>
          <p:nvPr/>
        </p:nvGrpSpPr>
        <p:grpSpPr>
          <a:xfrm>
            <a:off x="3653720" y="3447133"/>
            <a:ext cx="369164" cy="323297"/>
            <a:chOff x="3678830" y="3370933"/>
            <a:chExt cx="369164" cy="323297"/>
          </a:xfrm>
        </p:grpSpPr>
        <p:sp>
          <p:nvSpPr>
            <p:cNvPr id="12052" name="Google Shape;12052;p99"/>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99"/>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99"/>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99"/>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99"/>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99"/>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99"/>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99"/>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99"/>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99"/>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99"/>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3" name="Google Shape;12063;p99"/>
          <p:cNvGrpSpPr/>
          <p:nvPr/>
        </p:nvGrpSpPr>
        <p:grpSpPr>
          <a:xfrm>
            <a:off x="834155" y="3424375"/>
            <a:ext cx="312316" cy="368400"/>
            <a:chOff x="859265" y="3348175"/>
            <a:chExt cx="312316" cy="368400"/>
          </a:xfrm>
        </p:grpSpPr>
        <p:sp>
          <p:nvSpPr>
            <p:cNvPr id="12064" name="Google Shape;12064;p99"/>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99"/>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99"/>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99"/>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99"/>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69" name="Google Shape;12069;p99"/>
          <p:cNvSpPr/>
          <p:nvPr/>
        </p:nvSpPr>
        <p:spPr>
          <a:xfrm>
            <a:off x="2231811" y="34543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70" name="Google Shape;12070;p99"/>
          <p:cNvGrpSpPr/>
          <p:nvPr/>
        </p:nvGrpSpPr>
        <p:grpSpPr>
          <a:xfrm>
            <a:off x="2741264" y="3437213"/>
            <a:ext cx="330110" cy="308908"/>
            <a:chOff x="2766264" y="3394042"/>
            <a:chExt cx="294873" cy="275934"/>
          </a:xfrm>
        </p:grpSpPr>
        <p:sp>
          <p:nvSpPr>
            <p:cNvPr id="12071" name="Google Shape;12071;p99"/>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99"/>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99"/>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99"/>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5" name="Google Shape;12075;p99"/>
          <p:cNvGrpSpPr/>
          <p:nvPr/>
        </p:nvGrpSpPr>
        <p:grpSpPr>
          <a:xfrm>
            <a:off x="3189862" y="3435388"/>
            <a:ext cx="346406" cy="347552"/>
            <a:chOff x="3214972" y="3359188"/>
            <a:chExt cx="346406" cy="347552"/>
          </a:xfrm>
        </p:grpSpPr>
        <p:sp>
          <p:nvSpPr>
            <p:cNvPr id="12076" name="Google Shape;12076;p99"/>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99"/>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99"/>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99"/>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99"/>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99"/>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99"/>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99"/>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99"/>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99"/>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99"/>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99"/>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99"/>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99"/>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0" name="Google Shape;12090;p99"/>
          <p:cNvGrpSpPr/>
          <p:nvPr/>
        </p:nvGrpSpPr>
        <p:grpSpPr>
          <a:xfrm>
            <a:off x="4604196" y="3485393"/>
            <a:ext cx="367255" cy="244486"/>
            <a:chOff x="4629306" y="3409193"/>
            <a:chExt cx="367255" cy="244486"/>
          </a:xfrm>
        </p:grpSpPr>
        <p:sp>
          <p:nvSpPr>
            <p:cNvPr id="12091" name="Google Shape;12091;p99"/>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99"/>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99"/>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99"/>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99"/>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99"/>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99"/>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99"/>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99"/>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99"/>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1" name="Google Shape;12101;p99"/>
          <p:cNvGrpSpPr/>
          <p:nvPr/>
        </p:nvGrpSpPr>
        <p:grpSpPr>
          <a:xfrm>
            <a:off x="4168380" y="3426284"/>
            <a:ext cx="289939" cy="334661"/>
            <a:chOff x="4193490" y="3350084"/>
            <a:chExt cx="289939" cy="334661"/>
          </a:xfrm>
        </p:grpSpPr>
        <p:sp>
          <p:nvSpPr>
            <p:cNvPr id="12102" name="Google Shape;12102;p99"/>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99"/>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99"/>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99"/>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99"/>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99"/>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99"/>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99"/>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99"/>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99"/>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2" name="Google Shape;12112;p99"/>
          <p:cNvGrpSpPr/>
          <p:nvPr/>
        </p:nvGrpSpPr>
        <p:grpSpPr>
          <a:xfrm>
            <a:off x="6508171" y="3427430"/>
            <a:ext cx="357037" cy="357005"/>
            <a:chOff x="6533281" y="3351230"/>
            <a:chExt cx="357037" cy="357005"/>
          </a:xfrm>
        </p:grpSpPr>
        <p:sp>
          <p:nvSpPr>
            <p:cNvPr id="12113" name="Google Shape;12113;p99"/>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99"/>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99"/>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6" name="Google Shape;12116;p99"/>
          <p:cNvGrpSpPr/>
          <p:nvPr/>
        </p:nvGrpSpPr>
        <p:grpSpPr>
          <a:xfrm>
            <a:off x="6033331" y="3427430"/>
            <a:ext cx="357387" cy="357005"/>
            <a:chOff x="6058441" y="3351230"/>
            <a:chExt cx="357387" cy="357005"/>
          </a:xfrm>
        </p:grpSpPr>
        <p:sp>
          <p:nvSpPr>
            <p:cNvPr id="12117" name="Google Shape;12117;p99"/>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99"/>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9" name="Google Shape;12119;p99"/>
          <p:cNvGrpSpPr/>
          <p:nvPr/>
        </p:nvGrpSpPr>
        <p:grpSpPr>
          <a:xfrm>
            <a:off x="7932373" y="3427048"/>
            <a:ext cx="357387" cy="357387"/>
            <a:chOff x="7957483" y="3350848"/>
            <a:chExt cx="357387" cy="357387"/>
          </a:xfrm>
        </p:grpSpPr>
        <p:sp>
          <p:nvSpPr>
            <p:cNvPr id="12120" name="Google Shape;12120;p99"/>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99"/>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99"/>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3" name="Google Shape;12123;p99"/>
          <p:cNvGrpSpPr/>
          <p:nvPr/>
        </p:nvGrpSpPr>
        <p:grpSpPr>
          <a:xfrm>
            <a:off x="6982661" y="3427430"/>
            <a:ext cx="357387" cy="357005"/>
            <a:chOff x="7007771" y="3351230"/>
            <a:chExt cx="357387" cy="357005"/>
          </a:xfrm>
        </p:grpSpPr>
        <p:sp>
          <p:nvSpPr>
            <p:cNvPr id="12124" name="Google Shape;12124;p99"/>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99"/>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99"/>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99"/>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99"/>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9" name="Google Shape;12129;p99"/>
          <p:cNvGrpSpPr/>
          <p:nvPr/>
        </p:nvGrpSpPr>
        <p:grpSpPr>
          <a:xfrm>
            <a:off x="5083620" y="3427430"/>
            <a:ext cx="357005" cy="357005"/>
            <a:chOff x="5108729" y="3351230"/>
            <a:chExt cx="357005" cy="357005"/>
          </a:xfrm>
        </p:grpSpPr>
        <p:sp>
          <p:nvSpPr>
            <p:cNvPr id="12130" name="Google Shape;12130;p99"/>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99"/>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2" name="Google Shape;12132;p99"/>
          <p:cNvGrpSpPr/>
          <p:nvPr/>
        </p:nvGrpSpPr>
        <p:grpSpPr>
          <a:xfrm>
            <a:off x="5558459" y="3427430"/>
            <a:ext cx="357419" cy="357005"/>
            <a:chOff x="5583569" y="3351230"/>
            <a:chExt cx="357419" cy="357005"/>
          </a:xfrm>
        </p:grpSpPr>
        <p:sp>
          <p:nvSpPr>
            <p:cNvPr id="12133" name="Google Shape;12133;p99"/>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99"/>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5" name="Google Shape;12135;p99"/>
          <p:cNvGrpSpPr/>
          <p:nvPr/>
        </p:nvGrpSpPr>
        <p:grpSpPr>
          <a:xfrm>
            <a:off x="7457119" y="3427430"/>
            <a:ext cx="357419" cy="357005"/>
            <a:chOff x="7482229" y="3351230"/>
            <a:chExt cx="357419" cy="357005"/>
          </a:xfrm>
        </p:grpSpPr>
        <p:sp>
          <p:nvSpPr>
            <p:cNvPr id="12136" name="Google Shape;12136;p99"/>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99"/>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99"/>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99"/>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99"/>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1" name="Google Shape;12141;p99"/>
          <p:cNvGrpSpPr/>
          <p:nvPr/>
        </p:nvGrpSpPr>
        <p:grpSpPr>
          <a:xfrm>
            <a:off x="3739375" y="2966882"/>
            <a:ext cx="222874" cy="345737"/>
            <a:chOff x="3764485" y="2890682"/>
            <a:chExt cx="222874" cy="345737"/>
          </a:xfrm>
        </p:grpSpPr>
        <p:sp>
          <p:nvSpPr>
            <p:cNvPr id="12142" name="Google Shape;12142;p99"/>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99"/>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99"/>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5" name="Google Shape;12145;p99"/>
          <p:cNvGrpSpPr/>
          <p:nvPr/>
        </p:nvGrpSpPr>
        <p:grpSpPr>
          <a:xfrm>
            <a:off x="2213507" y="2984331"/>
            <a:ext cx="422596" cy="310382"/>
            <a:chOff x="2278533" y="2937377"/>
            <a:chExt cx="346788" cy="254704"/>
          </a:xfrm>
        </p:grpSpPr>
        <p:sp>
          <p:nvSpPr>
            <p:cNvPr id="12146" name="Google Shape;12146;p99"/>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99"/>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48" name="Google Shape;12148;p99"/>
          <p:cNvSpPr/>
          <p:nvPr/>
        </p:nvSpPr>
        <p:spPr>
          <a:xfrm>
            <a:off x="3202753" y="29673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49" name="Google Shape;12149;p99"/>
          <p:cNvGrpSpPr/>
          <p:nvPr/>
        </p:nvGrpSpPr>
        <p:grpSpPr>
          <a:xfrm>
            <a:off x="1811527" y="2967710"/>
            <a:ext cx="286152" cy="346438"/>
            <a:chOff x="1836637" y="2891510"/>
            <a:chExt cx="286152" cy="346438"/>
          </a:xfrm>
        </p:grpSpPr>
        <p:sp>
          <p:nvSpPr>
            <p:cNvPr id="12150" name="Google Shape;12150;p99"/>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99"/>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99"/>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3" name="Google Shape;12153;p99"/>
          <p:cNvGrpSpPr/>
          <p:nvPr/>
        </p:nvGrpSpPr>
        <p:grpSpPr>
          <a:xfrm>
            <a:off x="5560751" y="2982129"/>
            <a:ext cx="379764" cy="337684"/>
            <a:chOff x="5585861" y="2905929"/>
            <a:chExt cx="379764" cy="337684"/>
          </a:xfrm>
        </p:grpSpPr>
        <p:sp>
          <p:nvSpPr>
            <p:cNvPr id="12154" name="Google Shape;12154;p99"/>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99"/>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99"/>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99"/>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8" name="Google Shape;12158;p99"/>
          <p:cNvGrpSpPr/>
          <p:nvPr/>
        </p:nvGrpSpPr>
        <p:grpSpPr>
          <a:xfrm>
            <a:off x="1302566" y="2986680"/>
            <a:ext cx="347934" cy="310024"/>
            <a:chOff x="1327676" y="2910480"/>
            <a:chExt cx="347934" cy="310024"/>
          </a:xfrm>
        </p:grpSpPr>
        <p:sp>
          <p:nvSpPr>
            <p:cNvPr id="12159" name="Google Shape;12159;p99"/>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99"/>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99"/>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99"/>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99"/>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64" name="Google Shape;12164;p99"/>
          <p:cNvSpPr/>
          <p:nvPr/>
        </p:nvSpPr>
        <p:spPr>
          <a:xfrm>
            <a:off x="2760857" y="32712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65" name="Google Shape;12165;p99"/>
          <p:cNvGrpSpPr/>
          <p:nvPr/>
        </p:nvGrpSpPr>
        <p:grpSpPr>
          <a:xfrm>
            <a:off x="2728291" y="2945764"/>
            <a:ext cx="382828" cy="358601"/>
            <a:chOff x="2753373" y="2902523"/>
            <a:chExt cx="347552" cy="325557"/>
          </a:xfrm>
        </p:grpSpPr>
        <p:sp>
          <p:nvSpPr>
            <p:cNvPr id="12166" name="Google Shape;12166;p99"/>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99"/>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99"/>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99"/>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99"/>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99"/>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2" name="Google Shape;12172;p99"/>
          <p:cNvGrpSpPr/>
          <p:nvPr/>
        </p:nvGrpSpPr>
        <p:grpSpPr>
          <a:xfrm>
            <a:off x="823906" y="2979455"/>
            <a:ext cx="356655" cy="335425"/>
            <a:chOff x="849016" y="2903255"/>
            <a:chExt cx="356655" cy="335425"/>
          </a:xfrm>
        </p:grpSpPr>
        <p:sp>
          <p:nvSpPr>
            <p:cNvPr id="12173" name="Google Shape;12173;p99"/>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99"/>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99"/>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99"/>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99"/>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99"/>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99"/>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99"/>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99"/>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99"/>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99"/>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4" name="Google Shape;12184;p99"/>
          <p:cNvGrpSpPr/>
          <p:nvPr/>
        </p:nvGrpSpPr>
        <p:grpSpPr>
          <a:xfrm>
            <a:off x="4185823" y="3002977"/>
            <a:ext cx="280072" cy="275520"/>
            <a:chOff x="4210933" y="2926777"/>
            <a:chExt cx="280072" cy="275520"/>
          </a:xfrm>
        </p:grpSpPr>
        <p:sp>
          <p:nvSpPr>
            <p:cNvPr id="12185" name="Google Shape;12185;p99"/>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99"/>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99"/>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99"/>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99"/>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99"/>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99"/>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99"/>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99"/>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99"/>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99"/>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99"/>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99"/>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8" name="Google Shape;12198;p99"/>
          <p:cNvGrpSpPr/>
          <p:nvPr/>
        </p:nvGrpSpPr>
        <p:grpSpPr>
          <a:xfrm>
            <a:off x="4642106" y="2991582"/>
            <a:ext cx="320273" cy="318395"/>
            <a:chOff x="4667216" y="2915382"/>
            <a:chExt cx="320273" cy="318395"/>
          </a:xfrm>
        </p:grpSpPr>
        <p:sp>
          <p:nvSpPr>
            <p:cNvPr id="12199" name="Google Shape;12199;p99"/>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99"/>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99"/>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99"/>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3" name="Google Shape;12203;p99"/>
          <p:cNvGrpSpPr/>
          <p:nvPr/>
        </p:nvGrpSpPr>
        <p:grpSpPr>
          <a:xfrm>
            <a:off x="5145370" y="3010839"/>
            <a:ext cx="261929" cy="280550"/>
            <a:chOff x="5170480" y="2934639"/>
            <a:chExt cx="261929" cy="280550"/>
          </a:xfrm>
        </p:grpSpPr>
        <p:sp>
          <p:nvSpPr>
            <p:cNvPr id="12204" name="Google Shape;12204;p99"/>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99"/>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99"/>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99"/>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99"/>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99"/>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99"/>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1" name="Google Shape;12211;p99"/>
          <p:cNvGrpSpPr/>
          <p:nvPr/>
        </p:nvGrpSpPr>
        <p:grpSpPr>
          <a:xfrm>
            <a:off x="6044313" y="2968091"/>
            <a:ext cx="362321" cy="364231"/>
            <a:chOff x="6069423" y="2891892"/>
            <a:chExt cx="362321" cy="364231"/>
          </a:xfrm>
        </p:grpSpPr>
        <p:sp>
          <p:nvSpPr>
            <p:cNvPr id="12212" name="Google Shape;12212;p99"/>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99"/>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99"/>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99"/>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99"/>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99"/>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8" name="Google Shape;12218;p99"/>
          <p:cNvGrpSpPr/>
          <p:nvPr/>
        </p:nvGrpSpPr>
        <p:grpSpPr>
          <a:xfrm>
            <a:off x="6546845" y="2995370"/>
            <a:ext cx="308878" cy="311170"/>
            <a:chOff x="6571955" y="2919170"/>
            <a:chExt cx="308878" cy="311170"/>
          </a:xfrm>
        </p:grpSpPr>
        <p:sp>
          <p:nvSpPr>
            <p:cNvPr id="12219" name="Google Shape;12219;p99"/>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99"/>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99"/>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99"/>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99"/>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99"/>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99"/>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99"/>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99"/>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99"/>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9" name="Google Shape;12229;p99"/>
          <p:cNvGrpSpPr/>
          <p:nvPr/>
        </p:nvGrpSpPr>
        <p:grpSpPr>
          <a:xfrm>
            <a:off x="7474944" y="3010935"/>
            <a:ext cx="350576" cy="280454"/>
            <a:chOff x="7500054" y="2934735"/>
            <a:chExt cx="350576" cy="280454"/>
          </a:xfrm>
        </p:grpSpPr>
        <p:sp>
          <p:nvSpPr>
            <p:cNvPr id="12230" name="Google Shape;12230;p99"/>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99"/>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99"/>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99"/>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99"/>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99"/>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99"/>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99"/>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8" name="Google Shape;12238;p99"/>
          <p:cNvGrpSpPr/>
          <p:nvPr/>
        </p:nvGrpSpPr>
        <p:grpSpPr>
          <a:xfrm>
            <a:off x="6987570" y="2950862"/>
            <a:ext cx="332012" cy="355454"/>
            <a:chOff x="7055134" y="2919170"/>
            <a:chExt cx="290321" cy="310820"/>
          </a:xfrm>
        </p:grpSpPr>
        <p:sp>
          <p:nvSpPr>
            <p:cNvPr id="12239" name="Google Shape;12239;p99"/>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99"/>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99"/>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99"/>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99"/>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99"/>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99"/>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99"/>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99"/>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99"/>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99"/>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99"/>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99"/>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99"/>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3" name="Google Shape;12253;p99"/>
          <p:cNvGrpSpPr/>
          <p:nvPr/>
        </p:nvGrpSpPr>
        <p:grpSpPr>
          <a:xfrm>
            <a:off x="7960033" y="2976813"/>
            <a:ext cx="330109" cy="347552"/>
            <a:chOff x="7985143" y="2900613"/>
            <a:chExt cx="330109" cy="347552"/>
          </a:xfrm>
        </p:grpSpPr>
        <p:sp>
          <p:nvSpPr>
            <p:cNvPr id="12254" name="Google Shape;12254;p99"/>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99"/>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99"/>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99"/>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99"/>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99"/>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99"/>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99"/>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2" name="Google Shape;12262;p99"/>
          <p:cNvGrpSpPr/>
          <p:nvPr/>
        </p:nvGrpSpPr>
        <p:grpSpPr>
          <a:xfrm>
            <a:off x="7965731" y="2511426"/>
            <a:ext cx="354363" cy="353631"/>
            <a:chOff x="7990840" y="2435226"/>
            <a:chExt cx="354363" cy="353631"/>
          </a:xfrm>
        </p:grpSpPr>
        <p:sp>
          <p:nvSpPr>
            <p:cNvPr id="12263" name="Google Shape;12263;p99"/>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99"/>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99"/>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6" name="Google Shape;12266;p99"/>
          <p:cNvGrpSpPr/>
          <p:nvPr/>
        </p:nvGrpSpPr>
        <p:grpSpPr>
          <a:xfrm>
            <a:off x="1792207" y="2556530"/>
            <a:ext cx="350958" cy="263043"/>
            <a:chOff x="1817317" y="2480330"/>
            <a:chExt cx="350958" cy="263043"/>
          </a:xfrm>
        </p:grpSpPr>
        <p:sp>
          <p:nvSpPr>
            <p:cNvPr id="12267" name="Google Shape;12267;p99"/>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99"/>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99"/>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99"/>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99"/>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2" name="Google Shape;12272;p99"/>
          <p:cNvGrpSpPr/>
          <p:nvPr/>
        </p:nvGrpSpPr>
        <p:grpSpPr>
          <a:xfrm>
            <a:off x="1316617" y="2559549"/>
            <a:ext cx="419913" cy="308109"/>
            <a:chOff x="1341727" y="2483349"/>
            <a:chExt cx="419913" cy="308109"/>
          </a:xfrm>
        </p:grpSpPr>
        <p:sp>
          <p:nvSpPr>
            <p:cNvPr id="12273" name="Google Shape;12273;p99"/>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99"/>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99"/>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6" name="Google Shape;12276;p99"/>
          <p:cNvGrpSpPr/>
          <p:nvPr/>
        </p:nvGrpSpPr>
        <p:grpSpPr>
          <a:xfrm>
            <a:off x="829222" y="2523936"/>
            <a:ext cx="376358" cy="330109"/>
            <a:chOff x="854332" y="2447736"/>
            <a:chExt cx="376358" cy="330109"/>
          </a:xfrm>
        </p:grpSpPr>
        <p:sp>
          <p:nvSpPr>
            <p:cNvPr id="12277" name="Google Shape;12277;p99"/>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99"/>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99"/>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99"/>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99"/>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99"/>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99"/>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99"/>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5" name="Google Shape;12285;p99"/>
          <p:cNvGrpSpPr/>
          <p:nvPr/>
        </p:nvGrpSpPr>
        <p:grpSpPr>
          <a:xfrm>
            <a:off x="4181653" y="2527151"/>
            <a:ext cx="322151" cy="322374"/>
            <a:chOff x="4206763" y="2450951"/>
            <a:chExt cx="322151" cy="322374"/>
          </a:xfrm>
        </p:grpSpPr>
        <p:sp>
          <p:nvSpPr>
            <p:cNvPr id="12286" name="Google Shape;12286;p99"/>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99"/>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8" name="Google Shape;12288;p99"/>
          <p:cNvGrpSpPr/>
          <p:nvPr/>
        </p:nvGrpSpPr>
        <p:grpSpPr>
          <a:xfrm>
            <a:off x="7491236" y="2526259"/>
            <a:ext cx="327976" cy="324316"/>
            <a:chOff x="7528096" y="2450059"/>
            <a:chExt cx="327976" cy="324316"/>
          </a:xfrm>
        </p:grpSpPr>
        <p:sp>
          <p:nvSpPr>
            <p:cNvPr id="12289" name="Google Shape;12289;p99"/>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99"/>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99"/>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99"/>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99"/>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4" name="Google Shape;12294;p99"/>
          <p:cNvGrpSpPr/>
          <p:nvPr/>
        </p:nvGrpSpPr>
        <p:grpSpPr>
          <a:xfrm>
            <a:off x="7052019" y="2588742"/>
            <a:ext cx="282364" cy="198619"/>
            <a:chOff x="7077129" y="2512542"/>
            <a:chExt cx="282364" cy="198619"/>
          </a:xfrm>
        </p:grpSpPr>
        <p:sp>
          <p:nvSpPr>
            <p:cNvPr id="12295" name="Google Shape;12295;p99"/>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99"/>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99"/>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99"/>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99"/>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99"/>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1" name="Google Shape;12301;p99"/>
          <p:cNvGrpSpPr/>
          <p:nvPr/>
        </p:nvGrpSpPr>
        <p:grpSpPr>
          <a:xfrm>
            <a:off x="3700351" y="2520912"/>
            <a:ext cx="334279" cy="334661"/>
            <a:chOff x="3725461" y="2444712"/>
            <a:chExt cx="334279" cy="334661"/>
          </a:xfrm>
        </p:grpSpPr>
        <p:sp>
          <p:nvSpPr>
            <p:cNvPr id="12302" name="Google Shape;12302;p99"/>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99"/>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99"/>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99"/>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99"/>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99"/>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99"/>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9" name="Google Shape;12309;p99"/>
          <p:cNvGrpSpPr/>
          <p:nvPr/>
        </p:nvGrpSpPr>
        <p:grpSpPr>
          <a:xfrm>
            <a:off x="6552128" y="2533421"/>
            <a:ext cx="332019" cy="310788"/>
            <a:chOff x="6577238" y="2457221"/>
            <a:chExt cx="332019" cy="310788"/>
          </a:xfrm>
        </p:grpSpPr>
        <p:sp>
          <p:nvSpPr>
            <p:cNvPr id="12310" name="Google Shape;12310;p99"/>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99"/>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99"/>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99"/>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99"/>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99"/>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6" name="Google Shape;12316;p99"/>
          <p:cNvGrpSpPr/>
          <p:nvPr/>
        </p:nvGrpSpPr>
        <p:grpSpPr>
          <a:xfrm>
            <a:off x="2793451" y="2515978"/>
            <a:ext cx="247892" cy="346024"/>
            <a:chOff x="2818561" y="2439778"/>
            <a:chExt cx="247892" cy="346024"/>
          </a:xfrm>
        </p:grpSpPr>
        <p:sp>
          <p:nvSpPr>
            <p:cNvPr id="12317" name="Google Shape;12317;p99"/>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99"/>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99"/>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99"/>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99"/>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99"/>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99"/>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99"/>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99"/>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99"/>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99"/>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99"/>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9" name="Google Shape;12329;p99"/>
          <p:cNvGrpSpPr/>
          <p:nvPr/>
        </p:nvGrpSpPr>
        <p:grpSpPr>
          <a:xfrm>
            <a:off x="3182668" y="2550832"/>
            <a:ext cx="419933" cy="275170"/>
            <a:chOff x="3207778" y="2474632"/>
            <a:chExt cx="419933" cy="275170"/>
          </a:xfrm>
        </p:grpSpPr>
        <p:sp>
          <p:nvSpPr>
            <p:cNvPr id="12330" name="Google Shape;12330;p99"/>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99"/>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99"/>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99"/>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99"/>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99"/>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99"/>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99"/>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99"/>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99"/>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99"/>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99"/>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99"/>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99"/>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4" name="Google Shape;12344;p99"/>
          <p:cNvGrpSpPr/>
          <p:nvPr/>
        </p:nvGrpSpPr>
        <p:grpSpPr>
          <a:xfrm>
            <a:off x="6074265" y="2532275"/>
            <a:ext cx="337684" cy="314194"/>
            <a:chOff x="6099375" y="2456075"/>
            <a:chExt cx="337684" cy="314194"/>
          </a:xfrm>
        </p:grpSpPr>
        <p:sp>
          <p:nvSpPr>
            <p:cNvPr id="12345" name="Google Shape;12345;p99"/>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99"/>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7" name="Google Shape;12347;p99"/>
          <p:cNvGrpSpPr/>
          <p:nvPr/>
        </p:nvGrpSpPr>
        <p:grpSpPr>
          <a:xfrm>
            <a:off x="2287513" y="2544784"/>
            <a:ext cx="312698" cy="286534"/>
            <a:chOff x="2312623" y="2468584"/>
            <a:chExt cx="312698" cy="286534"/>
          </a:xfrm>
        </p:grpSpPr>
        <p:sp>
          <p:nvSpPr>
            <p:cNvPr id="12348" name="Google Shape;12348;p99"/>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99"/>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99"/>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1" name="Google Shape;12351;p99"/>
          <p:cNvGrpSpPr/>
          <p:nvPr/>
        </p:nvGrpSpPr>
        <p:grpSpPr>
          <a:xfrm>
            <a:off x="5593695" y="2517124"/>
            <a:ext cx="345292" cy="342618"/>
            <a:chOff x="5618805" y="2440924"/>
            <a:chExt cx="345292" cy="342618"/>
          </a:xfrm>
        </p:grpSpPr>
        <p:sp>
          <p:nvSpPr>
            <p:cNvPr id="12352" name="Google Shape;12352;p99"/>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99"/>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99"/>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99"/>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99"/>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7" name="Google Shape;12357;p99"/>
          <p:cNvGrpSpPr/>
          <p:nvPr/>
        </p:nvGrpSpPr>
        <p:grpSpPr>
          <a:xfrm>
            <a:off x="4628069" y="2522790"/>
            <a:ext cx="377886" cy="331255"/>
            <a:chOff x="4653179" y="2446590"/>
            <a:chExt cx="377886" cy="331255"/>
          </a:xfrm>
        </p:grpSpPr>
        <p:sp>
          <p:nvSpPr>
            <p:cNvPr id="12358" name="Google Shape;12358;p99"/>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99"/>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99"/>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99"/>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2" name="Google Shape;12362;p99"/>
          <p:cNvGrpSpPr/>
          <p:nvPr/>
        </p:nvGrpSpPr>
        <p:grpSpPr>
          <a:xfrm>
            <a:off x="5159407" y="2535681"/>
            <a:ext cx="252062" cy="305122"/>
            <a:chOff x="5184517" y="2459481"/>
            <a:chExt cx="252062" cy="305122"/>
          </a:xfrm>
        </p:grpSpPr>
        <p:sp>
          <p:nvSpPr>
            <p:cNvPr id="12363" name="Google Shape;12363;p99"/>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99"/>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99"/>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99"/>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99"/>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99"/>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69" name="Google Shape;12369;p99"/>
          <p:cNvSpPr/>
          <p:nvPr/>
        </p:nvSpPr>
        <p:spPr>
          <a:xfrm>
            <a:off x="1775910" y="20468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70" name="Google Shape;12370;p99"/>
          <p:cNvGrpSpPr/>
          <p:nvPr/>
        </p:nvGrpSpPr>
        <p:grpSpPr>
          <a:xfrm>
            <a:off x="6130349" y="2045308"/>
            <a:ext cx="249770" cy="363849"/>
            <a:chOff x="6155459" y="1969108"/>
            <a:chExt cx="249770" cy="363849"/>
          </a:xfrm>
        </p:grpSpPr>
        <p:sp>
          <p:nvSpPr>
            <p:cNvPr id="12371" name="Google Shape;12371;p99"/>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99"/>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99"/>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99"/>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99"/>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99"/>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99"/>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99"/>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99"/>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0" name="Google Shape;12380;p99"/>
          <p:cNvGrpSpPr/>
          <p:nvPr/>
        </p:nvGrpSpPr>
        <p:grpSpPr>
          <a:xfrm>
            <a:off x="2254919" y="2046804"/>
            <a:ext cx="353631" cy="354395"/>
            <a:chOff x="2280029" y="1970604"/>
            <a:chExt cx="353631" cy="354395"/>
          </a:xfrm>
        </p:grpSpPr>
        <p:sp>
          <p:nvSpPr>
            <p:cNvPr id="12381" name="Google Shape;12381;p99"/>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99"/>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99"/>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99"/>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5" name="Google Shape;12385;p99"/>
          <p:cNvGrpSpPr/>
          <p:nvPr/>
        </p:nvGrpSpPr>
        <p:grpSpPr>
          <a:xfrm>
            <a:off x="8039990" y="2076374"/>
            <a:ext cx="255086" cy="301685"/>
            <a:chOff x="8065100" y="2000174"/>
            <a:chExt cx="255086" cy="301685"/>
          </a:xfrm>
        </p:grpSpPr>
        <p:sp>
          <p:nvSpPr>
            <p:cNvPr id="12386" name="Google Shape;12386;p99"/>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99"/>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99"/>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99"/>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0" name="Google Shape;12390;p99"/>
          <p:cNvGrpSpPr/>
          <p:nvPr/>
        </p:nvGrpSpPr>
        <p:grpSpPr>
          <a:xfrm>
            <a:off x="6608595" y="2045308"/>
            <a:ext cx="249420" cy="363849"/>
            <a:chOff x="6633705" y="1969108"/>
            <a:chExt cx="249420" cy="363849"/>
          </a:xfrm>
        </p:grpSpPr>
        <p:sp>
          <p:nvSpPr>
            <p:cNvPr id="12391" name="Google Shape;12391;p99"/>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99"/>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99"/>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99"/>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99"/>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99"/>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99"/>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99"/>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9" name="Google Shape;12399;p99"/>
          <p:cNvGrpSpPr/>
          <p:nvPr/>
        </p:nvGrpSpPr>
        <p:grpSpPr>
          <a:xfrm>
            <a:off x="5185921" y="2045308"/>
            <a:ext cx="226661" cy="363467"/>
            <a:chOff x="5211031" y="1969108"/>
            <a:chExt cx="226661" cy="363467"/>
          </a:xfrm>
        </p:grpSpPr>
        <p:sp>
          <p:nvSpPr>
            <p:cNvPr id="12400" name="Google Shape;12400;p99"/>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99"/>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2" name="Google Shape;12402;p99"/>
          <p:cNvGrpSpPr/>
          <p:nvPr/>
        </p:nvGrpSpPr>
        <p:grpSpPr>
          <a:xfrm>
            <a:off x="3687842" y="2046804"/>
            <a:ext cx="354363" cy="354395"/>
            <a:chOff x="3712952" y="1970604"/>
            <a:chExt cx="354363" cy="354395"/>
          </a:xfrm>
        </p:grpSpPr>
        <p:sp>
          <p:nvSpPr>
            <p:cNvPr id="12403" name="Google Shape;12403;p99"/>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99"/>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99"/>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99"/>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99"/>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99"/>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99"/>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99"/>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99"/>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2" name="Google Shape;12412;p99"/>
          <p:cNvGrpSpPr/>
          <p:nvPr/>
        </p:nvGrpSpPr>
        <p:grpSpPr>
          <a:xfrm>
            <a:off x="3210329" y="2046804"/>
            <a:ext cx="354363" cy="354745"/>
            <a:chOff x="3235438" y="1970604"/>
            <a:chExt cx="354363" cy="354745"/>
          </a:xfrm>
        </p:grpSpPr>
        <p:sp>
          <p:nvSpPr>
            <p:cNvPr id="12413" name="Google Shape;12413;p99"/>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99"/>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99"/>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99"/>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99"/>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99"/>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99"/>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99"/>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99"/>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99"/>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99"/>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99"/>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99"/>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6" name="Google Shape;12426;p99"/>
          <p:cNvGrpSpPr/>
          <p:nvPr/>
        </p:nvGrpSpPr>
        <p:grpSpPr>
          <a:xfrm>
            <a:off x="1304475" y="2066125"/>
            <a:ext cx="341472" cy="335074"/>
            <a:chOff x="1329585" y="1989925"/>
            <a:chExt cx="341472" cy="335074"/>
          </a:xfrm>
        </p:grpSpPr>
        <p:sp>
          <p:nvSpPr>
            <p:cNvPr id="12427" name="Google Shape;12427;p99"/>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99"/>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99"/>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0" name="Google Shape;12430;p99"/>
          <p:cNvGrpSpPr/>
          <p:nvPr/>
        </p:nvGrpSpPr>
        <p:grpSpPr>
          <a:xfrm>
            <a:off x="5566761" y="2066106"/>
            <a:ext cx="416649" cy="325597"/>
            <a:chOff x="5626763" y="2013829"/>
            <a:chExt cx="351722" cy="274788"/>
          </a:xfrm>
        </p:grpSpPr>
        <p:sp>
          <p:nvSpPr>
            <p:cNvPr id="12431" name="Google Shape;12431;p99"/>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99"/>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99"/>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99"/>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99"/>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99"/>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99"/>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99"/>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99"/>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99"/>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1" name="Google Shape;12441;p99"/>
          <p:cNvGrpSpPr/>
          <p:nvPr/>
        </p:nvGrpSpPr>
        <p:grpSpPr>
          <a:xfrm>
            <a:off x="7551495" y="2060077"/>
            <a:ext cx="276698" cy="333133"/>
            <a:chOff x="7576605" y="1983877"/>
            <a:chExt cx="276698" cy="333133"/>
          </a:xfrm>
        </p:grpSpPr>
        <p:sp>
          <p:nvSpPr>
            <p:cNvPr id="12442" name="Google Shape;12442;p99"/>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99"/>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4" name="Google Shape;12444;p99"/>
          <p:cNvGrpSpPr/>
          <p:nvPr/>
        </p:nvGrpSpPr>
        <p:grpSpPr>
          <a:xfrm>
            <a:off x="828458" y="2051738"/>
            <a:ext cx="337334" cy="353599"/>
            <a:chOff x="853568" y="1975538"/>
            <a:chExt cx="337334" cy="353599"/>
          </a:xfrm>
        </p:grpSpPr>
        <p:sp>
          <p:nvSpPr>
            <p:cNvPr id="12445" name="Google Shape;12445;p99"/>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99"/>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99"/>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99"/>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9" name="Google Shape;12449;p99"/>
          <p:cNvGrpSpPr/>
          <p:nvPr/>
        </p:nvGrpSpPr>
        <p:grpSpPr>
          <a:xfrm>
            <a:off x="2733192" y="2085828"/>
            <a:ext cx="327085" cy="277080"/>
            <a:chOff x="2770052" y="2009628"/>
            <a:chExt cx="327085" cy="277080"/>
          </a:xfrm>
        </p:grpSpPr>
        <p:sp>
          <p:nvSpPr>
            <p:cNvPr id="12450" name="Google Shape;12450;p99"/>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99"/>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52" name="Google Shape;12452;p99"/>
          <p:cNvSpPr/>
          <p:nvPr/>
        </p:nvSpPr>
        <p:spPr>
          <a:xfrm>
            <a:off x="7034958" y="20653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53" name="Google Shape;12453;p99"/>
          <p:cNvGrpSpPr/>
          <p:nvPr/>
        </p:nvGrpSpPr>
        <p:grpSpPr>
          <a:xfrm>
            <a:off x="4170289" y="2046804"/>
            <a:ext cx="344878" cy="343573"/>
            <a:chOff x="4195399" y="1970604"/>
            <a:chExt cx="344878" cy="343573"/>
          </a:xfrm>
        </p:grpSpPr>
        <p:sp>
          <p:nvSpPr>
            <p:cNvPr id="12454" name="Google Shape;12454;p99"/>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99"/>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99"/>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99"/>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8" name="Google Shape;12458;p99"/>
          <p:cNvGrpSpPr/>
          <p:nvPr/>
        </p:nvGrpSpPr>
        <p:grpSpPr>
          <a:xfrm>
            <a:off x="4649681" y="2053647"/>
            <a:ext cx="344528" cy="344114"/>
            <a:chOff x="4674791" y="1977447"/>
            <a:chExt cx="344528" cy="344114"/>
          </a:xfrm>
        </p:grpSpPr>
        <p:sp>
          <p:nvSpPr>
            <p:cNvPr id="12459" name="Google Shape;12459;p99"/>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99"/>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99"/>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99"/>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99"/>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99"/>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99"/>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99"/>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99"/>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99"/>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99"/>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99"/>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99"/>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99"/>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99"/>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99"/>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99"/>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99"/>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99"/>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99"/>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99"/>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99"/>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99"/>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99"/>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99"/>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99"/>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5" name="Google Shape;12485;p99"/>
          <p:cNvGrpSpPr/>
          <p:nvPr/>
        </p:nvGrpSpPr>
        <p:grpSpPr>
          <a:xfrm>
            <a:off x="6058700" y="1623497"/>
            <a:ext cx="382819" cy="310788"/>
            <a:chOff x="6083810" y="1547297"/>
            <a:chExt cx="382819" cy="310788"/>
          </a:xfrm>
        </p:grpSpPr>
        <p:sp>
          <p:nvSpPr>
            <p:cNvPr id="12486" name="Google Shape;12486;p99"/>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99"/>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99"/>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99"/>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99"/>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99"/>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99"/>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99"/>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99"/>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99"/>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99"/>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99"/>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99"/>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99"/>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99"/>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99"/>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99"/>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99"/>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4" name="Google Shape;12504;p99"/>
          <p:cNvGrpSpPr/>
          <p:nvPr/>
        </p:nvGrpSpPr>
        <p:grpSpPr>
          <a:xfrm>
            <a:off x="6533190" y="1614393"/>
            <a:ext cx="382788" cy="328613"/>
            <a:chOff x="6558300" y="1538193"/>
            <a:chExt cx="382788" cy="328613"/>
          </a:xfrm>
        </p:grpSpPr>
        <p:sp>
          <p:nvSpPr>
            <p:cNvPr id="12505" name="Google Shape;12505;p99"/>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99"/>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7" name="Google Shape;12507;p99"/>
          <p:cNvGrpSpPr/>
          <p:nvPr/>
        </p:nvGrpSpPr>
        <p:grpSpPr>
          <a:xfrm>
            <a:off x="5168892" y="1587497"/>
            <a:ext cx="259605" cy="346024"/>
            <a:chOff x="5194002" y="1511297"/>
            <a:chExt cx="259605" cy="346024"/>
          </a:xfrm>
        </p:grpSpPr>
        <p:sp>
          <p:nvSpPr>
            <p:cNvPr id="12508" name="Google Shape;12508;p99"/>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99"/>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99"/>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99"/>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2" name="Google Shape;12512;p99"/>
          <p:cNvGrpSpPr/>
          <p:nvPr/>
        </p:nvGrpSpPr>
        <p:grpSpPr>
          <a:xfrm>
            <a:off x="1369631" y="1588261"/>
            <a:ext cx="252444" cy="351722"/>
            <a:chOff x="1394741" y="1512061"/>
            <a:chExt cx="252444" cy="351722"/>
          </a:xfrm>
        </p:grpSpPr>
        <p:sp>
          <p:nvSpPr>
            <p:cNvPr id="12513" name="Google Shape;12513;p99"/>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99"/>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99"/>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99"/>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99"/>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99"/>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99"/>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99"/>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99"/>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99"/>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99"/>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99"/>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99"/>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99"/>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99"/>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99"/>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99"/>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0" name="Google Shape;12530;p99"/>
          <p:cNvGrpSpPr/>
          <p:nvPr/>
        </p:nvGrpSpPr>
        <p:grpSpPr>
          <a:xfrm>
            <a:off x="829986" y="1580685"/>
            <a:ext cx="380910" cy="339594"/>
            <a:chOff x="855096" y="1504485"/>
            <a:chExt cx="380910" cy="339594"/>
          </a:xfrm>
        </p:grpSpPr>
        <p:sp>
          <p:nvSpPr>
            <p:cNvPr id="12531" name="Google Shape;12531;p99"/>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99"/>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99"/>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99"/>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99"/>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6" name="Google Shape;12536;p99"/>
          <p:cNvGrpSpPr/>
          <p:nvPr/>
        </p:nvGrpSpPr>
        <p:grpSpPr>
          <a:xfrm>
            <a:off x="1794466" y="1587879"/>
            <a:ext cx="352103" cy="352103"/>
            <a:chOff x="1819576" y="1511679"/>
            <a:chExt cx="352103" cy="352103"/>
          </a:xfrm>
        </p:grpSpPr>
        <p:sp>
          <p:nvSpPr>
            <p:cNvPr id="12537" name="Google Shape;12537;p99"/>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99"/>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99"/>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99"/>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1" name="Google Shape;12541;p99"/>
          <p:cNvGrpSpPr/>
          <p:nvPr/>
        </p:nvGrpSpPr>
        <p:grpSpPr>
          <a:xfrm>
            <a:off x="5595987" y="1576961"/>
            <a:ext cx="371424" cy="355446"/>
            <a:chOff x="5621097" y="1500761"/>
            <a:chExt cx="371424" cy="355446"/>
          </a:xfrm>
        </p:grpSpPr>
        <p:sp>
          <p:nvSpPr>
            <p:cNvPr id="12542" name="Google Shape;12542;p99"/>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99"/>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4" name="Google Shape;12544;p99"/>
          <p:cNvGrpSpPr/>
          <p:nvPr/>
        </p:nvGrpSpPr>
        <p:grpSpPr>
          <a:xfrm>
            <a:off x="4645129" y="1617799"/>
            <a:ext cx="359679" cy="321833"/>
            <a:chOff x="4670239" y="1541599"/>
            <a:chExt cx="359679" cy="321833"/>
          </a:xfrm>
        </p:grpSpPr>
        <p:sp>
          <p:nvSpPr>
            <p:cNvPr id="12545" name="Google Shape;12545;p99"/>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99"/>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99"/>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99"/>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99"/>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0" name="Google Shape;12550;p99"/>
          <p:cNvGrpSpPr/>
          <p:nvPr/>
        </p:nvGrpSpPr>
        <p:grpSpPr>
          <a:xfrm>
            <a:off x="4187319" y="1578585"/>
            <a:ext cx="321037" cy="353822"/>
            <a:chOff x="4212429" y="1502385"/>
            <a:chExt cx="321037" cy="353822"/>
          </a:xfrm>
        </p:grpSpPr>
        <p:sp>
          <p:nvSpPr>
            <p:cNvPr id="12551" name="Google Shape;12551;p99"/>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99"/>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99"/>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99"/>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5" name="Google Shape;12555;p99"/>
          <p:cNvGrpSpPr/>
          <p:nvPr/>
        </p:nvGrpSpPr>
        <p:grpSpPr>
          <a:xfrm>
            <a:off x="2277678" y="1582181"/>
            <a:ext cx="336188" cy="335425"/>
            <a:chOff x="2302788" y="1505981"/>
            <a:chExt cx="336188" cy="335425"/>
          </a:xfrm>
        </p:grpSpPr>
        <p:sp>
          <p:nvSpPr>
            <p:cNvPr id="12556" name="Google Shape;12556;p99"/>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99"/>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99"/>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99"/>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99"/>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99"/>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99"/>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99"/>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99"/>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99"/>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99"/>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99"/>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99"/>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99"/>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99"/>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99"/>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99"/>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3" name="Google Shape;12573;p99"/>
          <p:cNvGrpSpPr/>
          <p:nvPr/>
        </p:nvGrpSpPr>
        <p:grpSpPr>
          <a:xfrm>
            <a:off x="2755191" y="1598096"/>
            <a:ext cx="333133" cy="321037"/>
            <a:chOff x="2780301" y="1521896"/>
            <a:chExt cx="333133" cy="321037"/>
          </a:xfrm>
        </p:grpSpPr>
        <p:sp>
          <p:nvSpPr>
            <p:cNvPr id="12574" name="Google Shape;12574;p99"/>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99"/>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99"/>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99"/>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99"/>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99"/>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99"/>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99"/>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99"/>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99"/>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99"/>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99"/>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99"/>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99"/>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99"/>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99"/>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99"/>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99"/>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99"/>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99"/>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4" name="Google Shape;12594;p99"/>
          <p:cNvGrpSpPr/>
          <p:nvPr/>
        </p:nvGrpSpPr>
        <p:grpSpPr>
          <a:xfrm>
            <a:off x="3291049" y="1591285"/>
            <a:ext cx="211892" cy="339594"/>
            <a:chOff x="3316159" y="1515085"/>
            <a:chExt cx="211892" cy="339594"/>
          </a:xfrm>
        </p:grpSpPr>
        <p:sp>
          <p:nvSpPr>
            <p:cNvPr id="12595" name="Google Shape;12595;p99"/>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99"/>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99"/>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98" name="Google Shape;12598;p99"/>
            <p:cNvGrpSpPr/>
            <p:nvPr/>
          </p:nvGrpSpPr>
          <p:grpSpPr>
            <a:xfrm>
              <a:off x="3316159" y="1515085"/>
              <a:ext cx="211892" cy="339594"/>
              <a:chOff x="3316159" y="1515085"/>
              <a:chExt cx="211892" cy="339594"/>
            </a:xfrm>
          </p:grpSpPr>
          <p:sp>
            <p:nvSpPr>
              <p:cNvPr id="12599" name="Google Shape;12599;p99"/>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99"/>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99"/>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99"/>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99"/>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99"/>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605" name="Google Shape;12605;p99"/>
          <p:cNvGrpSpPr/>
          <p:nvPr/>
        </p:nvGrpSpPr>
        <p:grpSpPr>
          <a:xfrm>
            <a:off x="3691248" y="1620855"/>
            <a:ext cx="361971" cy="314958"/>
            <a:chOff x="3716358" y="1544655"/>
            <a:chExt cx="361971" cy="314958"/>
          </a:xfrm>
        </p:grpSpPr>
        <p:sp>
          <p:nvSpPr>
            <p:cNvPr id="12606" name="Google Shape;12606;p99"/>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99"/>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99"/>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99"/>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99"/>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11" name="Google Shape;12611;p99"/>
            <p:cNvGrpSpPr/>
            <p:nvPr/>
          </p:nvGrpSpPr>
          <p:grpSpPr>
            <a:xfrm>
              <a:off x="3716358" y="1544655"/>
              <a:ext cx="361971" cy="314958"/>
              <a:chOff x="3716358" y="1544655"/>
              <a:chExt cx="361971" cy="314958"/>
            </a:xfrm>
          </p:grpSpPr>
          <p:sp>
            <p:nvSpPr>
              <p:cNvPr id="12612" name="Google Shape;12612;p99"/>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99"/>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99"/>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99"/>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99"/>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617" name="Google Shape;12617;p99"/>
          <p:cNvGrpSpPr/>
          <p:nvPr/>
        </p:nvGrpSpPr>
        <p:grpSpPr>
          <a:xfrm>
            <a:off x="6986814" y="1633752"/>
            <a:ext cx="499533" cy="305136"/>
            <a:chOff x="7009649" y="1541981"/>
            <a:chExt cx="524940" cy="320655"/>
          </a:xfrm>
        </p:grpSpPr>
        <p:sp>
          <p:nvSpPr>
            <p:cNvPr id="12618" name="Google Shape;12618;p99"/>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99"/>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99"/>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99"/>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99"/>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99"/>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99"/>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99"/>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6" name="Google Shape;12626;p99"/>
          <p:cNvGrpSpPr/>
          <p:nvPr/>
        </p:nvGrpSpPr>
        <p:grpSpPr>
          <a:xfrm>
            <a:off x="8008924" y="1594309"/>
            <a:ext cx="282746" cy="340358"/>
            <a:chOff x="8034034" y="1518109"/>
            <a:chExt cx="282746" cy="340358"/>
          </a:xfrm>
        </p:grpSpPr>
        <p:sp>
          <p:nvSpPr>
            <p:cNvPr id="12627" name="Google Shape;12627;p99"/>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99"/>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99"/>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99"/>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1" name="Google Shape;12631;p99"/>
          <p:cNvGrpSpPr/>
          <p:nvPr/>
        </p:nvGrpSpPr>
        <p:grpSpPr>
          <a:xfrm>
            <a:off x="7557192" y="1576134"/>
            <a:ext cx="369133" cy="360411"/>
            <a:chOff x="7582302" y="1499934"/>
            <a:chExt cx="369133" cy="360411"/>
          </a:xfrm>
        </p:grpSpPr>
        <p:sp>
          <p:nvSpPr>
            <p:cNvPr id="12632" name="Google Shape;12632;p99"/>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99"/>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99"/>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99"/>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99"/>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7" name="Google Shape;12637;p99"/>
          <p:cNvGrpSpPr/>
          <p:nvPr/>
        </p:nvGrpSpPr>
        <p:grpSpPr>
          <a:xfrm>
            <a:off x="6170979" y="3893352"/>
            <a:ext cx="346056" cy="345674"/>
            <a:chOff x="2238181" y="4120624"/>
            <a:chExt cx="346056" cy="345674"/>
          </a:xfrm>
        </p:grpSpPr>
        <p:grpSp>
          <p:nvGrpSpPr>
            <p:cNvPr id="12638" name="Google Shape;12638;p99"/>
            <p:cNvGrpSpPr/>
            <p:nvPr/>
          </p:nvGrpSpPr>
          <p:grpSpPr>
            <a:xfrm>
              <a:off x="2309209" y="4177423"/>
              <a:ext cx="204025" cy="232089"/>
              <a:chOff x="1512725" y="258500"/>
              <a:chExt cx="4570900" cy="5199625"/>
            </a:xfrm>
          </p:grpSpPr>
          <p:sp>
            <p:nvSpPr>
              <p:cNvPr id="12639" name="Google Shape;12639;p99"/>
              <p:cNvSpPr/>
              <p:nvPr/>
            </p:nvSpPr>
            <p:spPr>
              <a:xfrm>
                <a:off x="1512725" y="2700900"/>
                <a:ext cx="2654475" cy="2757225"/>
              </a:xfrm>
              <a:custGeom>
                <a:rect b="b" l="l" r="r" t="t"/>
                <a:pathLst>
                  <a:path extrusionOk="0" h="110289" w="106179">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99"/>
              <p:cNvSpPr/>
              <p:nvPr/>
            </p:nvSpPr>
            <p:spPr>
              <a:xfrm>
                <a:off x="2323325" y="258500"/>
                <a:ext cx="3760300" cy="4390225"/>
              </a:xfrm>
              <a:custGeom>
                <a:rect b="b" l="l" r="r" t="t"/>
                <a:pathLst>
                  <a:path extrusionOk="0" h="175609" w="150412">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41" name="Google Shape;12641;p99"/>
            <p:cNvSpPr/>
            <p:nvPr/>
          </p:nvSpPr>
          <p:spPr>
            <a:xfrm>
              <a:off x="2238181" y="4120624"/>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42" name="Google Shape;12642;p99"/>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SEO &amp; Marketing Icons</a:t>
            </a:r>
            <a:endParaRPr/>
          </a:p>
        </p:txBody>
      </p:sp>
    </p:spTree>
  </p:cSld>
  <p:clrMapOvr>
    <a:masterClrMapping/>
  </p:clrMapOvr>
</p:sld>
</file>

<file path=ppt/slides/slide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646" name="Shape 12646"/>
        <p:cNvGrpSpPr/>
        <p:nvPr/>
      </p:nvGrpSpPr>
      <p:grpSpPr>
        <a:xfrm>
          <a:off x="0" y="0"/>
          <a:ext cx="0" cy="0"/>
          <a:chOff x="0" y="0"/>
          <a:chExt cx="0" cy="0"/>
        </a:xfrm>
      </p:grpSpPr>
      <p:pic>
        <p:nvPicPr>
          <p:cNvPr id="12647" name="Google Shape;12647;p100">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Project Review Process by Slidesgo">
  <a:themeElements>
    <a:clrScheme name="Simple Light">
      <a:dk1>
        <a:srgbClr val="191919"/>
      </a:dk1>
      <a:lt1>
        <a:srgbClr val="F0EFEF"/>
      </a:lt1>
      <a:dk2>
        <a:srgbClr val="FFFFFF"/>
      </a:dk2>
      <a:lt2>
        <a:srgbClr val="4619BB"/>
      </a:lt2>
      <a:accent1>
        <a:srgbClr val="20124D"/>
      </a:accent1>
      <a:accent2>
        <a:srgbClr val="FFFFFF"/>
      </a:accent2>
      <a:accent3>
        <a:srgbClr val="FFFFFF"/>
      </a:accent3>
      <a:accent4>
        <a:srgbClr val="FFFFFF"/>
      </a:accent4>
      <a:accent5>
        <a:srgbClr val="FFFFFF"/>
      </a:accent5>
      <a:accent6>
        <a:srgbClr val="FFFFFF"/>
      </a:accent6>
      <a:hlink>
        <a:srgbClr val="191919"/>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