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84.xml"/>
  <Override ContentType="application/vnd.openxmlformats-officedocument.presentationml.notesSlide+xml" PartName="/ppt/notesSlides/notesSlide3.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82.xml"/>
  <Override ContentType="application/vnd.openxmlformats-officedocument.presentationml.notesSlide+xml" PartName="/ppt/notesSlides/notesSlide85.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77.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86.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56.xml"/>
  <Override ContentType="application/vnd.openxmlformats-officedocument.presentationml.notesSlide+xml" PartName="/ppt/notesSlides/notesSlide81.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87.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88.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89.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78.xml"/>
  <Override ContentType="application/vnd.openxmlformats-officedocument.presentationml.notesSlide+xml" PartName="/ppt/notesSlides/notesSlide79.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83.xml"/>
  <Override ContentType="application/vnd.openxmlformats-officedocument.presentationml.notesSlide+xml" PartName="/ppt/notesSlides/notesSlide71.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78.xml"/>
  <Override ContentType="application/vnd.openxmlformats-officedocument.presentationml.slide+xml" PartName="/ppt/slides/slide86.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69.xml"/>
  <Override ContentType="application/vnd.openxmlformats-officedocument.presentationml.slide+xml" PartName="/ppt/slides/slide8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84.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79.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83.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8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1.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8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76.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80.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87.xml"/>
  <Override ContentType="application/vnd.openxmlformats-officedocument.presentationml.slide+xml" PartName="/ppt/slides/slide74.xml"/>
  <Override ContentType="application/vnd.openxmlformats-officedocument.presentationml.slide+xml" PartName="/ppt/slides/slide88.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1" r:id="rId5"/>
    <p:sldMasterId id="2147483682"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 id="340" r:id="rId92"/>
    <p:sldId id="341" r:id="rId93"/>
    <p:sldId id="342" r:id="rId94"/>
    <p:sldId id="343" r:id="rId95"/>
    <p:sldId id="344" r:id="rId96"/>
  </p:sldIdLst>
  <p:sldSz cy="5143500" cx="9144000"/>
  <p:notesSz cx="6858000" cy="9144000"/>
  <p:embeddedFontLst>
    <p:embeddedFont>
      <p:font typeface="Proxima Nova"/>
      <p:regular r:id="rId97"/>
      <p:bold r:id="rId98"/>
      <p:italic r:id="rId99"/>
      <p:boldItalic r:id="rId100"/>
    </p:embeddedFont>
    <p:embeddedFont>
      <p:font typeface="Roboto Medium"/>
      <p:regular r:id="rId101"/>
      <p:bold r:id="rId102"/>
      <p:italic r:id="rId103"/>
      <p:boldItalic r:id="rId104"/>
    </p:embeddedFont>
    <p:embeddedFont>
      <p:font typeface="Amatic SC"/>
      <p:regular r:id="rId105"/>
      <p:bold r:id="rId106"/>
    </p:embeddedFont>
    <p:embeddedFont>
      <p:font typeface="Inter"/>
      <p:regular r:id="rId107"/>
      <p:bold r:id="rId108"/>
    </p:embeddedFont>
    <p:embeddedFont>
      <p:font typeface="Inter Medium"/>
      <p:regular r:id="rId109"/>
      <p:bold r:id="rId110"/>
    </p:embeddedFont>
    <p:embeddedFont>
      <p:font typeface="Lexend Black"/>
      <p:bold r:id="rId11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373C58BC-F5D8-48B4-9B05-09BF626719F8}">
  <a:tblStyle styleId="{373C58BC-F5D8-48B4-9B05-09BF626719F8}"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775E0F38-28E7-40FD-86CB-70A697D4DEEE}"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07" Type="http://schemas.openxmlformats.org/officeDocument/2006/relationships/font" Target="fonts/Inter-regular.fntdata"/><Relationship Id="rId106" Type="http://schemas.openxmlformats.org/officeDocument/2006/relationships/font" Target="fonts/AmaticSC-bold.fntdata"/><Relationship Id="rId105" Type="http://schemas.openxmlformats.org/officeDocument/2006/relationships/font" Target="fonts/AmaticSC-regular.fntdata"/><Relationship Id="rId104" Type="http://schemas.openxmlformats.org/officeDocument/2006/relationships/font" Target="fonts/RobotoMedium-boldItalic.fntdata"/><Relationship Id="rId109" Type="http://schemas.openxmlformats.org/officeDocument/2006/relationships/font" Target="fonts/InterMedium-regular.fntdata"/><Relationship Id="rId108" Type="http://schemas.openxmlformats.org/officeDocument/2006/relationships/font" Target="fonts/Inter-bold.fntdata"/><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103" Type="http://schemas.openxmlformats.org/officeDocument/2006/relationships/font" Target="fonts/RobotoMedium-italic.fntdata"/><Relationship Id="rId102" Type="http://schemas.openxmlformats.org/officeDocument/2006/relationships/font" Target="fonts/RobotoMedium-bold.fntdata"/><Relationship Id="rId101" Type="http://schemas.openxmlformats.org/officeDocument/2006/relationships/font" Target="fonts/RobotoMedium-regular.fntdata"/><Relationship Id="rId100" Type="http://schemas.openxmlformats.org/officeDocument/2006/relationships/font" Target="fonts/ProximaNova-boldItalic.fntdata"/><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20" Type="http://schemas.openxmlformats.org/officeDocument/2006/relationships/slide" Target="slides/slide13.xml"/><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95" Type="http://schemas.openxmlformats.org/officeDocument/2006/relationships/slide" Target="slides/slide88.xml"/><Relationship Id="rId94" Type="http://schemas.openxmlformats.org/officeDocument/2006/relationships/slide" Target="slides/slide87.xml"/><Relationship Id="rId97" Type="http://schemas.openxmlformats.org/officeDocument/2006/relationships/font" Target="fonts/ProximaNova-regular.fntdata"/><Relationship Id="rId96" Type="http://schemas.openxmlformats.org/officeDocument/2006/relationships/slide" Target="slides/slide89.xml"/><Relationship Id="rId11" Type="http://schemas.openxmlformats.org/officeDocument/2006/relationships/slide" Target="slides/slide4.xml"/><Relationship Id="rId99" Type="http://schemas.openxmlformats.org/officeDocument/2006/relationships/font" Target="fonts/ProximaNova-italic.fntdata"/><Relationship Id="rId10" Type="http://schemas.openxmlformats.org/officeDocument/2006/relationships/slide" Target="slides/slide3.xml"/><Relationship Id="rId98" Type="http://schemas.openxmlformats.org/officeDocument/2006/relationships/font" Target="fonts/ProximaNova-bold.fntdata"/><Relationship Id="rId13" Type="http://schemas.openxmlformats.org/officeDocument/2006/relationships/slide" Target="slides/slide6.xml"/><Relationship Id="rId12" Type="http://schemas.openxmlformats.org/officeDocument/2006/relationships/slide" Target="slides/slide5.xml"/><Relationship Id="rId91" Type="http://schemas.openxmlformats.org/officeDocument/2006/relationships/slide" Target="slides/slide84.xml"/><Relationship Id="rId90" Type="http://schemas.openxmlformats.org/officeDocument/2006/relationships/slide" Target="slides/slide83.xml"/><Relationship Id="rId93" Type="http://schemas.openxmlformats.org/officeDocument/2006/relationships/slide" Target="slides/slide86.xml"/><Relationship Id="rId92" Type="http://schemas.openxmlformats.org/officeDocument/2006/relationships/slide" Target="slides/slide85.xml"/><Relationship Id="rId15" Type="http://schemas.openxmlformats.org/officeDocument/2006/relationships/slide" Target="slides/slide8.xml"/><Relationship Id="rId110" Type="http://schemas.openxmlformats.org/officeDocument/2006/relationships/font" Target="fonts/InterMedium-bold.fntdata"/><Relationship Id="rId14" Type="http://schemas.openxmlformats.org/officeDocument/2006/relationships/slide" Target="slides/slide7.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 Id="rId111" Type="http://schemas.openxmlformats.org/officeDocument/2006/relationships/font" Target="fonts/LexendBlack-bold.fntdata"/><Relationship Id="rId84" Type="http://schemas.openxmlformats.org/officeDocument/2006/relationships/slide" Target="slides/slide77.xml"/><Relationship Id="rId83" Type="http://schemas.openxmlformats.org/officeDocument/2006/relationships/slide" Target="slides/slide76.xml"/><Relationship Id="rId86" Type="http://schemas.openxmlformats.org/officeDocument/2006/relationships/slide" Target="slides/slide79.xml"/><Relationship Id="rId85" Type="http://schemas.openxmlformats.org/officeDocument/2006/relationships/slide" Target="slides/slide78.xml"/><Relationship Id="rId88" Type="http://schemas.openxmlformats.org/officeDocument/2006/relationships/slide" Target="slides/slide81.xml"/><Relationship Id="rId87" Type="http://schemas.openxmlformats.org/officeDocument/2006/relationships/slide" Target="slides/slide80.xml"/><Relationship Id="rId89" Type="http://schemas.openxmlformats.org/officeDocument/2006/relationships/slide" Target="slides/slide82.xml"/><Relationship Id="rId80" Type="http://schemas.openxmlformats.org/officeDocument/2006/relationships/slide" Target="slides/slide73.xml"/><Relationship Id="rId82" Type="http://schemas.openxmlformats.org/officeDocument/2006/relationships/slide" Target="slides/slide75.xml"/><Relationship Id="rId81" Type="http://schemas.openxmlformats.org/officeDocument/2006/relationships/slide" Target="slides/slide74.xml"/><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slide" Target="slides/slide66.xml"/><Relationship Id="rId72" Type="http://schemas.openxmlformats.org/officeDocument/2006/relationships/slide" Target="slides/slide65.xml"/><Relationship Id="rId75" Type="http://schemas.openxmlformats.org/officeDocument/2006/relationships/slide" Target="slides/slide68.xml"/><Relationship Id="rId74" Type="http://schemas.openxmlformats.org/officeDocument/2006/relationships/slide" Target="slides/slide67.xml"/><Relationship Id="rId77" Type="http://schemas.openxmlformats.org/officeDocument/2006/relationships/slide" Target="slides/slide70.xml"/><Relationship Id="rId76" Type="http://schemas.openxmlformats.org/officeDocument/2006/relationships/slide" Target="slides/slide69.xml"/><Relationship Id="rId79" Type="http://schemas.openxmlformats.org/officeDocument/2006/relationships/slide" Target="slides/slide72.xml"/><Relationship Id="rId78" Type="http://schemas.openxmlformats.org/officeDocument/2006/relationships/slide" Target="slides/slide71.xml"/><Relationship Id="rId71" Type="http://schemas.openxmlformats.org/officeDocument/2006/relationships/slide" Target="slides/slide64.xml"/><Relationship Id="rId70" Type="http://schemas.openxmlformats.org/officeDocument/2006/relationships/slide" Target="slides/slide63.xml"/><Relationship Id="rId62" Type="http://schemas.openxmlformats.org/officeDocument/2006/relationships/slide" Target="slides/slide55.xml"/><Relationship Id="rId61" Type="http://schemas.openxmlformats.org/officeDocument/2006/relationships/slide" Target="slides/slide54.xml"/><Relationship Id="rId64" Type="http://schemas.openxmlformats.org/officeDocument/2006/relationships/slide" Target="slides/slide57.xml"/><Relationship Id="rId63" Type="http://schemas.openxmlformats.org/officeDocument/2006/relationships/slide" Target="slides/slide56.xml"/><Relationship Id="rId66" Type="http://schemas.openxmlformats.org/officeDocument/2006/relationships/slide" Target="slides/slide59.xml"/><Relationship Id="rId65" Type="http://schemas.openxmlformats.org/officeDocument/2006/relationships/slide" Target="slides/slide58.xml"/><Relationship Id="rId68" Type="http://schemas.openxmlformats.org/officeDocument/2006/relationships/slide" Target="slides/slide61.xml"/><Relationship Id="rId67" Type="http://schemas.openxmlformats.org/officeDocument/2006/relationships/slide" Target="slides/slide60.xml"/><Relationship Id="rId60" Type="http://schemas.openxmlformats.org/officeDocument/2006/relationships/slide" Target="slides/slide53.xml"/><Relationship Id="rId69" Type="http://schemas.openxmlformats.org/officeDocument/2006/relationships/slide" Target="slides/slide6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55" Type="http://schemas.openxmlformats.org/officeDocument/2006/relationships/slide" Target="slides/slide48.xml"/><Relationship Id="rId54" Type="http://schemas.openxmlformats.org/officeDocument/2006/relationships/slide" Target="slides/slide47.xml"/><Relationship Id="rId57" Type="http://schemas.openxmlformats.org/officeDocument/2006/relationships/slide" Target="slides/slide50.xml"/><Relationship Id="rId56" Type="http://schemas.openxmlformats.org/officeDocument/2006/relationships/slide" Target="slides/slide49.xml"/><Relationship Id="rId59" Type="http://schemas.openxmlformats.org/officeDocument/2006/relationships/slide" Target="slides/slide52.xml"/><Relationship Id="rId58" Type="http://schemas.openxmlformats.org/officeDocument/2006/relationships/slide" Target="slides/slide5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1" name="Shape 491"/>
        <p:cNvGrpSpPr/>
        <p:nvPr/>
      </p:nvGrpSpPr>
      <p:grpSpPr>
        <a:xfrm>
          <a:off x="0" y="0"/>
          <a:ext cx="0" cy="0"/>
          <a:chOff x="0" y="0"/>
          <a:chExt cx="0" cy="0"/>
        </a:xfrm>
      </p:grpSpPr>
      <p:sp>
        <p:nvSpPr>
          <p:cNvPr id="492" name="Google Shape;492;g29007af15f9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3" name="Google Shape;493;g29007af15f9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8" name="Shape 498"/>
        <p:cNvGrpSpPr/>
        <p:nvPr/>
      </p:nvGrpSpPr>
      <p:grpSpPr>
        <a:xfrm>
          <a:off x="0" y="0"/>
          <a:ext cx="0" cy="0"/>
          <a:chOff x="0" y="0"/>
          <a:chExt cx="0" cy="0"/>
        </a:xfrm>
      </p:grpSpPr>
      <p:sp>
        <p:nvSpPr>
          <p:cNvPr id="499" name="Google Shape;499;g2c171aaac1d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0" name="Google Shape;500;g2c171aaac1d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 name="Shape 505"/>
        <p:cNvGrpSpPr/>
        <p:nvPr/>
      </p:nvGrpSpPr>
      <p:grpSpPr>
        <a:xfrm>
          <a:off x="0" y="0"/>
          <a:ext cx="0" cy="0"/>
          <a:chOff x="0" y="0"/>
          <a:chExt cx="0" cy="0"/>
        </a:xfrm>
      </p:grpSpPr>
      <p:sp>
        <p:nvSpPr>
          <p:cNvPr id="506" name="Google Shape;506;g2c171aaac1d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7" name="Google Shape;507;g2c171aaac1d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 論文介紹「重新提示：自動提示編輯以改善 AI 生成藝術，以實現精準表達方式」**</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Clr>
                <a:schemeClr val="dk1"/>
              </a:buClr>
              <a:buSzPts val="1100"/>
              <a:buFont typeface="Arial"/>
              <a:buNone/>
            </a:pPr>
            <a:r>
              <a:rPr lang="en"/>
              <a:t>-該論文探討人工智能產生圖像的情感表現力，並提出一種稱為 RePrompt 的方法，以精細化文本提示，以更精確地表達生成的圖像。</a:t>
            </a:r>
            <a:endParaRPr/>
          </a:p>
          <a:p>
            <a:pPr indent="0" lvl="0" marL="0" rtl="0" algn="l">
              <a:spcBef>
                <a:spcPts val="0"/>
              </a:spcBef>
              <a:spcAft>
                <a:spcPts val="0"/>
              </a:spcAft>
              <a:buClr>
                <a:schemeClr val="dk1"/>
              </a:buClr>
              <a:buSzPts val="1100"/>
              <a:buFont typeface="Arial"/>
              <a:buNone/>
            </a:pPr>
            <a:r>
              <a:rPr lang="en"/>
              <a:t> -作者進行了一項採訪研究，以了解外行人如何感受 AI 產生的圖像以及他們如何編輯文本提示以改善 AI 輸出。根據這些結果，他們開發了一種運算方法，具有可解釋的 AI 技術，以自動編輯文本提示，以獲得更好的圖像生成。</a:t>
            </a:r>
            <a:endParaRPr/>
          </a:p>
          <a:p>
            <a:pPr indent="0" lvl="0" marL="0" rtl="0" algn="l">
              <a:spcBef>
                <a:spcPts val="0"/>
              </a:spcBef>
              <a:spcAft>
                <a:spcPts val="0"/>
              </a:spcAft>
              <a:buClr>
                <a:schemeClr val="dk1"/>
              </a:buClr>
              <a:buSzPts val="1100"/>
              <a:buFont typeface="Arial"/>
              <a:buNone/>
            </a:pPr>
            <a:r>
              <a:rPr lang="en"/>
              <a:t> -目標是優化文本提示，以使 AI 生成的圖像更準確地捕捉預期的意義和情感。</a:t>
            </a:r>
            <a:endParaRPr/>
          </a:p>
          <a:p>
            <a:pPr indent="0" lvl="0" marL="0" rtl="0" algn="l">
              <a:spcBef>
                <a:spcPts val="0"/>
              </a:spcBef>
              <a:spcAft>
                <a:spcPts val="0"/>
              </a:spcAft>
              <a:buClr>
                <a:schemeClr val="dk1"/>
              </a:buClr>
              <a:buSzPts val="1100"/>
              <a:buFont typeface="Arial"/>
              <a:buNone/>
            </a:pPr>
            <a:r>
              <a:rPr lang="en"/>
              <a:t> -本文討論使用 AI 以文本產生情感圖像的潛在應用。</a:t>
            </a:r>
            <a:endParaRPr/>
          </a:p>
          <a:p>
            <a:pPr indent="0" lvl="0" marL="0" rtl="0" algn="l">
              <a:spcBef>
                <a:spcPts val="0"/>
              </a:spcBef>
              <a:spcAft>
                <a:spcPts val="0"/>
              </a:spcAft>
              <a:buClr>
                <a:schemeClr val="dk1"/>
              </a:buClr>
              <a:buSzPts val="1100"/>
              <a:buFont typeface="Arial"/>
              <a:buNone/>
            </a:pPr>
            <a:r>
              <a:rPr lang="en"/>
              <a:t> -該論文的貢獻包括開發一種新穎的快速工程方法 RePrompt，以及評估其在改善人工智能產生圖像的情感表現力方面的有效性。</a:t>
            </a:r>
            <a:endParaRPr/>
          </a:p>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1" name="Shape 511"/>
        <p:cNvGrpSpPr/>
        <p:nvPr/>
      </p:nvGrpSpPr>
      <p:grpSpPr>
        <a:xfrm>
          <a:off x="0" y="0"/>
          <a:ext cx="0" cy="0"/>
          <a:chOff x="0" y="0"/>
          <a:chExt cx="0" cy="0"/>
        </a:xfrm>
      </p:grpSpPr>
      <p:sp>
        <p:nvSpPr>
          <p:cNvPr id="512" name="Google Shape;512;g2c190264379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3" name="Google Shape;513;g2c190264379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8" name="Shape 518"/>
        <p:cNvGrpSpPr/>
        <p:nvPr/>
      </p:nvGrpSpPr>
      <p:grpSpPr>
        <a:xfrm>
          <a:off x="0" y="0"/>
          <a:ext cx="0" cy="0"/>
          <a:chOff x="0" y="0"/>
          <a:chExt cx="0" cy="0"/>
        </a:xfrm>
      </p:grpSpPr>
      <p:sp>
        <p:nvSpPr>
          <p:cNvPr id="519" name="Google Shape;519;g2c190264379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0" name="Google Shape;520;g2c190264379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文字到圖像生成人工智慧和視覺語言模式</a:t>
            </a:r>
            <a:endParaRPr sz="1400"/>
          </a:p>
          <a:p>
            <a:pPr indent="0" lvl="0" marL="0" rtl="0" algn="l">
              <a:spcBef>
                <a:spcPts val="0"/>
              </a:spcBef>
              <a:spcAft>
                <a:spcPts val="0"/>
              </a:spcAft>
              <a:buClr>
                <a:schemeClr val="dk1"/>
              </a:buClr>
              <a:buSzPts val="1100"/>
              <a:buFont typeface="Arial"/>
              <a:buNone/>
            </a:pPr>
            <a:br>
              <a:rPr lang="en" sz="1400"/>
            </a:br>
            <a:r>
              <a:rPr lang="en" sz="1400"/>
              <a:t>人機互動研究人員探索人工智慧技術的創造力，包括群體構思、音樂創作和新聞插圖。</a:t>
            </a:r>
            <a:endParaRPr sz="1400"/>
          </a:p>
          <a:p>
            <a:pPr indent="0" lvl="0" marL="0" rtl="0" algn="l">
              <a:spcBef>
                <a:spcPts val="0"/>
              </a:spcBef>
              <a:spcAft>
                <a:spcPts val="0"/>
              </a:spcAft>
              <a:buClr>
                <a:schemeClr val="dk1"/>
              </a:buClr>
              <a:buSzPts val="1100"/>
              <a:buFont typeface="Arial"/>
              <a:buNone/>
            </a:pPr>
            <a:r>
              <a:rPr lang="en" sz="1400"/>
              <a:t>VQGAN-CLIP 和 DALL·E 2 等最先進的文字轉圖像生成人工智慧工具允許使用者根據簡單的語言提示創建視覺藝術。</a:t>
            </a:r>
            <a:endParaRPr sz="1400"/>
          </a:p>
          <a:p>
            <a:pPr indent="0" lvl="0" marL="0" rtl="0" algn="l">
              <a:spcBef>
                <a:spcPts val="0"/>
              </a:spcBef>
              <a:spcAft>
                <a:spcPts val="0"/>
              </a:spcAft>
              <a:buClr>
                <a:schemeClr val="dk1"/>
              </a:buClr>
              <a:buSzPts val="1100"/>
              <a:buFont typeface="Arial"/>
              <a:buNone/>
            </a:pPr>
            <a:r>
              <a:rPr lang="en" sz="1400"/>
              <a:t>像 CLIP 和 ALIGN 這樣的預訓練視覺語言跨模態模型可以在統一的語義空間中學習文字-圖像關係。</a:t>
            </a:r>
            <a:endParaRPr sz="1400"/>
          </a:p>
          <a:p>
            <a:pPr indent="0" lvl="0" marL="0" rtl="0" algn="l">
              <a:spcBef>
                <a:spcPts val="0"/>
              </a:spcBef>
              <a:spcAft>
                <a:spcPts val="0"/>
              </a:spcAft>
              <a:buClr>
                <a:schemeClr val="dk1"/>
              </a:buClr>
              <a:buSzPts val="1100"/>
              <a:buFont typeface="Arial"/>
              <a:buNone/>
            </a:pPr>
            <a:r>
              <a:rPr lang="en" sz="1400"/>
              <a:t>基於 CLIP 的生成模型可以評估影像字幕、草圖生成、影像品質感知和情緒表達。</a:t>
            </a:r>
            <a:endParaRPr sz="1400"/>
          </a:p>
          <a:p>
            <a:pPr indent="0" lvl="0" marL="0" rtl="0" algn="l">
              <a:spcBef>
                <a:spcPts val="0"/>
              </a:spcBef>
              <a:spcAft>
                <a:spcPts val="0"/>
              </a:spcAft>
              <a:buClr>
                <a:schemeClr val="dk1"/>
              </a:buClr>
              <a:buSzPts val="1100"/>
              <a:buFont typeface="Arial"/>
              <a:buNone/>
            </a:pPr>
            <a:r>
              <a:rPr lang="en" sz="1400"/>
              <a:t>進一步的研究旨在開發快速的工程方法，以增強人工智慧從更長、更複雜的情感文本表達生成圖像的能力。</a:t>
            </a:r>
            <a:endParaRPr sz="1400"/>
          </a:p>
          <a:p>
            <a:pPr indent="0" lvl="0" marL="0" rtl="0" algn="l">
              <a:spcBef>
                <a:spcPts val="0"/>
              </a:spcBef>
              <a:spcAft>
                <a:spcPts val="0"/>
              </a:spcAft>
              <a:buNone/>
            </a:pPr>
            <a:r>
              <a:t/>
            </a:r>
            <a:endParaRPr sz="1400"/>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4" name="Shape 524"/>
        <p:cNvGrpSpPr/>
        <p:nvPr/>
      </p:nvGrpSpPr>
      <p:grpSpPr>
        <a:xfrm>
          <a:off x="0" y="0"/>
          <a:ext cx="0" cy="0"/>
          <a:chOff x="0" y="0"/>
          <a:chExt cx="0" cy="0"/>
        </a:xfrm>
      </p:grpSpPr>
      <p:sp>
        <p:nvSpPr>
          <p:cNvPr id="525" name="Google Shape;525;g2c190264379_4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6" name="Google Shape;526;g2c190264379_4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400"/>
              <a:t>提示工程涉及創建或調整提示以增強大型語言和文字到圖像模型（如 GPT-3 和 DALL·E 2）的輸出。</a:t>
            </a:r>
            <a:endParaRPr sz="1400"/>
          </a:p>
          <a:p>
            <a:pPr indent="0" lvl="0" marL="0" rtl="0" algn="l">
              <a:spcBef>
                <a:spcPts val="0"/>
              </a:spcBef>
              <a:spcAft>
                <a:spcPts val="0"/>
              </a:spcAft>
              <a:buClr>
                <a:schemeClr val="dk1"/>
              </a:buClr>
              <a:buSzPts val="1100"/>
              <a:buFont typeface="Arial"/>
              <a:buNone/>
            </a:pPr>
            <a:r>
              <a:rPr lang="en" sz="1400"/>
              <a:t>它是微調模型的替代方案，特別是當模型具有許多參數或無法存取完整模型時。</a:t>
            </a:r>
            <a:endParaRPr sz="1400"/>
          </a:p>
          <a:p>
            <a:pPr indent="0" lvl="0" marL="0" rtl="0" algn="l">
              <a:spcBef>
                <a:spcPts val="0"/>
              </a:spcBef>
              <a:spcAft>
                <a:spcPts val="0"/>
              </a:spcAft>
              <a:buClr>
                <a:schemeClr val="dk1"/>
              </a:buClr>
              <a:buSzPts val="1100"/>
              <a:buFont typeface="Arial"/>
              <a:buNone/>
            </a:pPr>
            <a:r>
              <a:rPr lang="en" sz="1400"/>
              <a:t>先前的研究主要集中在基於梯度的自動提示調整方法，旨在提高各種任務的模型效能。</a:t>
            </a:r>
            <a:endParaRPr sz="1400"/>
          </a:p>
          <a:p>
            <a:pPr indent="0" lvl="0" marL="0" rtl="0" algn="l">
              <a:spcBef>
                <a:spcPts val="0"/>
              </a:spcBef>
              <a:spcAft>
                <a:spcPts val="0"/>
              </a:spcAft>
              <a:buClr>
                <a:schemeClr val="dk1"/>
              </a:buClr>
              <a:buSzPts val="1100"/>
              <a:buFont typeface="Arial"/>
              <a:buNone/>
            </a:pPr>
            <a:r>
              <a:rPr lang="en" sz="1400"/>
              <a:t>雖然這些方法很有效，但它們缺乏人類可讀性，這可能會阻礙人類與人工智慧的協作。</a:t>
            </a:r>
            <a:endParaRPr sz="1400"/>
          </a:p>
          <a:p>
            <a:pPr indent="0" lvl="0" marL="0" rtl="0" algn="l">
              <a:spcBef>
                <a:spcPts val="0"/>
              </a:spcBef>
              <a:spcAft>
                <a:spcPts val="0"/>
              </a:spcAft>
              <a:buNone/>
            </a:pPr>
            <a:r>
              <a:rPr lang="en" sz="1400"/>
              <a:t>在文字到圖像模型的特定領域，提示工程研究仍在興起，早期研究探索短提示和啟發式驅動的方法。</a:t>
            </a:r>
            <a:endParaRPr sz="1400"/>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0" name="Shape 530"/>
        <p:cNvGrpSpPr/>
        <p:nvPr/>
      </p:nvGrpSpPr>
      <p:grpSpPr>
        <a:xfrm>
          <a:off x="0" y="0"/>
          <a:ext cx="0" cy="0"/>
          <a:chOff x="0" y="0"/>
          <a:chExt cx="0" cy="0"/>
        </a:xfrm>
      </p:grpSpPr>
      <p:sp>
        <p:nvSpPr>
          <p:cNvPr id="531" name="Google Shape;531;g2c190264379_4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2" name="Google Shape;532;g2c190264379_4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400"/>
              <a:t>儘管發展了多種評估方法，但評估視覺藝術中的情緒表達仍然具有挑戰性。</a:t>
            </a:r>
            <a:endParaRPr sz="1400"/>
          </a:p>
          <a:p>
            <a:pPr indent="0" lvl="0" marL="0" rtl="0" algn="l">
              <a:spcBef>
                <a:spcPts val="0"/>
              </a:spcBef>
              <a:spcAft>
                <a:spcPts val="0"/>
              </a:spcAft>
              <a:buClr>
                <a:schemeClr val="dk1"/>
              </a:buClr>
              <a:buSzPts val="1100"/>
              <a:buFont typeface="Arial"/>
              <a:buNone/>
            </a:pPr>
            <a:r>
              <a:rPr lang="en" sz="1400"/>
              <a:t>心理學家創建了李克特量表問捲和美學情感量表來衡量視覺藝術感知中的情緒和認知成分。</a:t>
            </a:r>
            <a:endParaRPr sz="1400"/>
          </a:p>
          <a:p>
            <a:pPr indent="0" lvl="0" marL="0" rtl="0" algn="l">
              <a:spcBef>
                <a:spcPts val="0"/>
              </a:spcBef>
              <a:spcAft>
                <a:spcPts val="0"/>
              </a:spcAft>
              <a:buClr>
                <a:schemeClr val="dk1"/>
              </a:buClr>
              <a:buSzPts val="1100"/>
              <a:buFont typeface="Arial"/>
              <a:buNone/>
            </a:pPr>
            <a:r>
              <a:rPr lang="en" sz="1400"/>
              <a:t>心臟特徵分析和臉部心電圖等客觀測量可用於評估情緒反應，但受到專用設備的限制。</a:t>
            </a:r>
            <a:endParaRPr sz="1400"/>
          </a:p>
          <a:p>
            <a:pPr indent="0" lvl="0" marL="0" rtl="0" algn="l">
              <a:spcBef>
                <a:spcPts val="0"/>
              </a:spcBef>
              <a:spcAft>
                <a:spcPts val="0"/>
              </a:spcAft>
              <a:buClr>
                <a:schemeClr val="dk1"/>
              </a:buClr>
              <a:buSzPts val="1100"/>
              <a:buFont typeface="Arial"/>
              <a:buNone/>
            </a:pPr>
            <a:r>
              <a:rPr lang="en" sz="1400"/>
              <a:t>基於機器學習的方法正在興起，可利用國際情緒圖片系統等資料集自動評估影像品質和美觀度。</a:t>
            </a:r>
            <a:endParaRPr sz="1400"/>
          </a:p>
          <a:p>
            <a:pPr indent="0" lvl="0" marL="0" rtl="0" algn="l">
              <a:spcBef>
                <a:spcPts val="0"/>
              </a:spcBef>
              <a:spcAft>
                <a:spcPts val="0"/>
              </a:spcAft>
              <a:buClr>
                <a:schemeClr val="dk1"/>
              </a:buClr>
              <a:buSzPts val="1100"/>
              <a:buFont typeface="Arial"/>
              <a:buNone/>
            </a:pPr>
            <a:r>
              <a:rPr lang="en" sz="1400"/>
              <a:t>像 CLIP 這樣的預訓練視覺語言模型為影像評估提供了新的工具，研究表明與傳統方法相比，在情緒分類方面取得了有希望的結果。</a:t>
            </a:r>
            <a:endParaRPr sz="1400"/>
          </a:p>
          <a:p>
            <a:pPr indent="0" lvl="0" marL="0" rtl="0" algn="l">
              <a:spcBef>
                <a:spcPts val="0"/>
              </a:spcBef>
              <a:spcAft>
                <a:spcPts val="0"/>
              </a:spcAft>
              <a:buNone/>
            </a:pPr>
            <a:r>
              <a:t/>
            </a:r>
            <a:endParaRPr sz="1400"/>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6" name="Shape 536"/>
        <p:cNvGrpSpPr/>
        <p:nvPr/>
      </p:nvGrpSpPr>
      <p:grpSpPr>
        <a:xfrm>
          <a:off x="0" y="0"/>
          <a:ext cx="0" cy="0"/>
          <a:chOff x="0" y="0"/>
          <a:chExt cx="0" cy="0"/>
        </a:xfrm>
      </p:grpSpPr>
      <p:sp>
        <p:nvSpPr>
          <p:cNvPr id="537" name="Google Shape;537;g2c190264379_4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8" name="Google Shape;538;g2c190264379_4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400"/>
              <a:t>可解釋的人工智慧 (XAI) 技術對於理解複雜的人工智慧系統至關重要，並且已被證明可以提高使用者的信任和理解。</a:t>
            </a:r>
            <a:endParaRPr sz="1400"/>
          </a:p>
          <a:p>
            <a:pPr indent="0" lvl="0" marL="0" rtl="0" algn="l">
              <a:spcBef>
                <a:spcPts val="0"/>
              </a:spcBef>
              <a:spcAft>
                <a:spcPts val="0"/>
              </a:spcAft>
              <a:buClr>
                <a:schemeClr val="dk1"/>
              </a:buClr>
              <a:buSzPts val="1100"/>
              <a:buFont typeface="Arial"/>
              <a:buNone/>
            </a:pPr>
            <a:r>
              <a:rPr lang="en" sz="1400"/>
              <a:t>LIME、SHAP、Anchors 和顯著圖等各種 XAI 技術已被開發出來，用於根據輸入資料類型和機器學習模型解釋模型行為。</a:t>
            </a:r>
            <a:endParaRPr sz="1400"/>
          </a:p>
          <a:p>
            <a:pPr indent="0" lvl="0" marL="0" rtl="0" algn="l">
              <a:spcBef>
                <a:spcPts val="0"/>
              </a:spcBef>
              <a:spcAft>
                <a:spcPts val="0"/>
              </a:spcAft>
              <a:buClr>
                <a:schemeClr val="dk1"/>
              </a:buClr>
              <a:buSzPts val="1100"/>
              <a:buFont typeface="Arial"/>
              <a:buNone/>
            </a:pPr>
            <a:r>
              <a:rPr lang="en" sz="1400"/>
              <a:t>XAI 在人機協作場景中發揮著至關重要的作用，可協助執行電腦輔助翻譯、音樂創作、團體構思和回饋生成等任務。</a:t>
            </a:r>
            <a:endParaRPr sz="1400"/>
          </a:p>
          <a:p>
            <a:pPr indent="0" lvl="0" marL="0" rtl="0" algn="l">
              <a:spcBef>
                <a:spcPts val="0"/>
              </a:spcBef>
              <a:spcAft>
                <a:spcPts val="0"/>
              </a:spcAft>
              <a:buClr>
                <a:schemeClr val="dk1"/>
              </a:buClr>
              <a:buSzPts val="1100"/>
              <a:buFont typeface="Arial"/>
              <a:buNone/>
            </a:pPr>
            <a:r>
              <a:rPr lang="en" sz="1400"/>
              <a:t>應用 XAI 來了解提示特徵如何影響文字到圖像生成模型輸出並開發可解釋的提示工程方法可以增強文字到圖像生成中的情感表達。</a:t>
            </a:r>
            <a:endParaRPr sz="1400"/>
          </a:p>
          <a:p>
            <a:pPr indent="0" lvl="0" marL="0" rtl="0" algn="l">
              <a:spcBef>
                <a:spcPts val="0"/>
              </a:spcBef>
              <a:spcAft>
                <a:spcPts val="0"/>
              </a:spcAft>
              <a:buClr>
                <a:schemeClr val="dk1"/>
              </a:buClr>
              <a:buSzPts val="1100"/>
              <a:buFont typeface="Arial"/>
              <a:buNone/>
            </a:pPr>
            <a:r>
              <a:rPr lang="en" sz="1400"/>
              <a:t>這項研究有助於更廣泛地使用 XAI 來提高使用者對 AI 系統的理解和互動。</a:t>
            </a:r>
            <a:endParaRPr sz="1400"/>
          </a:p>
          <a:p>
            <a:pPr indent="0" lvl="0" marL="0" rtl="0" algn="l">
              <a:spcBef>
                <a:spcPts val="0"/>
              </a:spcBef>
              <a:spcAft>
                <a:spcPts val="0"/>
              </a:spcAft>
              <a:buNone/>
            </a:pPr>
            <a:r>
              <a:t/>
            </a:r>
            <a:endParaRPr sz="1400"/>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2" name="Shape 542"/>
        <p:cNvGrpSpPr/>
        <p:nvPr/>
      </p:nvGrpSpPr>
      <p:grpSpPr>
        <a:xfrm>
          <a:off x="0" y="0"/>
          <a:ext cx="0" cy="0"/>
          <a:chOff x="0" y="0"/>
          <a:chExt cx="0" cy="0"/>
        </a:xfrm>
      </p:grpSpPr>
      <p:sp>
        <p:nvSpPr>
          <p:cNvPr id="543" name="Google Shape;543;g2c3cdce72f1_1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4" name="Google Shape;544;g2c3cdce72f1_1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9" name="Shape 549"/>
        <p:cNvGrpSpPr/>
        <p:nvPr/>
      </p:nvGrpSpPr>
      <p:grpSpPr>
        <a:xfrm>
          <a:off x="0" y="0"/>
          <a:ext cx="0" cy="0"/>
          <a:chOff x="0" y="0"/>
          <a:chExt cx="0" cy="0"/>
        </a:xfrm>
      </p:grpSpPr>
      <p:sp>
        <p:nvSpPr>
          <p:cNvPr id="550" name="Google Shape;550;g2c3cdce72f1_1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1" name="Google Shape;551;g2c3cdce72f1_1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400"/>
              <a:t>我們感興趣的是</a:t>
            </a:r>
            <a:endParaRPr sz="1400"/>
          </a:p>
          <a:p>
            <a:pPr indent="0" lvl="0" marL="0" rtl="0" algn="l">
              <a:spcBef>
                <a:spcPts val="0"/>
              </a:spcBef>
              <a:spcAft>
                <a:spcPts val="0"/>
              </a:spcAft>
              <a:buClr>
                <a:schemeClr val="dk1"/>
              </a:buClr>
              <a:buSzPts val="1100"/>
              <a:buFont typeface="Arial"/>
              <a:buNone/>
            </a:pPr>
            <a:r>
              <a:rPr lang="en" sz="1400"/>
              <a:t>1）了解最先進的文字到圖像生成模型如何產生以情感文字作為提示的圖像，以及</a:t>
            </a:r>
            <a:endParaRPr sz="1400"/>
          </a:p>
          <a:p>
            <a:pPr indent="0" lvl="0" marL="0" rtl="0" algn="l">
              <a:spcBef>
                <a:spcPts val="0"/>
              </a:spcBef>
              <a:spcAft>
                <a:spcPts val="0"/>
              </a:spcAft>
              <a:buClr>
                <a:schemeClr val="dk1"/>
              </a:buClr>
              <a:buSzPts val="1100"/>
              <a:buFont typeface="Arial"/>
              <a:buNone/>
            </a:pPr>
            <a:r>
              <a:rPr lang="en" sz="1400"/>
              <a:t>2）探索如何提高生成影像的情感表達。 對於這些總體目標，我們提出三個研究問題：</a:t>
            </a:r>
            <a:endParaRPr sz="1400"/>
          </a:p>
          <a:p>
            <a:pPr indent="0" lvl="0" marL="0" rtl="0" algn="l">
              <a:spcBef>
                <a:spcPts val="0"/>
              </a:spcBef>
              <a:spcAft>
                <a:spcPts val="0"/>
              </a:spcAft>
              <a:buClr>
                <a:schemeClr val="dk1"/>
              </a:buClr>
              <a:buSzPts val="1100"/>
              <a:buFont typeface="Arial"/>
              <a:buNone/>
            </a:pPr>
            <a:r>
              <a:t/>
            </a:r>
            <a:endParaRPr sz="1400"/>
          </a:p>
          <a:p>
            <a:pPr indent="0" lvl="0" marL="0" rtl="0" algn="l">
              <a:spcBef>
                <a:spcPts val="0"/>
              </a:spcBef>
              <a:spcAft>
                <a:spcPts val="0"/>
              </a:spcAft>
              <a:buClr>
                <a:schemeClr val="dk1"/>
              </a:buClr>
              <a:buSzPts val="1100"/>
              <a:buFont typeface="Arial"/>
              <a:buNone/>
            </a:pPr>
            <a:r>
              <a:rPr lang="en" sz="1400"/>
              <a:t>RQ1。 外行人如何看待人工智慧生成的圖像的情感表達，並如何策略性地完善文字提示以改善圖像生成？</a:t>
            </a:r>
            <a:endParaRPr sz="1400"/>
          </a:p>
          <a:p>
            <a:pPr indent="0" lvl="0" marL="0" rtl="0" algn="l">
              <a:spcBef>
                <a:spcPts val="0"/>
              </a:spcBef>
              <a:spcAft>
                <a:spcPts val="0"/>
              </a:spcAft>
              <a:buClr>
                <a:schemeClr val="dk1"/>
              </a:buClr>
              <a:buSzPts val="1100"/>
              <a:buFont typeface="Arial"/>
              <a:buNone/>
            </a:pPr>
            <a:r>
              <a:rPr lang="en" sz="1400"/>
              <a:t>RQ2。 如何自動細化文字提示以產生更好的情感表達圖像？</a:t>
            </a:r>
            <a:endParaRPr sz="1400"/>
          </a:p>
          <a:p>
            <a:pPr indent="0" lvl="0" marL="0" rtl="0" algn="l">
              <a:spcBef>
                <a:spcPts val="0"/>
              </a:spcBef>
              <a:spcAft>
                <a:spcPts val="0"/>
              </a:spcAft>
              <a:buClr>
                <a:schemeClr val="dk1"/>
              </a:buClr>
              <a:buSzPts val="1100"/>
              <a:buFont typeface="Arial"/>
              <a:buNone/>
            </a:pPr>
            <a:r>
              <a:rPr lang="en" sz="1400"/>
              <a:t>RQ3。 RePrompt 在改善影像生成中的情緒表達方面效果如何？</a:t>
            </a:r>
            <a:endParaRPr sz="1400"/>
          </a:p>
          <a:p>
            <a:pPr indent="0" lvl="0" marL="0" rtl="0" algn="l">
              <a:spcBef>
                <a:spcPts val="0"/>
              </a:spcBef>
              <a:spcAft>
                <a:spcPts val="0"/>
              </a:spcAft>
              <a:buNone/>
            </a:pPr>
            <a:r>
              <a:t/>
            </a:r>
            <a:endParaRPr sz="1400"/>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5" name="Shape 555"/>
        <p:cNvGrpSpPr/>
        <p:nvPr/>
      </p:nvGrpSpPr>
      <p:grpSpPr>
        <a:xfrm>
          <a:off x="0" y="0"/>
          <a:ext cx="0" cy="0"/>
          <a:chOff x="0" y="0"/>
          <a:chExt cx="0" cy="0"/>
        </a:xfrm>
      </p:grpSpPr>
      <p:sp>
        <p:nvSpPr>
          <p:cNvPr id="556" name="Google Shape;556;g2c3cdce72f1_1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7" name="Google Shape;557;g2c3cdce72f1_1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400"/>
              <a:t>該方法涉及進行訪談，以了解外行人如何與文字到圖像生成人工智慧模型進行交互，並製定即時編輯策略。 參與者依靠直覺和反覆試驗，強調需要理解人工智慧模型並為迅速改進提供有效支援。</a:t>
            </a:r>
            <a:endParaRPr sz="1400"/>
          </a:p>
          <a:p>
            <a:pPr indent="0" lvl="0" marL="0" rtl="0" algn="l">
              <a:spcBef>
                <a:spcPts val="0"/>
              </a:spcBef>
              <a:spcAft>
                <a:spcPts val="0"/>
              </a:spcAft>
              <a:buClr>
                <a:schemeClr val="dk1"/>
              </a:buClr>
              <a:buSzPts val="1100"/>
              <a:buFont typeface="Arial"/>
              <a:buNone/>
            </a:pPr>
            <a:r>
              <a:rPr lang="en" sz="1400"/>
              <a:t>為了解決改善輸出影像的研究問題，研究人員開發了 RePrompt，一種基於 XAI 的自動提示工程方法。 它涉及了解提示功能，從而獲得更好的輸出圖像，並使用機器學習模型和 XAI 技術自動修改文字提示。</a:t>
            </a:r>
            <a:endParaRPr sz="1400"/>
          </a:p>
          <a:p>
            <a:pPr indent="0" lvl="0" marL="0" rtl="0" algn="l">
              <a:spcBef>
                <a:spcPts val="0"/>
              </a:spcBef>
              <a:spcAft>
                <a:spcPts val="0"/>
              </a:spcAft>
              <a:buClr>
                <a:schemeClr val="dk1"/>
              </a:buClr>
              <a:buSzPts val="1100"/>
              <a:buFont typeface="Arial"/>
              <a:buNone/>
            </a:pPr>
            <a:r>
              <a:rPr lang="en" sz="1400"/>
              <a:t>RePrompt 的有效性透過模擬研究和使用者研究進行評估，將 RePrompt 文字提示產生的影像品質與其他文字方法進行比較。 該研究使用文字到圖像模型和文字資料集來評估和開發即時工程方法。</a:t>
            </a:r>
            <a:endParaRPr sz="1400"/>
          </a:p>
          <a:p>
            <a:pPr indent="0" lvl="0" marL="0" rtl="0" algn="l">
              <a:spcBef>
                <a:spcPts val="0"/>
              </a:spcBef>
              <a:spcAft>
                <a:spcPts val="0"/>
              </a:spcAft>
              <a:buNone/>
            </a:pPr>
            <a:r>
              <a:t/>
            </a:r>
            <a:endParaRPr sz="1400"/>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 name="Shape 561"/>
        <p:cNvGrpSpPr/>
        <p:nvPr/>
      </p:nvGrpSpPr>
      <p:grpSpPr>
        <a:xfrm>
          <a:off x="0" y="0"/>
          <a:ext cx="0" cy="0"/>
          <a:chOff x="0" y="0"/>
          <a:chExt cx="0" cy="0"/>
        </a:xfrm>
      </p:grpSpPr>
      <p:sp>
        <p:nvSpPr>
          <p:cNvPr id="562" name="Google Shape;562;g2c3cdce72f1_1_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3" name="Google Shape;563;g2c3cdce72f1_1_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400"/>
              <a:t>VQGAN-CLIP是一個開源的生成模型，使用VQGAN和CLIP來產生圖像並指導生成模型。 選擇產生 10,000 張圖像來訓練代理模型。</a:t>
            </a:r>
            <a:endParaRPr sz="1400"/>
          </a:p>
          <a:p>
            <a:pPr indent="0" lvl="0" marL="0" rtl="0" algn="l">
              <a:spcBef>
                <a:spcPts val="0"/>
              </a:spcBef>
              <a:spcAft>
                <a:spcPts val="0"/>
              </a:spcAft>
              <a:buClr>
                <a:schemeClr val="dk1"/>
              </a:buClr>
              <a:buSzPts val="1100"/>
              <a:buFont typeface="Arial"/>
              <a:buNone/>
            </a:pPr>
            <a:r>
              <a:rPr lang="en" sz="1400"/>
              <a:t>DALL·E 2 是另一種生成模型，它使用擴散模型來產生圖像，並使用 CLIP 來評估圖像文字對齊。 它產生比 VQGAN-CLIP 更逼真的圖像，並具有過濾機制來減少欺騙性和有害內容的生成。</a:t>
            </a:r>
            <a:endParaRPr sz="1400"/>
          </a:p>
          <a:p>
            <a:pPr indent="0" lvl="0" marL="0" rtl="0" algn="l">
              <a:spcBef>
                <a:spcPts val="0"/>
              </a:spcBef>
              <a:spcAft>
                <a:spcPts val="0"/>
              </a:spcAft>
              <a:buClr>
                <a:schemeClr val="dk1"/>
              </a:buClr>
              <a:buSzPts val="1100"/>
              <a:buFont typeface="Arial"/>
              <a:buNone/>
            </a:pPr>
            <a:r>
              <a:rPr lang="en" sz="1400"/>
              <a:t>DALL·E 2 產生相同解析度影像的速度比 VQGAN-CLIP 更快，適合即時使用者互動。 不過，目前只能透過官方網站獲取，尚無 API。</a:t>
            </a:r>
            <a:endParaRPr sz="1400"/>
          </a:p>
          <a:p>
            <a:pPr indent="0" lvl="0" marL="0" rtl="0" algn="l">
              <a:spcBef>
                <a:spcPts val="0"/>
              </a:spcBef>
              <a:spcAft>
                <a:spcPts val="0"/>
              </a:spcAft>
              <a:buNone/>
            </a:pPr>
            <a:r>
              <a:t/>
            </a:r>
            <a:endParaRPr sz="1400"/>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7" name="Shape 567"/>
        <p:cNvGrpSpPr/>
        <p:nvPr/>
      </p:nvGrpSpPr>
      <p:grpSpPr>
        <a:xfrm>
          <a:off x="0" y="0"/>
          <a:ext cx="0" cy="0"/>
          <a:chOff x="0" y="0"/>
          <a:chExt cx="0" cy="0"/>
        </a:xfrm>
      </p:grpSpPr>
      <p:sp>
        <p:nvSpPr>
          <p:cNvPr id="568" name="Google Shape;568;g2c3cdce72f1_1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9" name="Google Shape;569;g2c3cdce72f1_1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400"/>
              <a:t>EmpatheticDialogues 資料集經常用於訓練具有同理心的 AI 聊天機器人，由 25000 個基於情感情境的對話組成，並帶有情感標籤。</a:t>
            </a:r>
            <a:endParaRPr sz="1400"/>
          </a:p>
          <a:p>
            <a:pPr indent="0" lvl="0" marL="0" rtl="0" algn="l">
              <a:spcBef>
                <a:spcPts val="0"/>
              </a:spcBef>
              <a:spcAft>
                <a:spcPts val="0"/>
              </a:spcAft>
              <a:buClr>
                <a:schemeClr val="dk1"/>
              </a:buClr>
              <a:buSzPts val="1100"/>
              <a:buFont typeface="Arial"/>
              <a:buNone/>
            </a:pPr>
            <a:r>
              <a:rPr lang="en" sz="1400"/>
              <a:t>此資料集適合研究問題，因為它關注人們日常的情感表達實踐，包含基於真實經驗和情境的自然情感表達。</a:t>
            </a:r>
            <a:endParaRPr sz="1400"/>
          </a:p>
          <a:p>
            <a:pPr indent="0" lvl="0" marL="0" rtl="0" algn="l">
              <a:spcBef>
                <a:spcPts val="0"/>
              </a:spcBef>
              <a:spcAft>
                <a:spcPts val="0"/>
              </a:spcAft>
              <a:buClr>
                <a:schemeClr val="dk1"/>
              </a:buClr>
              <a:buSzPts val="1100"/>
              <a:buFont typeface="Arial"/>
              <a:buNone/>
            </a:pPr>
            <a:r>
              <a:rPr lang="en" sz="1400"/>
              <a:t>選擇該資料集是因為其文字品質高，並且沒有一些 Twitter 資料集中發現的拼字錯誤、隨機符號和奇怪的首字母縮寫。</a:t>
            </a:r>
            <a:endParaRPr sz="1400"/>
          </a:p>
          <a:p>
            <a:pPr indent="0" lvl="0" marL="0" rtl="0" algn="l">
              <a:spcBef>
                <a:spcPts val="0"/>
              </a:spcBef>
              <a:spcAft>
                <a:spcPts val="0"/>
              </a:spcAft>
              <a:buClr>
                <a:schemeClr val="dk1"/>
              </a:buClr>
              <a:buSzPts val="1100"/>
              <a:buFont typeface="Arial"/>
              <a:buNone/>
            </a:pPr>
            <a:r>
              <a:rPr lang="en" sz="1400"/>
              <a:t>在訪談研究中，隨機選擇了 200 篇包含 10 種情緒的情緒文本，排除了文本情緒一致性較低的實例和禁用字詞。 最終的一組由 146 個文字和相應的圖像組成。</a:t>
            </a:r>
            <a:endParaRPr sz="1400"/>
          </a:p>
          <a:p>
            <a:pPr indent="0" lvl="0" marL="0" rtl="0" algn="l">
              <a:spcBef>
                <a:spcPts val="0"/>
              </a:spcBef>
              <a:spcAft>
                <a:spcPts val="0"/>
              </a:spcAft>
              <a:buNone/>
            </a:pPr>
            <a:r>
              <a:t/>
            </a:r>
            <a:endParaRPr sz="1400"/>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3" name="Shape 573"/>
        <p:cNvGrpSpPr/>
        <p:nvPr/>
      </p:nvGrpSpPr>
      <p:grpSpPr>
        <a:xfrm>
          <a:off x="0" y="0"/>
          <a:ext cx="0" cy="0"/>
          <a:chOff x="0" y="0"/>
          <a:chExt cx="0" cy="0"/>
        </a:xfrm>
      </p:grpSpPr>
      <p:sp>
        <p:nvSpPr>
          <p:cNvPr id="574" name="Google Shape;574;g2c3a474cb6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5" name="Google Shape;575;g2c3a474cb6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 name="Shape 580"/>
        <p:cNvGrpSpPr/>
        <p:nvPr/>
      </p:nvGrpSpPr>
      <p:grpSpPr>
        <a:xfrm>
          <a:off x="0" y="0"/>
          <a:ext cx="0" cy="0"/>
          <a:chOff x="0" y="0"/>
          <a:chExt cx="0" cy="0"/>
        </a:xfrm>
      </p:grpSpPr>
      <p:sp>
        <p:nvSpPr>
          <p:cNvPr id="581" name="Google Shape;581;g2c3a474cb6a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2" name="Google Shape;582;g2c3a474cb6a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 name="Shape 586"/>
        <p:cNvGrpSpPr/>
        <p:nvPr/>
      </p:nvGrpSpPr>
      <p:grpSpPr>
        <a:xfrm>
          <a:off x="0" y="0"/>
          <a:ext cx="0" cy="0"/>
          <a:chOff x="0" y="0"/>
          <a:chExt cx="0" cy="0"/>
        </a:xfrm>
      </p:grpSpPr>
      <p:sp>
        <p:nvSpPr>
          <p:cNvPr id="587" name="Google Shape;587;g2c3a474cb6a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8" name="Google Shape;588;g2c3a474cb6a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 name="Shape 592"/>
        <p:cNvGrpSpPr/>
        <p:nvPr/>
      </p:nvGrpSpPr>
      <p:grpSpPr>
        <a:xfrm>
          <a:off x="0" y="0"/>
          <a:ext cx="0" cy="0"/>
          <a:chOff x="0" y="0"/>
          <a:chExt cx="0" cy="0"/>
        </a:xfrm>
      </p:grpSpPr>
      <p:sp>
        <p:nvSpPr>
          <p:cNvPr id="593" name="Google Shape;593;g2c3a474cb6a_0_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4" name="Google Shape;594;g2c3a474cb6a_0_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9" name="Shape 599"/>
        <p:cNvGrpSpPr/>
        <p:nvPr/>
      </p:nvGrpSpPr>
      <p:grpSpPr>
        <a:xfrm>
          <a:off x="0" y="0"/>
          <a:ext cx="0" cy="0"/>
          <a:chOff x="0" y="0"/>
          <a:chExt cx="0" cy="0"/>
        </a:xfrm>
      </p:grpSpPr>
      <p:sp>
        <p:nvSpPr>
          <p:cNvPr id="600" name="Google Shape;600;g2c3a474cb6a_0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1" name="Google Shape;601;g2c3a474cb6a_0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 name="Shape 606"/>
        <p:cNvGrpSpPr/>
        <p:nvPr/>
      </p:nvGrpSpPr>
      <p:grpSpPr>
        <a:xfrm>
          <a:off x="0" y="0"/>
          <a:ext cx="0" cy="0"/>
          <a:chOff x="0" y="0"/>
          <a:chExt cx="0" cy="0"/>
        </a:xfrm>
      </p:grpSpPr>
      <p:sp>
        <p:nvSpPr>
          <p:cNvPr id="607" name="Google Shape;607;g2c3a474cb6a_0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8" name="Google Shape;608;g2c3a474cb6a_0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 name="Shape 612"/>
        <p:cNvGrpSpPr/>
        <p:nvPr/>
      </p:nvGrpSpPr>
      <p:grpSpPr>
        <a:xfrm>
          <a:off x="0" y="0"/>
          <a:ext cx="0" cy="0"/>
          <a:chOff x="0" y="0"/>
          <a:chExt cx="0" cy="0"/>
        </a:xfrm>
      </p:grpSpPr>
      <p:sp>
        <p:nvSpPr>
          <p:cNvPr id="613" name="Google Shape;613;g2c3a474cb6a_0_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4" name="Google Shape;614;g2c3a474cb6a_0_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 name="Shape 618"/>
        <p:cNvGrpSpPr/>
        <p:nvPr/>
      </p:nvGrpSpPr>
      <p:grpSpPr>
        <a:xfrm>
          <a:off x="0" y="0"/>
          <a:ext cx="0" cy="0"/>
          <a:chOff x="0" y="0"/>
          <a:chExt cx="0" cy="0"/>
        </a:xfrm>
      </p:grpSpPr>
      <p:sp>
        <p:nvSpPr>
          <p:cNvPr id="619" name="Google Shape;619;g2c3a474cb6a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0" name="Google Shape;620;g2c3a474cb6a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5" name="Shape 625"/>
        <p:cNvGrpSpPr/>
        <p:nvPr/>
      </p:nvGrpSpPr>
      <p:grpSpPr>
        <a:xfrm>
          <a:off x="0" y="0"/>
          <a:ext cx="0" cy="0"/>
          <a:chOff x="0" y="0"/>
          <a:chExt cx="0" cy="0"/>
        </a:xfrm>
      </p:grpSpPr>
      <p:sp>
        <p:nvSpPr>
          <p:cNvPr id="626" name="Google Shape;626;g2c3a474cb6a_0_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7" name="Google Shape;627;g2c3a474cb6a_0_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1" name="Shape 631"/>
        <p:cNvGrpSpPr/>
        <p:nvPr/>
      </p:nvGrpSpPr>
      <p:grpSpPr>
        <a:xfrm>
          <a:off x="0" y="0"/>
          <a:ext cx="0" cy="0"/>
          <a:chOff x="0" y="0"/>
          <a:chExt cx="0" cy="0"/>
        </a:xfrm>
      </p:grpSpPr>
      <p:sp>
        <p:nvSpPr>
          <p:cNvPr id="632" name="Google Shape;632;g2c3a474cb6a_0_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3" name="Google Shape;633;g2c3a474cb6a_0_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8" name="Shape 638"/>
        <p:cNvGrpSpPr/>
        <p:nvPr/>
      </p:nvGrpSpPr>
      <p:grpSpPr>
        <a:xfrm>
          <a:off x="0" y="0"/>
          <a:ext cx="0" cy="0"/>
          <a:chOff x="0" y="0"/>
          <a:chExt cx="0" cy="0"/>
        </a:xfrm>
      </p:grpSpPr>
      <p:sp>
        <p:nvSpPr>
          <p:cNvPr id="639" name="Google Shape;639;g2c3a474cb6a_0_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0" name="Google Shape;640;g2c3a474cb6a_0_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4" name="Shape 644"/>
        <p:cNvGrpSpPr/>
        <p:nvPr/>
      </p:nvGrpSpPr>
      <p:grpSpPr>
        <a:xfrm>
          <a:off x="0" y="0"/>
          <a:ext cx="0" cy="0"/>
          <a:chOff x="0" y="0"/>
          <a:chExt cx="0" cy="0"/>
        </a:xfrm>
      </p:grpSpPr>
      <p:sp>
        <p:nvSpPr>
          <p:cNvPr id="645" name="Google Shape;645;g2c3a474cb6a_0_1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6" name="Google Shape;646;g2c3a474cb6a_0_1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0" name="Shape 650"/>
        <p:cNvGrpSpPr/>
        <p:nvPr/>
      </p:nvGrpSpPr>
      <p:grpSpPr>
        <a:xfrm>
          <a:off x="0" y="0"/>
          <a:ext cx="0" cy="0"/>
          <a:chOff x="0" y="0"/>
          <a:chExt cx="0" cy="0"/>
        </a:xfrm>
      </p:grpSpPr>
      <p:sp>
        <p:nvSpPr>
          <p:cNvPr id="651" name="Google Shape;651;g2c3a474cb6a_0_1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2" name="Google Shape;652;g2c3a474cb6a_0_1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7" name="Shape 657"/>
        <p:cNvGrpSpPr/>
        <p:nvPr/>
      </p:nvGrpSpPr>
      <p:grpSpPr>
        <a:xfrm>
          <a:off x="0" y="0"/>
          <a:ext cx="0" cy="0"/>
          <a:chOff x="0" y="0"/>
          <a:chExt cx="0" cy="0"/>
        </a:xfrm>
      </p:grpSpPr>
      <p:sp>
        <p:nvSpPr>
          <p:cNvPr id="658" name="Google Shape;658;g2c3a474cb6a_0_1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9" name="Google Shape;659;g2c3a474cb6a_0_1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 name="Shape 664"/>
        <p:cNvGrpSpPr/>
        <p:nvPr/>
      </p:nvGrpSpPr>
      <p:grpSpPr>
        <a:xfrm>
          <a:off x="0" y="0"/>
          <a:ext cx="0" cy="0"/>
          <a:chOff x="0" y="0"/>
          <a:chExt cx="0" cy="0"/>
        </a:xfrm>
      </p:grpSpPr>
      <p:sp>
        <p:nvSpPr>
          <p:cNvPr id="665" name="Google Shape;665;g2c3a474cb6a_0_1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6" name="Google Shape;666;g2c3a474cb6a_0_1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1" name="Shape 671"/>
        <p:cNvGrpSpPr/>
        <p:nvPr/>
      </p:nvGrpSpPr>
      <p:grpSpPr>
        <a:xfrm>
          <a:off x="0" y="0"/>
          <a:ext cx="0" cy="0"/>
          <a:chOff x="0" y="0"/>
          <a:chExt cx="0" cy="0"/>
        </a:xfrm>
      </p:grpSpPr>
      <p:sp>
        <p:nvSpPr>
          <p:cNvPr id="672" name="Google Shape;672;g2c3a474cb6a_0_1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3" name="Google Shape;673;g2c3a474cb6a_0_1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 name="Shape 678"/>
        <p:cNvGrpSpPr/>
        <p:nvPr/>
      </p:nvGrpSpPr>
      <p:grpSpPr>
        <a:xfrm>
          <a:off x="0" y="0"/>
          <a:ext cx="0" cy="0"/>
          <a:chOff x="0" y="0"/>
          <a:chExt cx="0" cy="0"/>
        </a:xfrm>
      </p:grpSpPr>
      <p:sp>
        <p:nvSpPr>
          <p:cNvPr id="679" name="Google Shape;679;g2c3cdce72f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0" name="Google Shape;680;g2c3cdce72f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 name="Shape 685"/>
        <p:cNvGrpSpPr/>
        <p:nvPr/>
      </p:nvGrpSpPr>
      <p:grpSpPr>
        <a:xfrm>
          <a:off x="0" y="0"/>
          <a:ext cx="0" cy="0"/>
          <a:chOff x="0" y="0"/>
          <a:chExt cx="0" cy="0"/>
        </a:xfrm>
      </p:grpSpPr>
      <p:sp>
        <p:nvSpPr>
          <p:cNvPr id="686" name="Google Shape;686;g2c43686a4f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7" name="Google Shape;687;g2c43686a4f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為了評估 RePrompt 的效果，作者進行了模擬研究和用戶評估研究。在模擬研究中，他們使用 CLIP Score 來客觀測量圖像-情感對齊 (IEA) 和圖像-文本對齊 (ITA)。</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Clr>
                <a:schemeClr val="dk1"/>
              </a:buClr>
              <a:buSzPts val="1100"/>
              <a:buFont typeface="Arial"/>
              <a:buNone/>
            </a:pPr>
            <a:r>
              <a:rPr lang="en"/>
              <a:t>他們將 RePrompt 與其他三種提示編輯方法進行了評估。除了原始提示、手動編輯提示和自動 RePrompt 之外，他們還添加了一種單純的自動文本編輯方法，稱為標籤附加提示。這種方法只是將情感標籤附加到原始文本上。使用與訪談研究中相同的文本實例，他們使用 DALL·E 2 生成了圖像。圖 6 顯示了四個條件下的文本和圖像示例。</a:t>
            </a:r>
            <a:endParaRPr/>
          </a:p>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 name="Shape 692"/>
        <p:cNvGrpSpPr/>
        <p:nvPr/>
      </p:nvGrpSpPr>
      <p:grpSpPr>
        <a:xfrm>
          <a:off x="0" y="0"/>
          <a:ext cx="0" cy="0"/>
          <a:chOff x="0" y="0"/>
          <a:chExt cx="0" cy="0"/>
        </a:xfrm>
      </p:grpSpPr>
      <p:sp>
        <p:nvSpPr>
          <p:cNvPr id="693" name="Google Shape;693;g2c43686a4fc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4" name="Google Shape;694;g2c43686a4fc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圖像-情感對齊（IEA）CLIP Score。所有三種提示編輯方法生成的圖像與原始提示相比，圖像-情感對齊（IEA）分數顯著更高（圖7a）。更重要的是，RePrompt 生成的圖像得分顯著高於其他提示的圖像。相比之下，手動編輯的分數比標籤附加的分數要低。 </a:t>
            </a:r>
            <a:endParaRPr/>
          </a:p>
          <a:p>
            <a:pPr indent="0" lvl="0" marL="0" rtl="0" algn="l">
              <a:spcBef>
                <a:spcPts val="0"/>
              </a:spcBef>
              <a:spcAft>
                <a:spcPts val="0"/>
              </a:spcAft>
              <a:buNone/>
            </a:pPr>
            <a:r>
              <a:rPr lang="en"/>
              <a:t>圖像-文本對齊（ITA）CLIP Score。手動編輯和RePrompt的圖像-文本對齊（ITA）分數顯著低於原始提示，這表明這些提示顯著改變了原始文本。然而，與原始提示相比，標籤附加的ITA分數顯著較高（圖7b），這表明情感標籤與原始文本非常相關。</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9" name="Shape 699"/>
        <p:cNvGrpSpPr/>
        <p:nvPr/>
      </p:nvGrpSpPr>
      <p:grpSpPr>
        <a:xfrm>
          <a:off x="0" y="0"/>
          <a:ext cx="0" cy="0"/>
          <a:chOff x="0" y="0"/>
          <a:chExt cx="0" cy="0"/>
        </a:xfrm>
      </p:grpSpPr>
      <p:sp>
        <p:nvSpPr>
          <p:cNvPr id="700" name="Google Shape;700;g2c43686a4fc_0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1" name="Google Shape;701;g2c43686a4fc_0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1"/>
                </a:solidFill>
              </a:rPr>
              <a:t>6.4 重點摘要 在第6.4節中，研究人員進行了圖像評估用戶研究，以評估不同提示編輯方法對圖像生成中情感表達的影響。 </a:t>
            </a:r>
            <a:endParaRPr>
              <a:solidFill>
                <a:schemeClr val="dk1"/>
              </a:solidFill>
            </a:endParaRPr>
          </a:p>
          <a:p>
            <a:pPr indent="0" lvl="0" marL="0" rtl="0" algn="l">
              <a:spcBef>
                <a:spcPts val="0"/>
              </a:spcBef>
              <a:spcAft>
                <a:spcPts val="0"/>
              </a:spcAft>
              <a:buClr>
                <a:schemeClr val="dk1"/>
              </a:buClr>
              <a:buSzPts val="1100"/>
              <a:buFont typeface="Arial"/>
              <a:buNone/>
            </a:pPr>
            <a:r>
              <a:t/>
            </a:r>
            <a:endParaRPr>
              <a:solidFill>
                <a:schemeClr val="dk1"/>
              </a:solidFill>
            </a:endParaRPr>
          </a:p>
          <a:p>
            <a:pPr indent="0" lvl="0" marL="0" rtl="0" algn="l">
              <a:spcBef>
                <a:spcPts val="0"/>
              </a:spcBef>
              <a:spcAft>
                <a:spcPts val="0"/>
              </a:spcAft>
              <a:buClr>
                <a:schemeClr val="dk1"/>
              </a:buClr>
              <a:buSzPts val="1100"/>
              <a:buFont typeface="Arial"/>
              <a:buNone/>
            </a:pPr>
            <a:r>
              <a:rPr lang="en">
                <a:solidFill>
                  <a:schemeClr val="dk1"/>
                </a:solidFill>
              </a:rPr>
              <a:t>6.4.1 過程 在這個過程中，參與者被要求評估情感文本和相應的AI生成圖像。他們的任務是確定文本和圖像之間的情感一致性以及文本與圖像之間的對齊程度。每個參與者通過篩選測試和情感智力測試後，被要求評估一系列文本及相應的圖像。 </a:t>
            </a:r>
            <a:endParaRPr>
              <a:solidFill>
                <a:schemeClr val="dk1"/>
              </a:solidFill>
            </a:endParaRPr>
          </a:p>
          <a:p>
            <a:pPr indent="0" lvl="0" marL="0" rtl="0" algn="l">
              <a:spcBef>
                <a:spcPts val="0"/>
              </a:spcBef>
              <a:spcAft>
                <a:spcPts val="0"/>
              </a:spcAft>
              <a:buClr>
                <a:schemeClr val="dk1"/>
              </a:buClr>
              <a:buSzPts val="1100"/>
              <a:buFont typeface="Arial"/>
              <a:buNone/>
            </a:pPr>
            <a:r>
              <a:t/>
            </a:r>
            <a:endParaRPr>
              <a:solidFill>
                <a:schemeClr val="dk1"/>
              </a:solidFill>
            </a:endParaRPr>
          </a:p>
          <a:p>
            <a:pPr indent="0" lvl="0" marL="0" rtl="0" algn="l">
              <a:spcBef>
                <a:spcPts val="0"/>
              </a:spcBef>
              <a:spcAft>
                <a:spcPts val="0"/>
              </a:spcAft>
              <a:buClr>
                <a:schemeClr val="dk1"/>
              </a:buClr>
              <a:buSzPts val="1100"/>
              <a:buFont typeface="Arial"/>
              <a:buNone/>
            </a:pPr>
            <a:r>
              <a:rPr lang="en">
                <a:solidFill>
                  <a:schemeClr val="dk1"/>
                </a:solidFill>
              </a:rPr>
              <a:t>6.4.2 參與者和數據收集 共有197名參與者，他們具有良好的英語能力和情感理解能力。這些參與者評估了146組圖像，確保了評估結果的充分性和可靠性。平均每組圖像被評價了20.24次，這表明了參與者的積極參與和對實驗的重視。 </a:t>
            </a:r>
            <a:endParaRPr>
              <a:solidFill>
                <a:schemeClr val="dk1"/>
              </a:solidFill>
            </a:endParaRPr>
          </a:p>
          <a:p>
            <a:pPr indent="0" lvl="0" marL="0" rtl="0" algn="l">
              <a:spcBef>
                <a:spcPts val="0"/>
              </a:spcBef>
              <a:spcAft>
                <a:spcPts val="0"/>
              </a:spcAft>
              <a:buClr>
                <a:schemeClr val="dk1"/>
              </a:buClr>
              <a:buSzPts val="1100"/>
              <a:buFont typeface="Arial"/>
              <a:buNone/>
            </a:pPr>
            <a:r>
              <a:t/>
            </a:r>
            <a:endParaRPr>
              <a:solidFill>
                <a:schemeClr val="dk1"/>
              </a:solidFill>
            </a:endParaRPr>
          </a:p>
          <a:p>
            <a:pPr indent="0" lvl="0" marL="0" rtl="0" algn="l">
              <a:spcBef>
                <a:spcPts val="0"/>
              </a:spcBef>
              <a:spcAft>
                <a:spcPts val="0"/>
              </a:spcAft>
              <a:buClr>
                <a:schemeClr val="dk1"/>
              </a:buClr>
              <a:buSzPts val="1100"/>
              <a:buFont typeface="Arial"/>
              <a:buNone/>
            </a:pPr>
            <a:r>
              <a:rPr lang="en">
                <a:solidFill>
                  <a:schemeClr val="dk1"/>
                </a:solidFill>
              </a:rPr>
              <a:t>6.4.3 評分結果的解釋 圖像-情感對齊評分（IEA）：這一結果表明RePrompt方法生成的圖像在情感一致性方面顯著優於其他提示編輯方法。RePrompt方法能夠更準確地表達出原始文本所包含的情感，使生成的圖像更貼近原始情感的表達。相反，Manual Edited方法生成的圖像在情感一致性方面的表現較差，可能是因為手動編輯過程中失去了一些原始情感信息，導致生成的圖像與原始文本之間的情感一致性降低。 圖像-文本對齊評分（ITA）：與情感對齊評分相反，Manual Edited和RePrompt方法生成的圖像在文本與圖像之間的對齊方面表現較差。這意味著這兩種方法在文本編輯過程中引入了較多的變化，使生成的圖像與原始文本之間的對齊程度降低。然而，Label Appended方法生成的圖像在文本與圖像對齊方面表現較好，這表明僅將情感標籤添加到原始文本會使生成的圖像更貼近原始文本的場景和元素，從而提高了文本與圖像之間的對齊程度。 綜合來看，RePrompt方法在情感一致性方面表現優異，但在文本與圖像之間的對齊方面可能存在一定的挑戰。這表明在進行提示編輯時需要平衡情感表達和文本與圖像之間的對齊程度，以確保生成的圖像既能準確地表達出情感，又能與原始文本保持一致。</a:t>
            </a:r>
            <a:endParaRPr>
              <a:solidFill>
                <a:schemeClr val="dk1"/>
              </a:solidFill>
            </a:endParaRPr>
          </a:p>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 name="Shape 705"/>
        <p:cNvGrpSpPr/>
        <p:nvPr/>
      </p:nvGrpSpPr>
      <p:grpSpPr>
        <a:xfrm>
          <a:off x="0" y="0"/>
          <a:ext cx="0" cy="0"/>
          <a:chOff x="0" y="0"/>
          <a:chExt cx="0" cy="0"/>
        </a:xfrm>
      </p:grpSpPr>
      <p:sp>
        <p:nvSpPr>
          <p:cNvPr id="706" name="Google Shape;706;g2c3cdce72f1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7" name="Google Shape;707;g2c3cdce72f1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2" name="Shape 712"/>
        <p:cNvGrpSpPr/>
        <p:nvPr/>
      </p:nvGrpSpPr>
      <p:grpSpPr>
        <a:xfrm>
          <a:off x="0" y="0"/>
          <a:ext cx="0" cy="0"/>
          <a:chOff x="0" y="0"/>
          <a:chExt cx="0" cy="0"/>
        </a:xfrm>
      </p:grpSpPr>
      <p:sp>
        <p:nvSpPr>
          <p:cNvPr id="713" name="Google Shape;713;g2c43686a4fc_0_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4" name="Google Shape;714;g2c43686a4fc_0_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7 SUMMARY OF RESULTS </a:t>
            </a:r>
            <a:endParaRPr>
              <a:solidFill>
                <a:schemeClr val="dk1"/>
              </a:solidFill>
            </a:endParaRPr>
          </a:p>
          <a:p>
            <a:pPr indent="0" lvl="0" marL="0" rtl="0" algn="l">
              <a:spcBef>
                <a:spcPts val="0"/>
              </a:spcBef>
              <a:spcAft>
                <a:spcPts val="0"/>
              </a:spcAft>
              <a:buNone/>
            </a:pPr>
            <a:r>
              <a:t/>
            </a:r>
            <a:endParaRPr>
              <a:solidFill>
                <a:schemeClr val="dk1"/>
              </a:solidFill>
            </a:endParaRPr>
          </a:p>
          <a:p>
            <a:pPr indent="0" lvl="0" marL="0" rtl="0" algn="l">
              <a:spcBef>
                <a:spcPts val="0"/>
              </a:spcBef>
              <a:spcAft>
                <a:spcPts val="0"/>
              </a:spcAft>
              <a:buNone/>
            </a:pPr>
            <a:r>
              <a:rPr lang="en">
                <a:solidFill>
                  <a:schemeClr val="dk1"/>
                </a:solidFill>
              </a:rPr>
              <a:t>RQ1. 普通人如何感知AI生成的圖像的情感表達能力，並如何策略性地改進文本提示以改善圖像生成？ 在我們的訪談中，參與者發現AI主要能理解簡單具體的文本而非複雜抽象的文本；對某些概念不太理解；更能理解客觀描述；當AI失敗時，其表現不太準確且有時難以理解。參與者的編輯策略主要包括：1）通過添加或調整情感詞語或情境來強調情感；2）通過刪除句子或改寫來簡化文本；3）增加文本的具體性；4）將自我表達從第一人稱改為第三人稱的圖像描述。 </a:t>
            </a:r>
            <a:endParaRPr>
              <a:solidFill>
                <a:schemeClr val="dk1"/>
              </a:solidFill>
            </a:endParaRPr>
          </a:p>
          <a:p>
            <a:pPr indent="0" lvl="0" marL="0" rtl="0" algn="l">
              <a:spcBef>
                <a:spcPts val="0"/>
              </a:spcBef>
              <a:spcAft>
                <a:spcPts val="0"/>
              </a:spcAft>
              <a:buNone/>
            </a:pPr>
            <a:r>
              <a:t/>
            </a:r>
            <a:endParaRPr>
              <a:solidFill>
                <a:schemeClr val="dk1"/>
              </a:solidFill>
            </a:endParaRPr>
          </a:p>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8" name="Shape 718"/>
        <p:cNvGrpSpPr/>
        <p:nvPr/>
      </p:nvGrpSpPr>
      <p:grpSpPr>
        <a:xfrm>
          <a:off x="0" y="0"/>
          <a:ext cx="0" cy="0"/>
          <a:chOff x="0" y="0"/>
          <a:chExt cx="0" cy="0"/>
        </a:xfrm>
      </p:grpSpPr>
      <p:sp>
        <p:nvSpPr>
          <p:cNvPr id="719" name="Google Shape;719;g2c43686a4fc_0_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0" name="Google Shape;720;g2c43686a4fc_0_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RQ2. 如何自動改進文本提示以生成情感表達更好的圖像？ 在RePrompt中，我們基於普通人的編輯策略精心挑選了直觀的文本特徵，訓練了機器學習模型來使用這些文本特徵預測圖像質量分數，然後應用模型解釋來生成一個自動編輯文本提示的標準。 </a:t>
            </a:r>
            <a:endParaRPr>
              <a:solidFill>
                <a:schemeClr val="dk1"/>
              </a:solidFill>
            </a:endParaRPr>
          </a:p>
          <a:p>
            <a:pPr indent="0" lvl="0" marL="0" rtl="0" algn="l">
              <a:spcBef>
                <a:spcPts val="0"/>
              </a:spcBef>
              <a:spcAft>
                <a:spcPts val="0"/>
              </a:spcAft>
              <a:buNone/>
            </a:pPr>
            <a:r>
              <a:t/>
            </a:r>
            <a:endParaRPr>
              <a:solidFill>
                <a:schemeClr val="dk1"/>
              </a:solidFill>
            </a:endParaRPr>
          </a:p>
          <a:p>
            <a:pPr indent="0" lvl="0" marL="0" rtl="0" algn="l">
              <a:spcBef>
                <a:spcPts val="0"/>
              </a:spcBef>
              <a:spcAft>
                <a:spcPts val="0"/>
              </a:spcAft>
              <a:buNone/>
            </a:pPr>
            <a:r>
              <a:rPr lang="en">
                <a:solidFill>
                  <a:schemeClr val="dk1"/>
                </a:solidFill>
              </a:rPr>
              <a:t>RQ3. RePrompt在改進圖像生成的情感表達方面的效果如何？ 模擬研究和用戶研究結果表明，RePrompt改善了與情感相關的圖像生成，特別是在IEA方面，對於負面情感的改進尤為明顯。然而，在ITA方面的結果則有所不同。在我們的評估用戶研究中，評估者無法感知到不同條件下對於正面情感表達的差異，這可能是因為人類對於正面刺激的敏感性較低，以及CLIP模型在建模正面情感方面的能力較弱所導致的。</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 name="Shape 724"/>
        <p:cNvGrpSpPr/>
        <p:nvPr/>
      </p:nvGrpSpPr>
      <p:grpSpPr>
        <a:xfrm>
          <a:off x="0" y="0"/>
          <a:ext cx="0" cy="0"/>
          <a:chOff x="0" y="0"/>
          <a:chExt cx="0" cy="0"/>
        </a:xfrm>
      </p:grpSpPr>
      <p:sp>
        <p:nvSpPr>
          <p:cNvPr id="725" name="Google Shape;725;g2c43686a4fc_0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6" name="Google Shape;726;g2c43686a4fc_0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RQ3. RePrompt在改進圖像生成的情感表達方面的效果如何？ 模擬研究和用戶研究結果表明，RePrompt改善了與情感相關的圖像生成，特別是在IEA方面，對於負面情感的改進尤為明顯。然而，在ITA方面的結果則有所不同。在我們的評估用戶研究中，評估者無法感知到不同條件下對於正面情感表達的差異，這可能是因為人類對於正面刺激的敏感性較低，以及CLIP模型在建模正面情感方面的能力較弱所導致的。</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 name="Shape 730"/>
        <p:cNvGrpSpPr/>
        <p:nvPr/>
      </p:nvGrpSpPr>
      <p:grpSpPr>
        <a:xfrm>
          <a:off x="0" y="0"/>
          <a:ext cx="0" cy="0"/>
          <a:chOff x="0" y="0"/>
          <a:chExt cx="0" cy="0"/>
        </a:xfrm>
      </p:grpSpPr>
      <p:sp>
        <p:nvSpPr>
          <p:cNvPr id="731" name="Google Shape;731;g2c3cdce72f1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2" name="Google Shape;732;g2c3cdce72f1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7" name="Shape 737"/>
        <p:cNvGrpSpPr/>
        <p:nvPr/>
      </p:nvGrpSpPr>
      <p:grpSpPr>
        <a:xfrm>
          <a:off x="0" y="0"/>
          <a:ext cx="0" cy="0"/>
          <a:chOff x="0" y="0"/>
          <a:chExt cx="0" cy="0"/>
        </a:xfrm>
      </p:grpSpPr>
      <p:sp>
        <p:nvSpPr>
          <p:cNvPr id="738" name="Google Shape;738;g2c43686a4fc_0_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9" name="Google Shape;739;g2c43686a4fc_0_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 8.1 重點摘要： 情感感知與CLIP偏見： 研究發現，CLIP分數中的圖像-文本對齊（ITA）無法與人類感知一致，特別是對於正面情緒。然而，圖像-情感對齊（IEA）的CLIP分數在負面情緒方面表現較好。這可能是由於人類對於負面刺激的固有敏感性以及CLIP模型對於正面情緒的限制所導致的。 情感偏見和應用： 最近的研究表明，文本到圖像生成模型存在情感偏見，這可能是由於訓練中情感數據集的不足或對於捕捉正面情緒細微差異的有效策略的缺乏。這種偏見可能影響情感生成模型的應用，特別是對於情感表達的應用。 </a:t>
            </a:r>
            <a:endParaRPr>
              <a:solidFill>
                <a:schemeClr val="dk1"/>
              </a:solidFill>
            </a:endParaRPr>
          </a:p>
          <a:p>
            <a:pPr indent="0" lvl="0" marL="0" rtl="0" algn="l">
              <a:spcBef>
                <a:spcPts val="0"/>
              </a:spcBef>
              <a:spcAft>
                <a:spcPts val="0"/>
              </a:spcAft>
              <a:buNone/>
            </a:pPr>
            <a:r>
              <a:t/>
            </a:r>
            <a:endParaRPr>
              <a:solidFill>
                <a:schemeClr val="dk1"/>
              </a:solidFill>
            </a:endParaRPr>
          </a:p>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3" name="Shape 743"/>
        <p:cNvGrpSpPr/>
        <p:nvPr/>
      </p:nvGrpSpPr>
      <p:grpSpPr>
        <a:xfrm>
          <a:off x="0" y="0"/>
          <a:ext cx="0" cy="0"/>
          <a:chOff x="0" y="0"/>
          <a:chExt cx="0" cy="0"/>
        </a:xfrm>
      </p:grpSpPr>
      <p:sp>
        <p:nvSpPr>
          <p:cNvPr id="744" name="Google Shape;744;g2c43686a4fc_0_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5" name="Google Shape;745;g2c43686a4fc_0_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8.2 重點摘要： RePrompt通用性： 研究結果表明，我們使用VQGAN-CLIP生成的提示編輯標準在DALL·E 2中仍然有效。我們進一步對另一個來自Twitter的情感文本數據集進行了測試，結果顯示該標準對於其他數據集也具有泛化能力。 RePrompt流程的通用性： RePrompt的三個關鍵組件包括特徵的策劃、代理模型的建模和模型解釋。這個流程可以應用於其他類型的文本到圖像生成模型，也可以用於其他類型的生成模型。通過調整代理模型、特徵集和模型解釋，可以將該流程應用於不同的場景和應用中。 </a:t>
            </a:r>
            <a:endParaRPr>
              <a:solidFill>
                <a:schemeClr val="dk1"/>
              </a:solidFill>
            </a:endParaRPr>
          </a:p>
          <a:p>
            <a:pPr indent="0" lvl="0" marL="0" rtl="0" algn="l">
              <a:spcBef>
                <a:spcPts val="0"/>
              </a:spcBef>
              <a:spcAft>
                <a:spcPts val="0"/>
              </a:spcAft>
              <a:buNone/>
            </a:pPr>
            <a:r>
              <a:t/>
            </a:r>
            <a:endParaRPr>
              <a:solidFill>
                <a:schemeClr val="dk1"/>
              </a:solidFill>
            </a:endParaRPr>
          </a:p>
          <a:p>
            <a:pPr indent="0" lvl="0" marL="0" rtl="0" algn="l">
              <a:spcBef>
                <a:spcPts val="0"/>
              </a:spcBef>
              <a:spcAft>
                <a:spcPts val="0"/>
              </a:spcAft>
              <a:buNone/>
            </a:pPr>
            <a:r>
              <a:rPr lang="en">
                <a:solidFill>
                  <a:schemeClr val="dk1"/>
                </a:solidFill>
              </a:rPr>
              <a:t>8.3 重點摘要： RePrompt的益處和應用： RePrompt提供了可讀性高的提示修改，可以幫助用戶理解模型並減少試錯嘗試。在實際應用中，可以通過顯示明確的編輯（添加或刪除的單詞）來幫助用戶進行迭代提示修改。此外，RePrompt的應用也可能擴展到情感表達方面的應用，例如通過生成個性化的情感圖像來支持情感交流和情感調節，或者在撰寫過程中提供上下文圖像來增加作者的情感表達和想法產生。</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9" name="Shape 749"/>
        <p:cNvGrpSpPr/>
        <p:nvPr/>
      </p:nvGrpSpPr>
      <p:grpSpPr>
        <a:xfrm>
          <a:off x="0" y="0"/>
          <a:ext cx="0" cy="0"/>
          <a:chOff x="0" y="0"/>
          <a:chExt cx="0" cy="0"/>
        </a:xfrm>
      </p:grpSpPr>
      <p:sp>
        <p:nvSpPr>
          <p:cNvPr id="750" name="Google Shape;750;g2c3cdce72f1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1" name="Google Shape;751;g2c3cdce72f1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 name="Shape 756"/>
        <p:cNvGrpSpPr/>
        <p:nvPr/>
      </p:nvGrpSpPr>
      <p:grpSpPr>
        <a:xfrm>
          <a:off x="0" y="0"/>
          <a:ext cx="0" cy="0"/>
          <a:chOff x="0" y="0"/>
          <a:chExt cx="0" cy="0"/>
        </a:xfrm>
      </p:grpSpPr>
      <p:sp>
        <p:nvSpPr>
          <p:cNvPr id="757" name="Google Shape;757;g2c43686a4fc_0_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8" name="Google Shape;758;g2c43686a4fc_0_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提出了 RePrompt 方法，旨在改進文本到圖像生成模型的文本提示 通過初步的訪談研究了解普通人對人工智能生成的圖像的看法和他們的文本提示編輯策略 根據受訪者的策略開發了 RePrompt 管道，並建立了可解釋和自動化的提示編輯標準 通過模擬研究和用戶研究的結果顯示，RePrompt 改進的文本提示能夠引導生成式人工智能模型生成更好的圖像，特別是在與所需情感的對齊方面，尤其是負面情緒。</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2" name="Shape 762"/>
        <p:cNvGrpSpPr/>
        <p:nvPr/>
      </p:nvGrpSpPr>
      <p:grpSpPr>
        <a:xfrm>
          <a:off x="0" y="0"/>
          <a:ext cx="0" cy="0"/>
          <a:chOff x="0" y="0"/>
          <a:chExt cx="0" cy="0"/>
        </a:xfrm>
      </p:grpSpPr>
      <p:sp>
        <p:nvSpPr>
          <p:cNvPr id="763" name="Google Shape;763;g2c190264379_4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4" name="Google Shape;764;g2c190264379_4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8" name="Shape 768"/>
        <p:cNvGrpSpPr/>
        <p:nvPr/>
      </p:nvGrpSpPr>
      <p:grpSpPr>
        <a:xfrm>
          <a:off x="0" y="0"/>
          <a:ext cx="0" cy="0"/>
          <a:chOff x="0" y="0"/>
          <a:chExt cx="0" cy="0"/>
        </a:xfrm>
      </p:grpSpPr>
      <p:sp>
        <p:nvSpPr>
          <p:cNvPr id="769" name="Google Shape;769;g22d60228b45_1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0" name="Google Shape;770;g22d60228b45_1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 name="Shape 776"/>
        <p:cNvGrpSpPr/>
        <p:nvPr/>
      </p:nvGrpSpPr>
      <p:grpSpPr>
        <a:xfrm>
          <a:off x="0" y="0"/>
          <a:ext cx="0" cy="0"/>
          <a:chOff x="0" y="0"/>
          <a:chExt cx="0" cy="0"/>
        </a:xfrm>
      </p:grpSpPr>
      <p:sp>
        <p:nvSpPr>
          <p:cNvPr id="777" name="Google Shape;777;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8" name="Google Shape;778;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7" name="Shape 787"/>
        <p:cNvGrpSpPr/>
        <p:nvPr/>
      </p:nvGrpSpPr>
      <p:grpSpPr>
        <a:xfrm>
          <a:off x="0" y="0"/>
          <a:ext cx="0" cy="0"/>
          <a:chOff x="0" y="0"/>
          <a:chExt cx="0" cy="0"/>
        </a:xfrm>
      </p:grpSpPr>
      <p:sp>
        <p:nvSpPr>
          <p:cNvPr id="788" name="Google Shape;788;g22d60228b45_1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9" name="Google Shape;789;g22d60228b45_1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 name="Shape 794"/>
        <p:cNvGrpSpPr/>
        <p:nvPr/>
      </p:nvGrpSpPr>
      <p:grpSpPr>
        <a:xfrm>
          <a:off x="0" y="0"/>
          <a:ext cx="0" cy="0"/>
          <a:chOff x="0" y="0"/>
          <a:chExt cx="0" cy="0"/>
        </a:xfrm>
      </p:grpSpPr>
      <p:sp>
        <p:nvSpPr>
          <p:cNvPr id="795" name="Google Shape;795;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6" name="Google Shape;796;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7" name="Shape 807"/>
        <p:cNvGrpSpPr/>
        <p:nvPr/>
      </p:nvGrpSpPr>
      <p:grpSpPr>
        <a:xfrm>
          <a:off x="0" y="0"/>
          <a:ext cx="0" cy="0"/>
          <a:chOff x="0" y="0"/>
          <a:chExt cx="0" cy="0"/>
        </a:xfrm>
      </p:grpSpPr>
      <p:sp>
        <p:nvSpPr>
          <p:cNvPr id="808" name="Google Shape;808;g22d60228b45_1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9" name="Google Shape;809;g22d60228b45_1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1" name="Shape 831"/>
        <p:cNvGrpSpPr/>
        <p:nvPr/>
      </p:nvGrpSpPr>
      <p:grpSpPr>
        <a:xfrm>
          <a:off x="0" y="0"/>
          <a:ext cx="0" cy="0"/>
          <a:chOff x="0" y="0"/>
          <a:chExt cx="0" cy="0"/>
        </a:xfrm>
      </p:grpSpPr>
      <p:sp>
        <p:nvSpPr>
          <p:cNvPr id="832" name="Google Shape;832;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3" name="Google Shape;833;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8" name="Shape 848"/>
        <p:cNvGrpSpPr/>
        <p:nvPr/>
      </p:nvGrpSpPr>
      <p:grpSpPr>
        <a:xfrm>
          <a:off x="0" y="0"/>
          <a:ext cx="0" cy="0"/>
          <a:chOff x="0" y="0"/>
          <a:chExt cx="0" cy="0"/>
        </a:xfrm>
      </p:grpSpPr>
      <p:sp>
        <p:nvSpPr>
          <p:cNvPr id="849" name="Google Shape;849;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0" name="Google Shape;850;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4" name="Shape 854"/>
        <p:cNvGrpSpPr/>
        <p:nvPr/>
      </p:nvGrpSpPr>
      <p:grpSpPr>
        <a:xfrm>
          <a:off x="0" y="0"/>
          <a:ext cx="0" cy="0"/>
          <a:chOff x="0" y="0"/>
          <a:chExt cx="0" cy="0"/>
        </a:xfrm>
      </p:grpSpPr>
      <p:sp>
        <p:nvSpPr>
          <p:cNvPr id="855" name="Google Shape;855;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6" name="Google Shape;856;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 name="Shape 861"/>
        <p:cNvGrpSpPr/>
        <p:nvPr/>
      </p:nvGrpSpPr>
      <p:grpSpPr>
        <a:xfrm>
          <a:off x="0" y="0"/>
          <a:ext cx="0" cy="0"/>
          <a:chOff x="0" y="0"/>
          <a:chExt cx="0" cy="0"/>
        </a:xfrm>
      </p:grpSpPr>
      <p:sp>
        <p:nvSpPr>
          <p:cNvPr id="862" name="Google Shape;862;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3" name="Google Shape;863;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1" name="Google Shape;871;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 name="Shape 877"/>
        <p:cNvGrpSpPr/>
        <p:nvPr/>
      </p:nvGrpSpPr>
      <p:grpSpPr>
        <a:xfrm>
          <a:off x="0" y="0"/>
          <a:ext cx="0" cy="0"/>
          <a:chOff x="0" y="0"/>
          <a:chExt cx="0" cy="0"/>
        </a:xfrm>
      </p:grpSpPr>
      <p:sp>
        <p:nvSpPr>
          <p:cNvPr id="878" name="Google Shape;878;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9" name="Google Shape;879;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 name="Shape 884"/>
        <p:cNvGrpSpPr/>
        <p:nvPr/>
      </p:nvGrpSpPr>
      <p:grpSpPr>
        <a:xfrm>
          <a:off x="0" y="0"/>
          <a:ext cx="0" cy="0"/>
          <a:chOff x="0" y="0"/>
          <a:chExt cx="0" cy="0"/>
        </a:xfrm>
      </p:grpSpPr>
      <p:sp>
        <p:nvSpPr>
          <p:cNvPr id="885" name="Google Shape;885;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6" name="Google Shape;886;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7" name="Shape 897"/>
        <p:cNvGrpSpPr/>
        <p:nvPr/>
      </p:nvGrpSpPr>
      <p:grpSpPr>
        <a:xfrm>
          <a:off x="0" y="0"/>
          <a:ext cx="0" cy="0"/>
          <a:chOff x="0" y="0"/>
          <a:chExt cx="0" cy="0"/>
        </a:xfrm>
      </p:grpSpPr>
      <p:sp>
        <p:nvSpPr>
          <p:cNvPr id="898" name="Google Shape;898;g22d60228b45_1_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9" name="Google Shape;899;g22d60228b45_1_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0" name="Shape 920"/>
        <p:cNvGrpSpPr/>
        <p:nvPr/>
      </p:nvGrpSpPr>
      <p:grpSpPr>
        <a:xfrm>
          <a:off x="0" y="0"/>
          <a:ext cx="0" cy="0"/>
          <a:chOff x="0" y="0"/>
          <a:chExt cx="0" cy="0"/>
        </a:xfrm>
      </p:grpSpPr>
      <p:sp>
        <p:nvSpPr>
          <p:cNvPr id="921" name="Google Shape;921;gd5260bdd85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2" name="Google Shape;922;gd5260bdd85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 name="Shape 940"/>
        <p:cNvGrpSpPr/>
        <p:nvPr/>
      </p:nvGrpSpPr>
      <p:grpSpPr>
        <a:xfrm>
          <a:off x="0" y="0"/>
          <a:ext cx="0" cy="0"/>
          <a:chOff x="0" y="0"/>
          <a:chExt cx="0" cy="0"/>
        </a:xfrm>
      </p:grpSpPr>
      <p:sp>
        <p:nvSpPr>
          <p:cNvPr id="941" name="Google Shape;941;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2" name="Google Shape;942;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1" name="Shape 951"/>
        <p:cNvGrpSpPr/>
        <p:nvPr/>
      </p:nvGrpSpPr>
      <p:grpSpPr>
        <a:xfrm>
          <a:off x="0" y="0"/>
          <a:ext cx="0" cy="0"/>
          <a:chOff x="0" y="0"/>
          <a:chExt cx="0" cy="0"/>
        </a:xfrm>
      </p:grpSpPr>
      <p:sp>
        <p:nvSpPr>
          <p:cNvPr id="952" name="Google Shape;952;g54dda1946d_4_2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3" name="Google Shape;953;g54dda1946d_4_2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1" name="Shape 961"/>
        <p:cNvGrpSpPr/>
        <p:nvPr/>
      </p:nvGrpSpPr>
      <p:grpSpPr>
        <a:xfrm>
          <a:off x="0" y="0"/>
          <a:ext cx="0" cy="0"/>
          <a:chOff x="0" y="0"/>
          <a:chExt cx="0" cy="0"/>
        </a:xfrm>
      </p:grpSpPr>
      <p:sp>
        <p:nvSpPr>
          <p:cNvPr id="962" name="Google Shape;962;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3" name="Google Shape;963;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2" name="Shape 972"/>
        <p:cNvGrpSpPr/>
        <p:nvPr/>
      </p:nvGrpSpPr>
      <p:grpSpPr>
        <a:xfrm>
          <a:off x="0" y="0"/>
          <a:ext cx="0" cy="0"/>
          <a:chOff x="0" y="0"/>
          <a:chExt cx="0" cy="0"/>
        </a:xfrm>
      </p:grpSpPr>
      <p:sp>
        <p:nvSpPr>
          <p:cNvPr id="973" name="Google Shape;973;g22d60228b45_1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4" name="Google Shape;974;g22d60228b45_1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8" name="Shape 1008"/>
        <p:cNvGrpSpPr/>
        <p:nvPr/>
      </p:nvGrpSpPr>
      <p:grpSpPr>
        <a:xfrm>
          <a:off x="0" y="0"/>
          <a:ext cx="0" cy="0"/>
          <a:chOff x="0" y="0"/>
          <a:chExt cx="0" cy="0"/>
        </a:xfrm>
      </p:grpSpPr>
      <p:sp>
        <p:nvSpPr>
          <p:cNvPr id="1009" name="Google Shape;1009;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0" name="Google Shape;1010;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4" name="Shape 1024"/>
        <p:cNvGrpSpPr/>
        <p:nvPr/>
      </p:nvGrpSpPr>
      <p:grpSpPr>
        <a:xfrm>
          <a:off x="0" y="0"/>
          <a:ext cx="0" cy="0"/>
          <a:chOff x="0" y="0"/>
          <a:chExt cx="0" cy="0"/>
        </a:xfrm>
      </p:grpSpPr>
      <p:sp>
        <p:nvSpPr>
          <p:cNvPr id="1025" name="Google Shape;1025;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6" name="Google Shape;1026;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8" name="Shape 1048"/>
        <p:cNvGrpSpPr/>
        <p:nvPr/>
      </p:nvGrpSpPr>
      <p:grpSpPr>
        <a:xfrm>
          <a:off x="0" y="0"/>
          <a:ext cx="0" cy="0"/>
          <a:chOff x="0" y="0"/>
          <a:chExt cx="0" cy="0"/>
        </a:xfrm>
      </p:grpSpPr>
      <p:sp>
        <p:nvSpPr>
          <p:cNvPr id="1049" name="Google Shape;1049;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0" name="Google Shape;1050;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 name="Shape 1070"/>
        <p:cNvGrpSpPr/>
        <p:nvPr/>
      </p:nvGrpSpPr>
      <p:grpSpPr>
        <a:xfrm>
          <a:off x="0" y="0"/>
          <a:ext cx="0" cy="0"/>
          <a:chOff x="0" y="0"/>
          <a:chExt cx="0" cy="0"/>
        </a:xfrm>
      </p:grpSpPr>
      <p:sp>
        <p:nvSpPr>
          <p:cNvPr id="1071" name="Google Shape;1071;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2" name="Google Shape;1072;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6" name="Shape 1076"/>
        <p:cNvGrpSpPr/>
        <p:nvPr/>
      </p:nvGrpSpPr>
      <p:grpSpPr>
        <a:xfrm>
          <a:off x="0" y="0"/>
          <a:ext cx="0" cy="0"/>
          <a:chOff x="0" y="0"/>
          <a:chExt cx="0" cy="0"/>
        </a:xfrm>
      </p:grpSpPr>
      <p:sp>
        <p:nvSpPr>
          <p:cNvPr id="1077" name="Google Shape;1077;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8" name="Google Shape;1078;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9" name="Shape 1089"/>
        <p:cNvGrpSpPr/>
        <p:nvPr/>
      </p:nvGrpSpPr>
      <p:grpSpPr>
        <a:xfrm>
          <a:off x="0" y="0"/>
          <a:ext cx="0" cy="0"/>
          <a:chOff x="0" y="0"/>
          <a:chExt cx="0" cy="0"/>
        </a:xfrm>
      </p:grpSpPr>
      <p:sp>
        <p:nvSpPr>
          <p:cNvPr id="1090" name="Google Shape;1090;g22d60228b45_1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1" name="Google Shape;1091;g22d60228b45_1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 name="Shape 1099"/>
        <p:cNvGrpSpPr/>
        <p:nvPr/>
      </p:nvGrpSpPr>
      <p:grpSpPr>
        <a:xfrm>
          <a:off x="0" y="0"/>
          <a:ext cx="0" cy="0"/>
          <a:chOff x="0" y="0"/>
          <a:chExt cx="0" cy="0"/>
        </a:xfrm>
      </p:grpSpPr>
      <p:sp>
        <p:nvSpPr>
          <p:cNvPr id="1100" name="Google Shape;1100;gd5260bdd85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1" name="Google Shape;1101;gd5260bdd85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0" name="Shape 1110"/>
        <p:cNvGrpSpPr/>
        <p:nvPr/>
      </p:nvGrpSpPr>
      <p:grpSpPr>
        <a:xfrm>
          <a:off x="0" y="0"/>
          <a:ext cx="0" cy="0"/>
          <a:chOff x="0" y="0"/>
          <a:chExt cx="0" cy="0"/>
        </a:xfrm>
      </p:grpSpPr>
      <p:sp>
        <p:nvSpPr>
          <p:cNvPr id="1111" name="Google Shape;1111;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2" name="Google Shape;1112;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1" name="Shape 1131"/>
        <p:cNvGrpSpPr/>
        <p:nvPr/>
      </p:nvGrpSpPr>
      <p:grpSpPr>
        <a:xfrm>
          <a:off x="0" y="0"/>
          <a:ext cx="0" cy="0"/>
          <a:chOff x="0" y="0"/>
          <a:chExt cx="0" cy="0"/>
        </a:xfrm>
      </p:grpSpPr>
      <p:sp>
        <p:nvSpPr>
          <p:cNvPr id="1132" name="Google Shape;1132;gd44c0c1fca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3" name="Google Shape;1133;gd44c0c1fca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6" name="Shape 1146"/>
        <p:cNvGrpSpPr/>
        <p:nvPr/>
      </p:nvGrpSpPr>
      <p:grpSpPr>
        <a:xfrm>
          <a:off x="0" y="0"/>
          <a:ext cx="0" cy="0"/>
          <a:chOff x="0" y="0"/>
          <a:chExt cx="0" cy="0"/>
        </a:xfrm>
      </p:grpSpPr>
      <p:sp>
        <p:nvSpPr>
          <p:cNvPr id="1147" name="Google Shape;1147;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8" name="Google Shape;1148;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2" name="Shape 1152"/>
        <p:cNvGrpSpPr/>
        <p:nvPr/>
      </p:nvGrpSpPr>
      <p:grpSpPr>
        <a:xfrm>
          <a:off x="0" y="0"/>
          <a:ext cx="0" cy="0"/>
          <a:chOff x="0" y="0"/>
          <a:chExt cx="0" cy="0"/>
        </a:xfrm>
      </p:grpSpPr>
      <p:sp>
        <p:nvSpPr>
          <p:cNvPr id="1153" name="Google Shape;1153;g28fc411b1a4_2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4" name="Google Shape;1154;g28fc411b1a4_2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8" name="Shape 1158"/>
        <p:cNvGrpSpPr/>
        <p:nvPr/>
      </p:nvGrpSpPr>
      <p:grpSpPr>
        <a:xfrm>
          <a:off x="0" y="0"/>
          <a:ext cx="0" cy="0"/>
          <a:chOff x="0" y="0"/>
          <a:chExt cx="0" cy="0"/>
        </a:xfrm>
      </p:grpSpPr>
      <p:sp>
        <p:nvSpPr>
          <p:cNvPr id="1159" name="Google Shape;1159;g28fc411b1a4_2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0" name="Google Shape;1160;g28fc411b1a4_2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4" name="Shape 1164"/>
        <p:cNvGrpSpPr/>
        <p:nvPr/>
      </p:nvGrpSpPr>
      <p:grpSpPr>
        <a:xfrm>
          <a:off x="0" y="0"/>
          <a:ext cx="0" cy="0"/>
          <a:chOff x="0" y="0"/>
          <a:chExt cx="0" cy="0"/>
        </a:xfrm>
      </p:grpSpPr>
      <p:sp>
        <p:nvSpPr>
          <p:cNvPr id="1165" name="Google Shape;1165;g28fc411b1a4_2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6" name="Google Shape;1166;g28fc411b1a4_2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0" name="Shape 1180"/>
        <p:cNvGrpSpPr/>
        <p:nvPr/>
      </p:nvGrpSpPr>
      <p:grpSpPr>
        <a:xfrm>
          <a:off x="0" y="0"/>
          <a:ext cx="0" cy="0"/>
          <a:chOff x="0" y="0"/>
          <a:chExt cx="0" cy="0"/>
        </a:xfrm>
      </p:grpSpPr>
      <p:sp>
        <p:nvSpPr>
          <p:cNvPr id="1181" name="Google Shape;1181;g28fc411b1a4_2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2" name="Google Shape;1182;g28fc411b1a4_2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6" name="Shape 1196"/>
        <p:cNvGrpSpPr/>
        <p:nvPr/>
      </p:nvGrpSpPr>
      <p:grpSpPr>
        <a:xfrm>
          <a:off x="0" y="0"/>
          <a:ext cx="0" cy="0"/>
          <a:chOff x="0" y="0"/>
          <a:chExt cx="0" cy="0"/>
        </a:xfrm>
      </p:grpSpPr>
      <p:sp>
        <p:nvSpPr>
          <p:cNvPr id="1197" name="Google Shape;1197;g28fc411b1a4_2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8" name="Google Shape;1198;g28fc411b1a4_2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3" name="Shape 1533"/>
        <p:cNvGrpSpPr/>
        <p:nvPr/>
      </p:nvGrpSpPr>
      <p:grpSpPr>
        <a:xfrm>
          <a:off x="0" y="0"/>
          <a:ext cx="0" cy="0"/>
          <a:chOff x="0" y="0"/>
          <a:chExt cx="0" cy="0"/>
        </a:xfrm>
      </p:grpSpPr>
      <p:sp>
        <p:nvSpPr>
          <p:cNvPr id="1534" name="Google Shape;1534;g28fc411b1a4_2_3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5" name="Google Shape;1535;g28fc411b1a4_2_3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7" name="Shape 7447"/>
        <p:cNvGrpSpPr/>
        <p:nvPr/>
      </p:nvGrpSpPr>
      <p:grpSpPr>
        <a:xfrm>
          <a:off x="0" y="0"/>
          <a:ext cx="0" cy="0"/>
          <a:chOff x="0" y="0"/>
          <a:chExt cx="0" cy="0"/>
        </a:xfrm>
      </p:grpSpPr>
      <p:sp>
        <p:nvSpPr>
          <p:cNvPr id="7448" name="Google Shape;7448;g28fc411b1a4_2_6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49" name="Google Shape;7449;g28fc411b1a4_2_6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74" name="Shape 7874"/>
        <p:cNvGrpSpPr/>
        <p:nvPr/>
      </p:nvGrpSpPr>
      <p:grpSpPr>
        <a:xfrm>
          <a:off x="0" y="0"/>
          <a:ext cx="0" cy="0"/>
          <a:chOff x="0" y="0"/>
          <a:chExt cx="0" cy="0"/>
        </a:xfrm>
      </p:grpSpPr>
      <p:sp>
        <p:nvSpPr>
          <p:cNvPr id="7875" name="Google Shape;7875;g28fc411b1a4_2_6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76" name="Google Shape;7876;g28fc411b1a4_2_6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37" name="Shape 8037"/>
        <p:cNvGrpSpPr/>
        <p:nvPr/>
      </p:nvGrpSpPr>
      <p:grpSpPr>
        <a:xfrm>
          <a:off x="0" y="0"/>
          <a:ext cx="0" cy="0"/>
          <a:chOff x="0" y="0"/>
          <a:chExt cx="0" cy="0"/>
        </a:xfrm>
      </p:grpSpPr>
      <p:sp>
        <p:nvSpPr>
          <p:cNvPr id="8038" name="Google Shape;8038;g28fc411b1a4_2_68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39" name="Google Shape;8039;g28fc411b1a4_2_68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9" name="Shape 8439"/>
        <p:cNvGrpSpPr/>
        <p:nvPr/>
      </p:nvGrpSpPr>
      <p:grpSpPr>
        <a:xfrm>
          <a:off x="0" y="0"/>
          <a:ext cx="0" cy="0"/>
          <a:chOff x="0" y="0"/>
          <a:chExt cx="0" cy="0"/>
        </a:xfrm>
      </p:grpSpPr>
      <p:sp>
        <p:nvSpPr>
          <p:cNvPr id="8440" name="Google Shape;8440;g28fc411b1a4_2_72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41" name="Google Shape;8441;g28fc411b1a4_2_72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0" name="Shape 8810"/>
        <p:cNvGrpSpPr/>
        <p:nvPr/>
      </p:nvGrpSpPr>
      <p:grpSpPr>
        <a:xfrm>
          <a:off x="0" y="0"/>
          <a:ext cx="0" cy="0"/>
          <a:chOff x="0" y="0"/>
          <a:chExt cx="0" cy="0"/>
        </a:xfrm>
      </p:grpSpPr>
      <p:sp>
        <p:nvSpPr>
          <p:cNvPr id="8811" name="Google Shape;8811;g28fc411b1a4_2_76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2" name="Google Shape;8812;g28fc411b1a4_2_76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99" name="Shape 9199"/>
        <p:cNvGrpSpPr/>
        <p:nvPr/>
      </p:nvGrpSpPr>
      <p:grpSpPr>
        <a:xfrm>
          <a:off x="0" y="0"/>
          <a:ext cx="0" cy="0"/>
          <a:chOff x="0" y="0"/>
          <a:chExt cx="0" cy="0"/>
        </a:xfrm>
      </p:grpSpPr>
      <p:sp>
        <p:nvSpPr>
          <p:cNvPr id="9200" name="Google Shape;9200;g28fc411b1a4_2_80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01" name="Google Shape;9201;g28fc411b1a4_2_80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30" name="Shape 9630"/>
        <p:cNvGrpSpPr/>
        <p:nvPr/>
      </p:nvGrpSpPr>
      <p:grpSpPr>
        <a:xfrm>
          <a:off x="0" y="0"/>
          <a:ext cx="0" cy="0"/>
          <a:chOff x="0" y="0"/>
          <a:chExt cx="0" cy="0"/>
        </a:xfrm>
      </p:grpSpPr>
      <p:sp>
        <p:nvSpPr>
          <p:cNvPr id="9631" name="Google Shape;9631;g28fc411b1a4_2_84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32" name="Google Shape;9632;g28fc411b1a4_2_84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23" name="Shape 10423"/>
        <p:cNvGrpSpPr/>
        <p:nvPr/>
      </p:nvGrpSpPr>
      <p:grpSpPr>
        <a:xfrm>
          <a:off x="0" y="0"/>
          <a:ext cx="0" cy="0"/>
          <a:chOff x="0" y="0"/>
          <a:chExt cx="0" cy="0"/>
        </a:xfrm>
      </p:grpSpPr>
      <p:sp>
        <p:nvSpPr>
          <p:cNvPr id="10424" name="Google Shape;10424;g28fc411b1a4_2_92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25" name="Google Shape;10425;g28fc411b1a4_2_9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4" name="Shape 11164"/>
        <p:cNvGrpSpPr/>
        <p:nvPr/>
      </p:nvGrpSpPr>
      <p:grpSpPr>
        <a:xfrm>
          <a:off x="0" y="0"/>
          <a:ext cx="0" cy="0"/>
          <a:chOff x="0" y="0"/>
          <a:chExt cx="0" cy="0"/>
        </a:xfrm>
      </p:grpSpPr>
      <p:sp>
        <p:nvSpPr>
          <p:cNvPr id="11165" name="Google Shape;11165;g28fc411b1a4_2_100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66" name="Google Shape;11166;g28fc411b1a4_2_100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57" name="Shape 11857"/>
        <p:cNvGrpSpPr/>
        <p:nvPr/>
      </p:nvGrpSpPr>
      <p:grpSpPr>
        <a:xfrm>
          <a:off x="0" y="0"/>
          <a:ext cx="0" cy="0"/>
          <a:chOff x="0" y="0"/>
          <a:chExt cx="0" cy="0"/>
        </a:xfrm>
      </p:grpSpPr>
      <p:sp>
        <p:nvSpPr>
          <p:cNvPr id="11858" name="Google Shape;11858;g28fc411b1a4_2_107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59" name="Google Shape;11859;g28fc411b1a4_2_107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59" name="Shape 12159"/>
        <p:cNvGrpSpPr/>
        <p:nvPr/>
      </p:nvGrpSpPr>
      <p:grpSpPr>
        <a:xfrm>
          <a:off x="0" y="0"/>
          <a:ext cx="0" cy="0"/>
          <a:chOff x="0" y="0"/>
          <a:chExt cx="0" cy="0"/>
        </a:xfrm>
      </p:grpSpPr>
      <p:sp>
        <p:nvSpPr>
          <p:cNvPr id="12160" name="Google Shape;12160;g28fc411b1a4_2_110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61" name="Google Shape;12161;g28fc411b1a4_2_110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99" name="Shape 12799"/>
        <p:cNvGrpSpPr/>
        <p:nvPr/>
      </p:nvGrpSpPr>
      <p:grpSpPr>
        <a:xfrm>
          <a:off x="0" y="0"/>
          <a:ext cx="0" cy="0"/>
          <a:chOff x="0" y="0"/>
          <a:chExt cx="0" cy="0"/>
        </a:xfrm>
      </p:grpSpPr>
      <p:sp>
        <p:nvSpPr>
          <p:cNvPr id="12800" name="Google Shape;12800;g28fc411b1a4_2_13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01" name="Google Shape;12801;g28fc411b1a4_2_13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 Id="rId6" Type="http://schemas.openxmlformats.org/officeDocument/2006/relationships/image" Target="../media/image1.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0" name="Google Shape;10;p2"/>
          <p:cNvPicPr preferRelativeResize="0"/>
          <p:nvPr/>
        </p:nvPicPr>
        <p:blipFill rotWithShape="1">
          <a:blip r:embed="rId3">
            <a:alphaModFix/>
          </a:blip>
          <a:srcRect b="0" l="0" r="79" t="0"/>
          <a:stretch/>
        </p:blipFill>
        <p:spPr>
          <a:xfrm>
            <a:off x="0" y="-3175"/>
            <a:ext cx="9144003" cy="1840450"/>
          </a:xfrm>
          <a:prstGeom prst="rect">
            <a:avLst/>
          </a:prstGeom>
          <a:noFill/>
          <a:ln>
            <a:noFill/>
          </a:ln>
        </p:spPr>
      </p:pic>
      <p:grpSp>
        <p:nvGrpSpPr>
          <p:cNvPr id="11" name="Google Shape;11;p2"/>
          <p:cNvGrpSpPr/>
          <p:nvPr/>
        </p:nvGrpSpPr>
        <p:grpSpPr>
          <a:xfrm>
            <a:off x="144750" y="109675"/>
            <a:ext cx="8850375" cy="4918925"/>
            <a:chOff x="144750" y="109675"/>
            <a:chExt cx="8850375" cy="4918925"/>
          </a:xfrm>
        </p:grpSpPr>
        <p:grpSp>
          <p:nvGrpSpPr>
            <p:cNvPr id="12" name="Google Shape;12;p2"/>
            <p:cNvGrpSpPr/>
            <p:nvPr/>
          </p:nvGrpSpPr>
          <p:grpSpPr>
            <a:xfrm>
              <a:off x="147825" y="109675"/>
              <a:ext cx="8847300" cy="1737900"/>
              <a:chOff x="147825" y="109675"/>
              <a:chExt cx="8847300" cy="1737900"/>
            </a:xfrm>
          </p:grpSpPr>
          <p:cxnSp>
            <p:nvCxnSpPr>
              <p:cNvPr id="13" name="Google Shape;13;p2"/>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4" name="Google Shape;14;p2"/>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5" name="Google Shape;15;p2"/>
              <p:cNvCxnSpPr/>
              <p:nvPr/>
            </p:nvCxnSpPr>
            <p:spPr>
              <a:xfrm rot="10800000">
                <a:off x="147825" y="114905"/>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16" name="Google Shape;16;p2"/>
            <p:cNvGrpSpPr/>
            <p:nvPr/>
          </p:nvGrpSpPr>
          <p:grpSpPr>
            <a:xfrm>
              <a:off x="144750" y="1835400"/>
              <a:ext cx="8850300" cy="3193200"/>
              <a:chOff x="144750" y="1835400"/>
              <a:chExt cx="8850300" cy="3193200"/>
            </a:xfrm>
          </p:grpSpPr>
          <p:cxnSp>
            <p:nvCxnSpPr>
              <p:cNvPr id="17" name="Google Shape;17;p2"/>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8" name="Google Shape;18;p2"/>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9" name="Google Shape;19;p2"/>
              <p:cNvCxnSpPr/>
              <p:nvPr/>
            </p:nvCxnSpPr>
            <p:spPr>
              <a:xfrm>
                <a:off x="144750" y="502397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20" name="Google Shape;20;p2"/>
          <p:cNvSpPr/>
          <p:nvPr/>
        </p:nvSpPr>
        <p:spPr>
          <a:xfrm>
            <a:off x="86083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1" name="Google Shape;21;p2"/>
          <p:cNvSpPr txBox="1"/>
          <p:nvPr>
            <p:ph type="ctrTitle"/>
          </p:nvPr>
        </p:nvSpPr>
        <p:spPr>
          <a:xfrm>
            <a:off x="813750" y="2138575"/>
            <a:ext cx="6508800" cy="1570200"/>
          </a:xfrm>
          <a:prstGeom prst="rect">
            <a:avLst/>
          </a:prstGeom>
          <a:noFill/>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48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22" name="Google Shape;22;p2"/>
          <p:cNvSpPr txBox="1"/>
          <p:nvPr>
            <p:ph idx="1" type="subTitle"/>
          </p:nvPr>
        </p:nvSpPr>
        <p:spPr>
          <a:xfrm>
            <a:off x="813750" y="4056475"/>
            <a:ext cx="6508800" cy="386700"/>
          </a:xfrm>
          <a:prstGeom prst="rect">
            <a:avLst/>
          </a:prstGeom>
          <a:noFill/>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3" name="Shape 23"/>
        <p:cNvGrpSpPr/>
        <p:nvPr/>
      </p:nvGrpSpPr>
      <p:grpSpPr>
        <a:xfrm>
          <a:off x="0" y="0"/>
          <a:ext cx="0" cy="0"/>
          <a:chOff x="0" y="0"/>
          <a:chExt cx="0" cy="0"/>
        </a:xfrm>
      </p:grpSpPr>
      <p:pic>
        <p:nvPicPr>
          <p:cNvPr id="24" name="Google Shape;24;p3"/>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5" name="Google Shape;25;p3"/>
          <p:cNvPicPr preferRelativeResize="0"/>
          <p:nvPr/>
        </p:nvPicPr>
        <p:blipFill rotWithShape="1">
          <a:blip r:embed="rId3">
            <a:alphaModFix/>
          </a:blip>
          <a:srcRect b="0" l="0" r="89" t="0"/>
          <a:stretch/>
        </p:blipFill>
        <p:spPr>
          <a:xfrm rot="-5400000">
            <a:off x="-1897425" y="1894450"/>
            <a:ext cx="5144975" cy="1356075"/>
          </a:xfrm>
          <a:prstGeom prst="rect">
            <a:avLst/>
          </a:prstGeom>
          <a:noFill/>
          <a:ln>
            <a:noFill/>
          </a:ln>
        </p:spPr>
      </p:pic>
      <p:sp>
        <p:nvSpPr>
          <p:cNvPr id="26" name="Google Shape;26;p3"/>
          <p:cNvSpPr/>
          <p:nvPr/>
        </p:nvSpPr>
        <p:spPr>
          <a:xfrm>
            <a:off x="86083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7" name="Google Shape;27;p3"/>
          <p:cNvGrpSpPr/>
          <p:nvPr/>
        </p:nvGrpSpPr>
        <p:grpSpPr>
          <a:xfrm>
            <a:off x="142950" y="104701"/>
            <a:ext cx="8856358" cy="4921799"/>
            <a:chOff x="142950" y="104701"/>
            <a:chExt cx="8856358" cy="4921799"/>
          </a:xfrm>
        </p:grpSpPr>
        <p:grpSp>
          <p:nvGrpSpPr>
            <p:cNvPr id="28" name="Google Shape;28;p3"/>
            <p:cNvGrpSpPr/>
            <p:nvPr/>
          </p:nvGrpSpPr>
          <p:grpSpPr>
            <a:xfrm rot="-5400000">
              <a:off x="2715571" y="-1257237"/>
              <a:ext cx="4919112" cy="7648362"/>
              <a:chOff x="142957" y="1835400"/>
              <a:chExt cx="8852100" cy="3193204"/>
            </a:xfrm>
          </p:grpSpPr>
          <p:cxnSp>
            <p:nvCxnSpPr>
              <p:cNvPr id="29" name="Google Shape;29;p3"/>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0" name="Google Shape;30;p3"/>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1" name="Google Shape;31;p3"/>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32" name="Google Shape;32;p3"/>
            <p:cNvGrpSpPr/>
            <p:nvPr/>
          </p:nvGrpSpPr>
          <p:grpSpPr>
            <a:xfrm rot="-5400000">
              <a:off x="-1711419" y="1959070"/>
              <a:ext cx="4919099" cy="1210361"/>
              <a:chOff x="147825" y="9188"/>
              <a:chExt cx="8847300" cy="1837500"/>
            </a:xfrm>
          </p:grpSpPr>
          <p:cxnSp>
            <p:nvCxnSpPr>
              <p:cNvPr id="33" name="Google Shape;33;p3"/>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4" name="Google Shape;34;p3"/>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5" name="Google Shape;35;p3"/>
              <p:cNvCxnSpPr/>
              <p:nvPr/>
            </p:nvCxnSpPr>
            <p:spPr>
              <a:xfrm rot="10800000">
                <a:off x="147825" y="17337"/>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36" name="Google Shape;36;p3"/>
          <p:cNvSpPr txBox="1"/>
          <p:nvPr>
            <p:ph type="title"/>
          </p:nvPr>
        </p:nvSpPr>
        <p:spPr>
          <a:xfrm>
            <a:off x="1941200" y="2076663"/>
            <a:ext cx="5067600" cy="15114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37" name="Google Shape;37;p3"/>
          <p:cNvSpPr txBox="1"/>
          <p:nvPr>
            <p:ph hasCustomPrompt="1" idx="2" type="title"/>
          </p:nvPr>
        </p:nvSpPr>
        <p:spPr>
          <a:xfrm>
            <a:off x="1941200" y="1224188"/>
            <a:ext cx="5067600" cy="915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6000">
                <a:solidFill>
                  <a:schemeClr val="l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8" name="Shape 38"/>
        <p:cNvGrpSpPr/>
        <p:nvPr/>
      </p:nvGrpSpPr>
      <p:grpSpPr>
        <a:xfrm>
          <a:off x="0" y="0"/>
          <a:ext cx="0" cy="0"/>
          <a:chOff x="0" y="0"/>
          <a:chExt cx="0" cy="0"/>
        </a:xfrm>
      </p:grpSpPr>
      <p:pic>
        <p:nvPicPr>
          <p:cNvPr id="39" name="Google Shape;39;p4"/>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0" name="Google Shape;40;p4"/>
          <p:cNvPicPr preferRelativeResize="0"/>
          <p:nvPr/>
        </p:nvPicPr>
        <p:blipFill rotWithShape="1">
          <a:blip r:embed="rId3">
            <a:alphaModFix/>
          </a:blip>
          <a:srcRect b="0" l="0" r="89" t="0"/>
          <a:stretch/>
        </p:blipFill>
        <p:spPr>
          <a:xfrm>
            <a:off x="0" y="-3175"/>
            <a:ext cx="9144003" cy="190875"/>
          </a:xfrm>
          <a:prstGeom prst="rect">
            <a:avLst/>
          </a:prstGeom>
          <a:noFill/>
          <a:ln>
            <a:noFill/>
          </a:ln>
        </p:spPr>
      </p:pic>
      <p:grpSp>
        <p:nvGrpSpPr>
          <p:cNvPr id="41" name="Google Shape;41;p4"/>
          <p:cNvGrpSpPr/>
          <p:nvPr/>
        </p:nvGrpSpPr>
        <p:grpSpPr>
          <a:xfrm>
            <a:off x="142950" y="105163"/>
            <a:ext cx="8856300" cy="4923825"/>
            <a:chOff x="142950" y="105163"/>
            <a:chExt cx="8856300" cy="4923825"/>
          </a:xfrm>
        </p:grpSpPr>
        <p:grpSp>
          <p:nvGrpSpPr>
            <p:cNvPr id="42" name="Google Shape;42;p4"/>
            <p:cNvGrpSpPr/>
            <p:nvPr/>
          </p:nvGrpSpPr>
          <p:grpSpPr>
            <a:xfrm>
              <a:off x="147825" y="105163"/>
              <a:ext cx="8847300" cy="82504"/>
              <a:chOff x="147825" y="9188"/>
              <a:chExt cx="8847300" cy="1837500"/>
            </a:xfrm>
          </p:grpSpPr>
          <p:cxnSp>
            <p:nvCxnSpPr>
              <p:cNvPr id="43" name="Google Shape;43;p4"/>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4" name="Google Shape;44;p4"/>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5" name="Google Shape;45;p4"/>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46" name="Google Shape;46;p4"/>
            <p:cNvGrpSpPr/>
            <p:nvPr/>
          </p:nvGrpSpPr>
          <p:grpSpPr>
            <a:xfrm>
              <a:off x="142950" y="187778"/>
              <a:ext cx="8856300" cy="4841211"/>
              <a:chOff x="142950" y="1835400"/>
              <a:chExt cx="8856300" cy="3193200"/>
            </a:xfrm>
          </p:grpSpPr>
          <p:cxnSp>
            <p:nvCxnSpPr>
              <p:cNvPr id="47" name="Google Shape;47;p4"/>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8" name="Google Shape;48;p4"/>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9" name="Google Shape;49;p4"/>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50" name="Google Shape;50;p4"/>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1" name="Google Shape;51;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2" name="Google Shape;52;p4"/>
          <p:cNvSpPr txBox="1"/>
          <p:nvPr>
            <p:ph idx="1" type="body"/>
          </p:nvPr>
        </p:nvSpPr>
        <p:spPr>
          <a:xfrm>
            <a:off x="720000" y="1131326"/>
            <a:ext cx="7704000" cy="3699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3" name="Shape 53"/>
        <p:cNvGrpSpPr/>
        <p:nvPr/>
      </p:nvGrpSpPr>
      <p:grpSpPr>
        <a:xfrm>
          <a:off x="0" y="0"/>
          <a:ext cx="0" cy="0"/>
          <a:chOff x="0" y="0"/>
          <a:chExt cx="0" cy="0"/>
        </a:xfrm>
      </p:grpSpPr>
      <p:pic>
        <p:nvPicPr>
          <p:cNvPr id="54" name="Google Shape;54;p5"/>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55" name="Google Shape;55;p5"/>
          <p:cNvPicPr preferRelativeResize="0"/>
          <p:nvPr/>
        </p:nvPicPr>
        <p:blipFill rotWithShape="1">
          <a:blip r:embed="rId3">
            <a:alphaModFix/>
          </a:blip>
          <a:srcRect b="0" l="0" r="89" t="0"/>
          <a:stretch/>
        </p:blipFill>
        <p:spPr>
          <a:xfrm>
            <a:off x="0" y="-3175"/>
            <a:ext cx="9144003" cy="190875"/>
          </a:xfrm>
          <a:prstGeom prst="rect">
            <a:avLst/>
          </a:prstGeom>
          <a:noFill/>
          <a:ln>
            <a:noFill/>
          </a:ln>
        </p:spPr>
      </p:pic>
      <p:grpSp>
        <p:nvGrpSpPr>
          <p:cNvPr id="56" name="Google Shape;56;p5"/>
          <p:cNvGrpSpPr/>
          <p:nvPr/>
        </p:nvGrpSpPr>
        <p:grpSpPr>
          <a:xfrm>
            <a:off x="142950" y="105163"/>
            <a:ext cx="8856300" cy="4923825"/>
            <a:chOff x="142950" y="105163"/>
            <a:chExt cx="8856300" cy="4923825"/>
          </a:xfrm>
        </p:grpSpPr>
        <p:grpSp>
          <p:nvGrpSpPr>
            <p:cNvPr id="57" name="Google Shape;57;p5"/>
            <p:cNvGrpSpPr/>
            <p:nvPr/>
          </p:nvGrpSpPr>
          <p:grpSpPr>
            <a:xfrm>
              <a:off x="147825" y="105163"/>
              <a:ext cx="8847300" cy="82504"/>
              <a:chOff x="147825" y="9188"/>
              <a:chExt cx="8847300" cy="1837500"/>
            </a:xfrm>
          </p:grpSpPr>
          <p:cxnSp>
            <p:nvCxnSpPr>
              <p:cNvPr id="58" name="Google Shape;58;p5"/>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59" name="Google Shape;59;p5"/>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60" name="Google Shape;60;p5"/>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61" name="Google Shape;61;p5"/>
            <p:cNvGrpSpPr/>
            <p:nvPr/>
          </p:nvGrpSpPr>
          <p:grpSpPr>
            <a:xfrm>
              <a:off x="142950" y="187778"/>
              <a:ext cx="8856300" cy="4841211"/>
              <a:chOff x="142950" y="1835400"/>
              <a:chExt cx="8856300" cy="3193200"/>
            </a:xfrm>
          </p:grpSpPr>
          <p:cxnSp>
            <p:nvCxnSpPr>
              <p:cNvPr id="62" name="Google Shape;62;p5"/>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63" name="Google Shape;63;p5"/>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64" name="Google Shape;64;p5"/>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65" name="Google Shape;65;p5"/>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6" name="Google Shape;66;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7" name="Google Shape;67;p5"/>
          <p:cNvSpPr txBox="1"/>
          <p:nvPr>
            <p:ph idx="1" type="subTitle"/>
          </p:nvPr>
        </p:nvSpPr>
        <p:spPr>
          <a:xfrm>
            <a:off x="5055284" y="3844099"/>
            <a:ext cx="250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68" name="Google Shape;68;p5"/>
          <p:cNvSpPr txBox="1"/>
          <p:nvPr>
            <p:ph idx="2" type="subTitle"/>
          </p:nvPr>
        </p:nvSpPr>
        <p:spPr>
          <a:xfrm>
            <a:off x="1583300" y="3844099"/>
            <a:ext cx="250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69" name="Google Shape;69;p5"/>
          <p:cNvSpPr txBox="1"/>
          <p:nvPr>
            <p:ph idx="3" type="subTitle"/>
          </p:nvPr>
        </p:nvSpPr>
        <p:spPr>
          <a:xfrm>
            <a:off x="5055275" y="3271400"/>
            <a:ext cx="2505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70" name="Google Shape;70;p5"/>
          <p:cNvSpPr txBox="1"/>
          <p:nvPr>
            <p:ph idx="4" type="subTitle"/>
          </p:nvPr>
        </p:nvSpPr>
        <p:spPr>
          <a:xfrm>
            <a:off x="1583075" y="3271400"/>
            <a:ext cx="2505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71" name="Shape 71"/>
        <p:cNvGrpSpPr/>
        <p:nvPr/>
      </p:nvGrpSpPr>
      <p:grpSpPr>
        <a:xfrm>
          <a:off x="0" y="0"/>
          <a:ext cx="0" cy="0"/>
          <a:chOff x="0" y="0"/>
          <a:chExt cx="0" cy="0"/>
        </a:xfrm>
      </p:grpSpPr>
      <p:pic>
        <p:nvPicPr>
          <p:cNvPr id="72" name="Google Shape;72;p6"/>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73" name="Google Shape;73;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74" name="Google Shape;74;p6"/>
          <p:cNvPicPr preferRelativeResize="0"/>
          <p:nvPr/>
        </p:nvPicPr>
        <p:blipFill rotWithShape="1">
          <a:blip r:embed="rId3">
            <a:alphaModFix/>
          </a:blip>
          <a:srcRect b="0" l="0" r="89" t="0"/>
          <a:stretch/>
        </p:blipFill>
        <p:spPr>
          <a:xfrm rot="-5400000">
            <a:off x="-2428988" y="2425413"/>
            <a:ext cx="5144975" cy="294150"/>
          </a:xfrm>
          <a:prstGeom prst="rect">
            <a:avLst/>
          </a:prstGeom>
          <a:noFill/>
          <a:ln>
            <a:noFill/>
          </a:ln>
        </p:spPr>
      </p:pic>
      <p:sp>
        <p:nvSpPr>
          <p:cNvPr id="75" name="Google Shape;75;p6"/>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76" name="Google Shape;76;p6"/>
          <p:cNvGrpSpPr/>
          <p:nvPr/>
        </p:nvGrpSpPr>
        <p:grpSpPr>
          <a:xfrm>
            <a:off x="142950" y="104695"/>
            <a:ext cx="8856550" cy="4921805"/>
            <a:chOff x="142950" y="104695"/>
            <a:chExt cx="8856550" cy="4921805"/>
          </a:xfrm>
        </p:grpSpPr>
        <p:grpSp>
          <p:nvGrpSpPr>
            <p:cNvPr id="77" name="Google Shape;77;p6"/>
            <p:cNvGrpSpPr/>
            <p:nvPr/>
          </p:nvGrpSpPr>
          <p:grpSpPr>
            <a:xfrm rot="-5400000">
              <a:off x="2184683" y="-1788317"/>
              <a:ext cx="4921768" cy="8707867"/>
              <a:chOff x="142957" y="1835400"/>
              <a:chExt cx="8852100" cy="3193204"/>
            </a:xfrm>
          </p:grpSpPr>
          <p:cxnSp>
            <p:nvCxnSpPr>
              <p:cNvPr id="78" name="Google Shape;78;p6"/>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79" name="Google Shape;79;p6"/>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80" name="Google Shape;80;p6"/>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81" name="Google Shape;81;p6"/>
            <p:cNvGrpSpPr/>
            <p:nvPr/>
          </p:nvGrpSpPr>
          <p:grpSpPr>
            <a:xfrm rot="-5400000">
              <a:off x="-2242364" y="2490009"/>
              <a:ext cx="4919099" cy="148470"/>
              <a:chOff x="147825" y="9188"/>
              <a:chExt cx="8847300" cy="1837500"/>
            </a:xfrm>
          </p:grpSpPr>
          <p:cxnSp>
            <p:nvCxnSpPr>
              <p:cNvPr id="82" name="Google Shape;82;p6"/>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83" name="Google Shape;83;p6"/>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84" name="Google Shape;84;p6"/>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85" name="Shape 85"/>
        <p:cNvGrpSpPr/>
        <p:nvPr/>
      </p:nvGrpSpPr>
      <p:grpSpPr>
        <a:xfrm>
          <a:off x="0" y="0"/>
          <a:ext cx="0" cy="0"/>
          <a:chOff x="0" y="0"/>
          <a:chExt cx="0" cy="0"/>
        </a:xfrm>
      </p:grpSpPr>
      <p:pic>
        <p:nvPicPr>
          <p:cNvPr id="86" name="Google Shape;86;p7"/>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87" name="Google Shape;87;p7"/>
          <p:cNvPicPr preferRelativeResize="0"/>
          <p:nvPr/>
        </p:nvPicPr>
        <p:blipFill rotWithShape="1">
          <a:blip r:embed="rId3">
            <a:alphaModFix/>
          </a:blip>
          <a:srcRect b="0" l="0" r="89" t="0"/>
          <a:stretch/>
        </p:blipFill>
        <p:spPr>
          <a:xfrm>
            <a:off x="0" y="-2575"/>
            <a:ext cx="9144003" cy="190275"/>
          </a:xfrm>
          <a:prstGeom prst="rect">
            <a:avLst/>
          </a:prstGeom>
          <a:noFill/>
          <a:ln>
            <a:noFill/>
          </a:ln>
        </p:spPr>
      </p:pic>
      <p:grpSp>
        <p:nvGrpSpPr>
          <p:cNvPr id="88" name="Google Shape;88;p7"/>
          <p:cNvGrpSpPr/>
          <p:nvPr/>
        </p:nvGrpSpPr>
        <p:grpSpPr>
          <a:xfrm>
            <a:off x="142950" y="105163"/>
            <a:ext cx="8856300" cy="4923825"/>
            <a:chOff x="142950" y="105163"/>
            <a:chExt cx="8856300" cy="4923825"/>
          </a:xfrm>
        </p:grpSpPr>
        <p:grpSp>
          <p:nvGrpSpPr>
            <p:cNvPr id="89" name="Google Shape;89;p7"/>
            <p:cNvGrpSpPr/>
            <p:nvPr/>
          </p:nvGrpSpPr>
          <p:grpSpPr>
            <a:xfrm>
              <a:off x="147825" y="105163"/>
              <a:ext cx="8847300" cy="82504"/>
              <a:chOff x="147825" y="9188"/>
              <a:chExt cx="8847300" cy="1837500"/>
            </a:xfrm>
          </p:grpSpPr>
          <p:cxnSp>
            <p:nvCxnSpPr>
              <p:cNvPr id="90" name="Google Shape;90;p7"/>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91" name="Google Shape;91;p7"/>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92" name="Google Shape;92;p7"/>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93" name="Google Shape;93;p7"/>
            <p:cNvGrpSpPr/>
            <p:nvPr/>
          </p:nvGrpSpPr>
          <p:grpSpPr>
            <a:xfrm>
              <a:off x="142950" y="187778"/>
              <a:ext cx="8856300" cy="4841211"/>
              <a:chOff x="142950" y="1835400"/>
              <a:chExt cx="8856300" cy="3193200"/>
            </a:xfrm>
          </p:grpSpPr>
          <p:cxnSp>
            <p:nvCxnSpPr>
              <p:cNvPr id="94" name="Google Shape;94;p7"/>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95" name="Google Shape;95;p7"/>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96" name="Google Shape;96;p7"/>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97" name="Google Shape;97;p7"/>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8" name="Google Shape;98;p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9" name="Google Shape;99;p7"/>
          <p:cNvSpPr txBox="1"/>
          <p:nvPr>
            <p:ph idx="1" type="subTitle"/>
          </p:nvPr>
        </p:nvSpPr>
        <p:spPr>
          <a:xfrm>
            <a:off x="720000" y="1700300"/>
            <a:ext cx="4294800" cy="18780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2"/>
              </a:buClr>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200"/>
              <a:buFont typeface="Nunito Light"/>
              <a:buChar char="○"/>
              <a:defRPr/>
            </a:lvl5pPr>
            <a:lvl6pPr lvl="5" rtl="0" algn="ctr">
              <a:lnSpc>
                <a:spcPct val="100000"/>
              </a:lnSpc>
              <a:spcBef>
                <a:spcPts val="0"/>
              </a:spcBef>
              <a:spcAft>
                <a:spcPts val="0"/>
              </a:spcAft>
              <a:buClr>
                <a:srgbClr val="999999"/>
              </a:buClr>
              <a:buSzPts val="12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200"/>
              <a:buFont typeface="Nunito Light"/>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00" name="Shape 100"/>
        <p:cNvGrpSpPr/>
        <p:nvPr/>
      </p:nvGrpSpPr>
      <p:grpSpPr>
        <a:xfrm>
          <a:off x="0" y="0"/>
          <a:ext cx="0" cy="0"/>
          <a:chOff x="0" y="0"/>
          <a:chExt cx="0" cy="0"/>
        </a:xfrm>
      </p:grpSpPr>
      <p:pic>
        <p:nvPicPr>
          <p:cNvPr id="101" name="Google Shape;101;p8"/>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02" name="Google Shape;102;p8"/>
          <p:cNvPicPr preferRelativeResize="0"/>
          <p:nvPr/>
        </p:nvPicPr>
        <p:blipFill rotWithShape="1">
          <a:blip r:embed="rId3">
            <a:alphaModFix/>
          </a:blip>
          <a:srcRect b="0" l="0" r="79" t="0"/>
          <a:stretch/>
        </p:blipFill>
        <p:spPr>
          <a:xfrm flipH="1" rot="10800000">
            <a:off x="0" y="4035325"/>
            <a:ext cx="9144003" cy="1110800"/>
          </a:xfrm>
          <a:prstGeom prst="rect">
            <a:avLst/>
          </a:prstGeom>
          <a:noFill/>
          <a:ln>
            <a:noFill/>
          </a:ln>
        </p:spPr>
      </p:pic>
      <p:grpSp>
        <p:nvGrpSpPr>
          <p:cNvPr id="103" name="Google Shape;103;p8"/>
          <p:cNvGrpSpPr/>
          <p:nvPr/>
        </p:nvGrpSpPr>
        <p:grpSpPr>
          <a:xfrm>
            <a:off x="144750" y="114728"/>
            <a:ext cx="8850375" cy="4909546"/>
            <a:chOff x="144750" y="114728"/>
            <a:chExt cx="8850375" cy="4909546"/>
          </a:xfrm>
        </p:grpSpPr>
        <p:grpSp>
          <p:nvGrpSpPr>
            <p:cNvPr id="104" name="Google Shape;104;p8"/>
            <p:cNvGrpSpPr/>
            <p:nvPr/>
          </p:nvGrpSpPr>
          <p:grpSpPr>
            <a:xfrm flipH="1" rot="10800000">
              <a:off x="147825" y="4025851"/>
              <a:ext cx="8847300" cy="998424"/>
              <a:chOff x="147825" y="109675"/>
              <a:chExt cx="8847300" cy="1737900"/>
            </a:xfrm>
          </p:grpSpPr>
          <p:cxnSp>
            <p:nvCxnSpPr>
              <p:cNvPr id="105" name="Google Shape;105;p8"/>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06" name="Google Shape;106;p8"/>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07" name="Google Shape;107;p8"/>
              <p:cNvCxnSpPr/>
              <p:nvPr/>
            </p:nvCxnSpPr>
            <p:spPr>
              <a:xfrm rot="10800000">
                <a:off x="147825" y="117987"/>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108" name="Google Shape;108;p8"/>
            <p:cNvGrpSpPr/>
            <p:nvPr/>
          </p:nvGrpSpPr>
          <p:grpSpPr>
            <a:xfrm flipH="1" rot="10800000">
              <a:off x="144750" y="114728"/>
              <a:ext cx="8850300" cy="3920611"/>
              <a:chOff x="144750" y="1835400"/>
              <a:chExt cx="8850300" cy="3193200"/>
            </a:xfrm>
          </p:grpSpPr>
          <p:cxnSp>
            <p:nvCxnSpPr>
              <p:cNvPr id="109" name="Google Shape;109;p8"/>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10" name="Google Shape;110;p8"/>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11" name="Google Shape;111;p8"/>
              <p:cNvCxnSpPr/>
              <p:nvPr/>
            </p:nvCxnSpPr>
            <p:spPr>
              <a:xfrm>
                <a:off x="144750" y="502483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112" name="Google Shape;112;p8"/>
          <p:cNvSpPr/>
          <p:nvPr/>
        </p:nvSpPr>
        <p:spPr>
          <a:xfrm flipH="1" rot="10800000">
            <a:off x="147829" y="119753"/>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13" name="Google Shape;113;p8"/>
          <p:cNvSpPr txBox="1"/>
          <p:nvPr>
            <p:ph type="title"/>
          </p:nvPr>
        </p:nvSpPr>
        <p:spPr>
          <a:xfrm>
            <a:off x="1768550" y="1202825"/>
            <a:ext cx="5607000" cy="18579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spcBef>
                <a:spcPts val="0"/>
              </a:spcBef>
              <a:spcAft>
                <a:spcPts val="0"/>
              </a:spcAft>
              <a:buSzPts val="6000"/>
              <a:buNone/>
              <a:defRPr sz="6000"/>
            </a:lvl2pPr>
            <a:lvl3pPr lvl="2">
              <a:spcBef>
                <a:spcPts val="0"/>
              </a:spcBef>
              <a:spcAft>
                <a:spcPts val="0"/>
              </a:spcAft>
              <a:buSzPts val="6000"/>
              <a:buNone/>
              <a:defRPr sz="6000"/>
            </a:lvl3pPr>
            <a:lvl4pPr lvl="3">
              <a:spcBef>
                <a:spcPts val="0"/>
              </a:spcBef>
              <a:spcAft>
                <a:spcPts val="0"/>
              </a:spcAft>
              <a:buSzPts val="6000"/>
              <a:buNone/>
              <a:defRPr sz="6000"/>
            </a:lvl4pPr>
            <a:lvl5pPr lvl="4">
              <a:spcBef>
                <a:spcPts val="0"/>
              </a:spcBef>
              <a:spcAft>
                <a:spcPts val="0"/>
              </a:spcAft>
              <a:buSzPts val="6000"/>
              <a:buNone/>
              <a:defRPr sz="6000"/>
            </a:lvl5pPr>
            <a:lvl6pPr lvl="5">
              <a:spcBef>
                <a:spcPts val="0"/>
              </a:spcBef>
              <a:spcAft>
                <a:spcPts val="0"/>
              </a:spcAft>
              <a:buSzPts val="6000"/>
              <a:buNone/>
              <a:defRPr sz="6000"/>
            </a:lvl6pPr>
            <a:lvl7pPr lvl="6">
              <a:spcBef>
                <a:spcPts val="0"/>
              </a:spcBef>
              <a:spcAft>
                <a:spcPts val="0"/>
              </a:spcAft>
              <a:buSzPts val="6000"/>
              <a:buNone/>
              <a:defRPr sz="6000"/>
            </a:lvl7pPr>
            <a:lvl8pPr lvl="7">
              <a:spcBef>
                <a:spcPts val="0"/>
              </a:spcBef>
              <a:spcAft>
                <a:spcPts val="0"/>
              </a:spcAft>
              <a:buSzPts val="6000"/>
              <a:buNone/>
              <a:defRPr sz="6000"/>
            </a:lvl8pPr>
            <a:lvl9pPr lvl="8">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14" name="Shape 114"/>
        <p:cNvGrpSpPr/>
        <p:nvPr/>
      </p:nvGrpSpPr>
      <p:grpSpPr>
        <a:xfrm>
          <a:off x="0" y="0"/>
          <a:ext cx="0" cy="0"/>
          <a:chOff x="0" y="0"/>
          <a:chExt cx="0" cy="0"/>
        </a:xfrm>
      </p:grpSpPr>
      <p:pic>
        <p:nvPicPr>
          <p:cNvPr id="115" name="Google Shape;115;p9"/>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16" name="Google Shape;116;p9"/>
          <p:cNvPicPr preferRelativeResize="0"/>
          <p:nvPr/>
        </p:nvPicPr>
        <p:blipFill rotWithShape="1">
          <a:blip r:embed="rId3">
            <a:alphaModFix/>
          </a:blip>
          <a:srcRect b="0" l="0" r="79" t="0"/>
          <a:stretch/>
        </p:blipFill>
        <p:spPr>
          <a:xfrm>
            <a:off x="0" y="-3425"/>
            <a:ext cx="9144003" cy="1111600"/>
          </a:xfrm>
          <a:prstGeom prst="rect">
            <a:avLst/>
          </a:prstGeom>
          <a:noFill/>
          <a:ln>
            <a:noFill/>
          </a:ln>
        </p:spPr>
      </p:pic>
      <p:grpSp>
        <p:nvGrpSpPr>
          <p:cNvPr id="117" name="Google Shape;117;p9"/>
          <p:cNvGrpSpPr/>
          <p:nvPr/>
        </p:nvGrpSpPr>
        <p:grpSpPr>
          <a:xfrm>
            <a:off x="144750" y="109675"/>
            <a:ext cx="8850375" cy="4919100"/>
            <a:chOff x="144750" y="109675"/>
            <a:chExt cx="8850375" cy="4919100"/>
          </a:xfrm>
        </p:grpSpPr>
        <p:grpSp>
          <p:nvGrpSpPr>
            <p:cNvPr id="118" name="Google Shape;118;p9"/>
            <p:cNvGrpSpPr/>
            <p:nvPr/>
          </p:nvGrpSpPr>
          <p:grpSpPr>
            <a:xfrm>
              <a:off x="147825" y="109675"/>
              <a:ext cx="8847300" cy="998424"/>
              <a:chOff x="147825" y="109675"/>
              <a:chExt cx="8847300" cy="1737900"/>
            </a:xfrm>
          </p:grpSpPr>
          <p:cxnSp>
            <p:nvCxnSpPr>
              <p:cNvPr id="119" name="Google Shape;119;p9"/>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20" name="Google Shape;120;p9"/>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21" name="Google Shape;121;p9"/>
              <p:cNvCxnSpPr/>
              <p:nvPr/>
            </p:nvCxnSpPr>
            <p:spPr>
              <a:xfrm rot="10800000">
                <a:off x="147825" y="117987"/>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122" name="Google Shape;122;p9"/>
            <p:cNvGrpSpPr/>
            <p:nvPr/>
          </p:nvGrpSpPr>
          <p:grpSpPr>
            <a:xfrm>
              <a:off x="144750" y="1108164"/>
              <a:ext cx="8850300" cy="3920611"/>
              <a:chOff x="144750" y="1835400"/>
              <a:chExt cx="8850300" cy="3193200"/>
            </a:xfrm>
          </p:grpSpPr>
          <p:cxnSp>
            <p:nvCxnSpPr>
              <p:cNvPr id="123" name="Google Shape;123;p9"/>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24" name="Google Shape;124;p9"/>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25" name="Google Shape;125;p9"/>
              <p:cNvCxnSpPr/>
              <p:nvPr/>
            </p:nvCxnSpPr>
            <p:spPr>
              <a:xfrm>
                <a:off x="144750" y="502483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126" name="Google Shape;126;p9"/>
          <p:cNvSpPr/>
          <p:nvPr/>
        </p:nvSpPr>
        <p:spPr>
          <a:xfrm>
            <a:off x="1478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 name="Google Shape;127;p9"/>
          <p:cNvSpPr txBox="1"/>
          <p:nvPr>
            <p:ph type="title"/>
          </p:nvPr>
        </p:nvSpPr>
        <p:spPr>
          <a:xfrm>
            <a:off x="2127600" y="1483550"/>
            <a:ext cx="4872900" cy="12075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128" name="Google Shape;128;p9"/>
          <p:cNvSpPr txBox="1"/>
          <p:nvPr>
            <p:ph idx="1" type="subTitle"/>
          </p:nvPr>
        </p:nvSpPr>
        <p:spPr>
          <a:xfrm>
            <a:off x="2127600" y="3077294"/>
            <a:ext cx="4872900" cy="6711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29" name="Shape 129"/>
        <p:cNvGrpSpPr/>
        <p:nvPr/>
      </p:nvGrpSpPr>
      <p:grpSpPr>
        <a:xfrm>
          <a:off x="0" y="0"/>
          <a:ext cx="0" cy="0"/>
          <a:chOff x="0" y="0"/>
          <a:chExt cx="0" cy="0"/>
        </a:xfrm>
      </p:grpSpPr>
      <p:sp>
        <p:nvSpPr>
          <p:cNvPr id="130" name="Google Shape;130;p10"/>
          <p:cNvSpPr/>
          <p:nvPr>
            <p:ph idx="2" type="pic"/>
          </p:nvPr>
        </p:nvSpPr>
        <p:spPr>
          <a:xfrm>
            <a:off x="0" y="0"/>
            <a:ext cx="9144000" cy="5143500"/>
          </a:xfrm>
          <a:prstGeom prst="rect">
            <a:avLst/>
          </a:prstGeom>
          <a:noFill/>
          <a:ln>
            <a:noFill/>
          </a:ln>
        </p:spPr>
      </p:sp>
      <p:sp>
        <p:nvSpPr>
          <p:cNvPr id="131" name="Google Shape;131;p10"/>
          <p:cNvSpPr txBox="1"/>
          <p:nvPr>
            <p:ph type="title"/>
          </p:nvPr>
        </p:nvSpPr>
        <p:spPr>
          <a:xfrm>
            <a:off x="720000" y="4014450"/>
            <a:ext cx="7704000" cy="572700"/>
          </a:xfrm>
          <a:prstGeom prst="rect">
            <a:avLst/>
          </a:prstGeom>
          <a:solidFill>
            <a:schemeClr val="lt1"/>
          </a:solidFill>
        </p:spPr>
        <p:txBody>
          <a:bodyPr anchorCtr="0" anchor="ctr" bIns="91425" lIns="91425" spcFirstLastPara="1" rIns="91425" wrap="square" tIns="91425">
            <a:noAutofit/>
          </a:bodyPr>
          <a:lstStyle>
            <a:lvl1pPr lvl="0" rtl="0" algn="ctr">
              <a:spcBef>
                <a:spcPts val="0"/>
              </a:spcBef>
              <a:spcAft>
                <a:spcPts val="0"/>
              </a:spcAft>
              <a:buSzPts val="3000"/>
              <a:buNone/>
              <a:defRPr sz="25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32" name="Shape 132"/>
        <p:cNvGrpSpPr/>
        <p:nvPr/>
      </p:nvGrpSpPr>
      <p:grpSpPr>
        <a:xfrm>
          <a:off x="0" y="0"/>
          <a:ext cx="0" cy="0"/>
          <a:chOff x="0" y="0"/>
          <a:chExt cx="0" cy="0"/>
        </a:xfrm>
      </p:grpSpPr>
      <p:pic>
        <p:nvPicPr>
          <p:cNvPr id="133" name="Google Shape;133;p11"/>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134" name="Google Shape;134;p11"/>
          <p:cNvSpPr txBox="1"/>
          <p:nvPr>
            <p:ph hasCustomPrompt="1" type="title"/>
          </p:nvPr>
        </p:nvSpPr>
        <p:spPr>
          <a:xfrm>
            <a:off x="1284000" y="1634589"/>
            <a:ext cx="6576000" cy="1071600"/>
          </a:xfrm>
          <a:prstGeom prst="rect">
            <a:avLst/>
          </a:prstGeom>
        </p:spPr>
        <p:txBody>
          <a:bodyPr anchorCtr="0" anchor="b" bIns="91425" lIns="91425" spcFirstLastPara="1" rIns="91425" wrap="square" tIns="91425">
            <a:noAutofit/>
          </a:bodyPr>
          <a:lstStyle>
            <a:lvl1pPr lvl="0" algn="ctr">
              <a:spcBef>
                <a:spcPts val="0"/>
              </a:spcBef>
              <a:spcAft>
                <a:spcPts val="0"/>
              </a:spcAft>
              <a:buSzPts val="6000"/>
              <a:buNone/>
              <a:defRPr sz="6000">
                <a:solidFill>
                  <a:schemeClr val="accent1"/>
                </a:solidFill>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35" name="Google Shape;135;p11"/>
          <p:cNvSpPr txBox="1"/>
          <p:nvPr>
            <p:ph idx="1" type="subTitle"/>
          </p:nvPr>
        </p:nvSpPr>
        <p:spPr>
          <a:xfrm>
            <a:off x="1284000" y="3195100"/>
            <a:ext cx="6576000" cy="423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pic>
        <p:nvPicPr>
          <p:cNvPr id="136" name="Google Shape;136;p11"/>
          <p:cNvPicPr preferRelativeResize="0"/>
          <p:nvPr/>
        </p:nvPicPr>
        <p:blipFill rotWithShape="1">
          <a:blip r:embed="rId3">
            <a:alphaModFix/>
          </a:blip>
          <a:srcRect b="0" l="0" r="79" t="0"/>
          <a:stretch/>
        </p:blipFill>
        <p:spPr>
          <a:xfrm>
            <a:off x="0" y="-3175"/>
            <a:ext cx="9144003" cy="1111350"/>
          </a:xfrm>
          <a:prstGeom prst="rect">
            <a:avLst/>
          </a:prstGeom>
          <a:noFill/>
          <a:ln>
            <a:noFill/>
          </a:ln>
        </p:spPr>
      </p:pic>
      <p:grpSp>
        <p:nvGrpSpPr>
          <p:cNvPr id="137" name="Google Shape;137;p11"/>
          <p:cNvGrpSpPr/>
          <p:nvPr/>
        </p:nvGrpSpPr>
        <p:grpSpPr>
          <a:xfrm>
            <a:off x="144750" y="109675"/>
            <a:ext cx="8850375" cy="4919100"/>
            <a:chOff x="144750" y="109675"/>
            <a:chExt cx="8850375" cy="4919100"/>
          </a:xfrm>
        </p:grpSpPr>
        <p:grpSp>
          <p:nvGrpSpPr>
            <p:cNvPr id="138" name="Google Shape;138;p11"/>
            <p:cNvGrpSpPr/>
            <p:nvPr/>
          </p:nvGrpSpPr>
          <p:grpSpPr>
            <a:xfrm>
              <a:off x="147825" y="109675"/>
              <a:ext cx="8847300" cy="998424"/>
              <a:chOff x="147825" y="109675"/>
              <a:chExt cx="8847300" cy="1737900"/>
            </a:xfrm>
          </p:grpSpPr>
          <p:cxnSp>
            <p:nvCxnSpPr>
              <p:cNvPr id="139" name="Google Shape;139;p11"/>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40" name="Google Shape;140;p11"/>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41" name="Google Shape;141;p11"/>
              <p:cNvCxnSpPr/>
              <p:nvPr/>
            </p:nvCxnSpPr>
            <p:spPr>
              <a:xfrm rot="10800000">
                <a:off x="147825" y="117987"/>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142" name="Google Shape;142;p11"/>
            <p:cNvGrpSpPr/>
            <p:nvPr/>
          </p:nvGrpSpPr>
          <p:grpSpPr>
            <a:xfrm>
              <a:off x="144750" y="1108164"/>
              <a:ext cx="8850300" cy="3920611"/>
              <a:chOff x="144750" y="1835400"/>
              <a:chExt cx="8850300" cy="3193200"/>
            </a:xfrm>
          </p:grpSpPr>
          <p:cxnSp>
            <p:nvCxnSpPr>
              <p:cNvPr id="143" name="Google Shape;143;p11"/>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44" name="Google Shape;144;p11"/>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45" name="Google Shape;145;p11"/>
              <p:cNvCxnSpPr/>
              <p:nvPr/>
            </p:nvCxnSpPr>
            <p:spPr>
              <a:xfrm>
                <a:off x="144750" y="502483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146" name="Google Shape;146;p11"/>
          <p:cNvSpPr/>
          <p:nvPr/>
        </p:nvSpPr>
        <p:spPr>
          <a:xfrm>
            <a:off x="1478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47" name="Shape 14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48" name="Shape 148"/>
        <p:cNvGrpSpPr/>
        <p:nvPr/>
      </p:nvGrpSpPr>
      <p:grpSpPr>
        <a:xfrm>
          <a:off x="0" y="0"/>
          <a:ext cx="0" cy="0"/>
          <a:chOff x="0" y="0"/>
          <a:chExt cx="0" cy="0"/>
        </a:xfrm>
      </p:grpSpPr>
      <p:pic>
        <p:nvPicPr>
          <p:cNvPr id="149" name="Google Shape;149;p13"/>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150" name="Google Shape;150;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51" name="Google Shape;151;p13"/>
          <p:cNvSpPr txBox="1"/>
          <p:nvPr>
            <p:ph hasCustomPrompt="1" idx="2" type="title"/>
          </p:nvPr>
        </p:nvSpPr>
        <p:spPr>
          <a:xfrm>
            <a:off x="720000" y="13100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2" name="Google Shape;152;p13"/>
          <p:cNvSpPr txBox="1"/>
          <p:nvPr>
            <p:ph hasCustomPrompt="1" idx="3" type="title"/>
          </p:nvPr>
        </p:nvSpPr>
        <p:spPr>
          <a:xfrm>
            <a:off x="720000" y="31623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3" name="Google Shape;153;p13"/>
          <p:cNvSpPr txBox="1"/>
          <p:nvPr>
            <p:ph hasCustomPrompt="1" idx="4" type="title"/>
          </p:nvPr>
        </p:nvSpPr>
        <p:spPr>
          <a:xfrm>
            <a:off x="3419280" y="13100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4" name="Google Shape;154;p13"/>
          <p:cNvSpPr txBox="1"/>
          <p:nvPr>
            <p:ph hasCustomPrompt="1" idx="5" type="title"/>
          </p:nvPr>
        </p:nvSpPr>
        <p:spPr>
          <a:xfrm>
            <a:off x="3419280" y="31623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5" name="Google Shape;155;p13"/>
          <p:cNvSpPr txBox="1"/>
          <p:nvPr>
            <p:ph hasCustomPrompt="1" idx="6" type="title"/>
          </p:nvPr>
        </p:nvSpPr>
        <p:spPr>
          <a:xfrm>
            <a:off x="6118550" y="13100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6" name="Google Shape;156;p13"/>
          <p:cNvSpPr txBox="1"/>
          <p:nvPr>
            <p:ph hasCustomPrompt="1" idx="7" type="title"/>
          </p:nvPr>
        </p:nvSpPr>
        <p:spPr>
          <a:xfrm>
            <a:off x="6118550" y="31623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7" name="Google Shape;157;p13"/>
          <p:cNvSpPr txBox="1"/>
          <p:nvPr>
            <p:ph idx="1" type="subTitle"/>
          </p:nvPr>
        </p:nvSpPr>
        <p:spPr>
          <a:xfrm>
            <a:off x="720000" y="2266833"/>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58" name="Google Shape;158;p13"/>
          <p:cNvSpPr txBox="1"/>
          <p:nvPr>
            <p:ph idx="8" type="subTitle"/>
          </p:nvPr>
        </p:nvSpPr>
        <p:spPr>
          <a:xfrm>
            <a:off x="3419271" y="2266833"/>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59" name="Google Shape;159;p13"/>
          <p:cNvSpPr txBox="1"/>
          <p:nvPr>
            <p:ph idx="9" type="subTitle"/>
          </p:nvPr>
        </p:nvSpPr>
        <p:spPr>
          <a:xfrm>
            <a:off x="6118549" y="2266833"/>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60" name="Google Shape;160;p13"/>
          <p:cNvSpPr txBox="1"/>
          <p:nvPr>
            <p:ph idx="13" type="subTitle"/>
          </p:nvPr>
        </p:nvSpPr>
        <p:spPr>
          <a:xfrm>
            <a:off x="720000" y="4119196"/>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61" name="Google Shape;161;p13"/>
          <p:cNvSpPr txBox="1"/>
          <p:nvPr>
            <p:ph idx="14" type="subTitle"/>
          </p:nvPr>
        </p:nvSpPr>
        <p:spPr>
          <a:xfrm>
            <a:off x="3419271" y="4119196"/>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62" name="Google Shape;162;p13"/>
          <p:cNvSpPr txBox="1"/>
          <p:nvPr>
            <p:ph idx="15" type="subTitle"/>
          </p:nvPr>
        </p:nvSpPr>
        <p:spPr>
          <a:xfrm>
            <a:off x="6118549" y="4119196"/>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pic>
        <p:nvPicPr>
          <p:cNvPr id="163" name="Google Shape;163;p13"/>
          <p:cNvPicPr preferRelativeResize="0"/>
          <p:nvPr/>
        </p:nvPicPr>
        <p:blipFill rotWithShape="1">
          <a:blip r:embed="rId3">
            <a:alphaModFix/>
          </a:blip>
          <a:srcRect b="0" l="0" r="89" t="0"/>
          <a:stretch/>
        </p:blipFill>
        <p:spPr>
          <a:xfrm rot="-5400000">
            <a:off x="-2429288" y="2425112"/>
            <a:ext cx="5144975" cy="294750"/>
          </a:xfrm>
          <a:prstGeom prst="rect">
            <a:avLst/>
          </a:prstGeom>
          <a:noFill/>
          <a:ln>
            <a:noFill/>
          </a:ln>
        </p:spPr>
      </p:pic>
      <p:sp>
        <p:nvSpPr>
          <p:cNvPr id="164" name="Google Shape;164;p13"/>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65" name="Google Shape;165;p13"/>
          <p:cNvGrpSpPr/>
          <p:nvPr/>
        </p:nvGrpSpPr>
        <p:grpSpPr>
          <a:xfrm>
            <a:off x="142950" y="104695"/>
            <a:ext cx="8856550" cy="4921805"/>
            <a:chOff x="142950" y="104695"/>
            <a:chExt cx="8856550" cy="4921805"/>
          </a:xfrm>
        </p:grpSpPr>
        <p:grpSp>
          <p:nvGrpSpPr>
            <p:cNvPr id="166" name="Google Shape;166;p13"/>
            <p:cNvGrpSpPr/>
            <p:nvPr/>
          </p:nvGrpSpPr>
          <p:grpSpPr>
            <a:xfrm rot="-5400000">
              <a:off x="2184683" y="-1788317"/>
              <a:ext cx="4921768" cy="8707867"/>
              <a:chOff x="142957" y="1835400"/>
              <a:chExt cx="8852100" cy="3193204"/>
            </a:xfrm>
          </p:grpSpPr>
          <p:cxnSp>
            <p:nvCxnSpPr>
              <p:cNvPr id="167" name="Google Shape;167;p13"/>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68" name="Google Shape;168;p13"/>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69" name="Google Shape;169;p13"/>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170" name="Google Shape;170;p13"/>
            <p:cNvGrpSpPr/>
            <p:nvPr/>
          </p:nvGrpSpPr>
          <p:grpSpPr>
            <a:xfrm rot="-5400000">
              <a:off x="-2242364" y="2490009"/>
              <a:ext cx="4919099" cy="148470"/>
              <a:chOff x="147825" y="9188"/>
              <a:chExt cx="8847300" cy="1837500"/>
            </a:xfrm>
          </p:grpSpPr>
          <p:cxnSp>
            <p:nvCxnSpPr>
              <p:cNvPr id="171" name="Google Shape;171;p13"/>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172" name="Google Shape;172;p13"/>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173" name="Google Shape;173;p13"/>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74" name="Shape 174"/>
        <p:cNvGrpSpPr/>
        <p:nvPr/>
      </p:nvGrpSpPr>
      <p:grpSpPr>
        <a:xfrm>
          <a:off x="0" y="0"/>
          <a:ext cx="0" cy="0"/>
          <a:chOff x="0" y="0"/>
          <a:chExt cx="0" cy="0"/>
        </a:xfrm>
      </p:grpSpPr>
      <p:pic>
        <p:nvPicPr>
          <p:cNvPr id="175" name="Google Shape;175;p14"/>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176" name="Google Shape;176;p14"/>
          <p:cNvSpPr txBox="1"/>
          <p:nvPr>
            <p:ph type="title"/>
          </p:nvPr>
        </p:nvSpPr>
        <p:spPr>
          <a:xfrm>
            <a:off x="3273939" y="3575338"/>
            <a:ext cx="4595100" cy="661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77" name="Google Shape;177;p14"/>
          <p:cNvSpPr txBox="1"/>
          <p:nvPr>
            <p:ph idx="1" type="subTitle"/>
          </p:nvPr>
        </p:nvSpPr>
        <p:spPr>
          <a:xfrm>
            <a:off x="3273875" y="811613"/>
            <a:ext cx="4595100" cy="2409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pic>
        <p:nvPicPr>
          <p:cNvPr id="178" name="Google Shape;178;p14"/>
          <p:cNvPicPr preferRelativeResize="0"/>
          <p:nvPr/>
        </p:nvPicPr>
        <p:blipFill rotWithShape="1">
          <a:blip r:embed="rId3">
            <a:alphaModFix/>
          </a:blip>
          <a:srcRect b="0" l="0" r="89" t="0"/>
          <a:stretch/>
        </p:blipFill>
        <p:spPr>
          <a:xfrm rot="-5400000">
            <a:off x="-1897725" y="1894150"/>
            <a:ext cx="5144975" cy="1356675"/>
          </a:xfrm>
          <a:prstGeom prst="rect">
            <a:avLst/>
          </a:prstGeom>
          <a:noFill/>
          <a:ln>
            <a:noFill/>
          </a:ln>
        </p:spPr>
      </p:pic>
      <p:sp>
        <p:nvSpPr>
          <p:cNvPr id="179" name="Google Shape;179;p14"/>
          <p:cNvSpPr/>
          <p:nvPr/>
        </p:nvSpPr>
        <p:spPr>
          <a:xfrm>
            <a:off x="86083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80" name="Google Shape;180;p14"/>
          <p:cNvGrpSpPr/>
          <p:nvPr/>
        </p:nvGrpSpPr>
        <p:grpSpPr>
          <a:xfrm>
            <a:off x="142950" y="104701"/>
            <a:ext cx="8856358" cy="4921799"/>
            <a:chOff x="142950" y="104701"/>
            <a:chExt cx="8856358" cy="4921799"/>
          </a:xfrm>
        </p:grpSpPr>
        <p:grpSp>
          <p:nvGrpSpPr>
            <p:cNvPr id="181" name="Google Shape;181;p14"/>
            <p:cNvGrpSpPr/>
            <p:nvPr/>
          </p:nvGrpSpPr>
          <p:grpSpPr>
            <a:xfrm rot="-5400000">
              <a:off x="2715571" y="-1257237"/>
              <a:ext cx="4919112" cy="7648362"/>
              <a:chOff x="142957" y="1835400"/>
              <a:chExt cx="8852100" cy="3193204"/>
            </a:xfrm>
          </p:grpSpPr>
          <p:cxnSp>
            <p:nvCxnSpPr>
              <p:cNvPr id="182" name="Google Shape;182;p14"/>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83" name="Google Shape;183;p14"/>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84" name="Google Shape;184;p14"/>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185" name="Google Shape;185;p14"/>
            <p:cNvGrpSpPr/>
            <p:nvPr/>
          </p:nvGrpSpPr>
          <p:grpSpPr>
            <a:xfrm rot="-5400000">
              <a:off x="-1711419" y="1959070"/>
              <a:ext cx="4919099" cy="1210361"/>
              <a:chOff x="147825" y="9188"/>
              <a:chExt cx="8847300" cy="1837500"/>
            </a:xfrm>
          </p:grpSpPr>
          <p:cxnSp>
            <p:nvCxnSpPr>
              <p:cNvPr id="186" name="Google Shape;186;p14"/>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187" name="Google Shape;187;p14"/>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188" name="Google Shape;188;p14"/>
              <p:cNvCxnSpPr/>
              <p:nvPr/>
            </p:nvCxnSpPr>
            <p:spPr>
              <a:xfrm rot="10800000">
                <a:off x="147825" y="17337"/>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189" name="Shape 189"/>
        <p:cNvGrpSpPr/>
        <p:nvPr/>
      </p:nvGrpSpPr>
      <p:grpSpPr>
        <a:xfrm>
          <a:off x="0" y="0"/>
          <a:ext cx="0" cy="0"/>
          <a:chOff x="0" y="0"/>
          <a:chExt cx="0" cy="0"/>
        </a:xfrm>
      </p:grpSpPr>
      <p:pic>
        <p:nvPicPr>
          <p:cNvPr id="190" name="Google Shape;190;p15"/>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91" name="Google Shape;191;p15"/>
          <p:cNvPicPr preferRelativeResize="0"/>
          <p:nvPr/>
        </p:nvPicPr>
        <p:blipFill rotWithShape="1">
          <a:blip r:embed="rId3">
            <a:alphaModFix/>
          </a:blip>
          <a:srcRect b="0" l="0" r="89" t="0"/>
          <a:stretch/>
        </p:blipFill>
        <p:spPr>
          <a:xfrm flipH="1" rot="5400000">
            <a:off x="5894787" y="1894362"/>
            <a:ext cx="5144975" cy="1356250"/>
          </a:xfrm>
          <a:prstGeom prst="rect">
            <a:avLst/>
          </a:prstGeom>
          <a:noFill/>
          <a:ln>
            <a:noFill/>
          </a:ln>
        </p:spPr>
      </p:pic>
      <p:sp>
        <p:nvSpPr>
          <p:cNvPr id="192" name="Google Shape;192;p15"/>
          <p:cNvSpPr/>
          <p:nvPr/>
        </p:nvSpPr>
        <p:spPr>
          <a:xfrm flipH="1">
            <a:off x="1472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93" name="Google Shape;193;p15"/>
          <p:cNvGrpSpPr/>
          <p:nvPr/>
        </p:nvGrpSpPr>
        <p:grpSpPr>
          <a:xfrm>
            <a:off x="142950" y="104701"/>
            <a:ext cx="8856358" cy="4921799"/>
            <a:chOff x="142950" y="104701"/>
            <a:chExt cx="8856358" cy="4921799"/>
          </a:xfrm>
        </p:grpSpPr>
        <p:grpSp>
          <p:nvGrpSpPr>
            <p:cNvPr id="194" name="Google Shape;194;p15"/>
            <p:cNvGrpSpPr/>
            <p:nvPr/>
          </p:nvGrpSpPr>
          <p:grpSpPr>
            <a:xfrm flipH="1" rot="5400000">
              <a:off x="1507575" y="-1257237"/>
              <a:ext cx="4919112" cy="7648362"/>
              <a:chOff x="142957" y="1835400"/>
              <a:chExt cx="8852100" cy="3193204"/>
            </a:xfrm>
          </p:grpSpPr>
          <p:cxnSp>
            <p:nvCxnSpPr>
              <p:cNvPr id="195" name="Google Shape;195;p15"/>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96" name="Google Shape;196;p15"/>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97" name="Google Shape;197;p15"/>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198" name="Google Shape;198;p15"/>
            <p:cNvGrpSpPr/>
            <p:nvPr/>
          </p:nvGrpSpPr>
          <p:grpSpPr>
            <a:xfrm flipH="1" rot="5400000">
              <a:off x="5934578" y="1959070"/>
              <a:ext cx="4919099" cy="1210361"/>
              <a:chOff x="147825" y="9188"/>
              <a:chExt cx="8847300" cy="1837500"/>
            </a:xfrm>
          </p:grpSpPr>
          <p:cxnSp>
            <p:nvCxnSpPr>
              <p:cNvPr id="199" name="Google Shape;199;p15"/>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00" name="Google Shape;200;p15"/>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01" name="Google Shape;201;p15"/>
              <p:cNvCxnSpPr/>
              <p:nvPr/>
            </p:nvCxnSpPr>
            <p:spPr>
              <a:xfrm rot="10800000">
                <a:off x="147825" y="17337"/>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202" name="Google Shape;202;p15"/>
          <p:cNvSpPr txBox="1"/>
          <p:nvPr>
            <p:ph type="title"/>
          </p:nvPr>
        </p:nvSpPr>
        <p:spPr>
          <a:xfrm>
            <a:off x="1932425" y="2261650"/>
            <a:ext cx="5035800" cy="1511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600"/>
              <a:buNone/>
              <a:defRPr sz="4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03" name="Google Shape;203;p15"/>
          <p:cNvSpPr txBox="1"/>
          <p:nvPr>
            <p:ph hasCustomPrompt="1" idx="2" type="title"/>
          </p:nvPr>
        </p:nvSpPr>
        <p:spPr>
          <a:xfrm>
            <a:off x="5316125" y="1393653"/>
            <a:ext cx="1652100" cy="915900"/>
          </a:xfrm>
          <a:prstGeom prst="rect">
            <a:avLst/>
          </a:prstGeom>
          <a:noFill/>
        </p:spPr>
        <p:txBody>
          <a:bodyPr anchorCtr="0" anchor="b" bIns="91425" lIns="91425" spcFirstLastPara="1" rIns="91425" wrap="square" tIns="91425">
            <a:noAutofit/>
          </a:bodyPr>
          <a:lstStyle>
            <a:lvl1pPr lvl="0" rtl="0" algn="r">
              <a:spcBef>
                <a:spcPts val="0"/>
              </a:spcBef>
              <a:spcAft>
                <a:spcPts val="0"/>
              </a:spcAft>
              <a:buClr>
                <a:schemeClr val="lt1"/>
              </a:buClr>
              <a:buSzPts val="6000"/>
              <a:buNone/>
              <a:defRPr sz="6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_1">
    <p:spTree>
      <p:nvGrpSpPr>
        <p:cNvPr id="204" name="Shape 204"/>
        <p:cNvGrpSpPr/>
        <p:nvPr/>
      </p:nvGrpSpPr>
      <p:grpSpPr>
        <a:xfrm>
          <a:off x="0" y="0"/>
          <a:ext cx="0" cy="0"/>
          <a:chOff x="0" y="0"/>
          <a:chExt cx="0" cy="0"/>
        </a:xfrm>
      </p:grpSpPr>
      <p:pic>
        <p:nvPicPr>
          <p:cNvPr id="205" name="Google Shape;205;p16"/>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206" name="Google Shape;206;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207" name="Google Shape;207;p16"/>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208" name="Google Shape;208;p16"/>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09" name="Google Shape;209;p16"/>
          <p:cNvGrpSpPr/>
          <p:nvPr/>
        </p:nvGrpSpPr>
        <p:grpSpPr>
          <a:xfrm>
            <a:off x="144500" y="104695"/>
            <a:ext cx="8856550" cy="4921805"/>
            <a:chOff x="144500" y="104695"/>
            <a:chExt cx="8856550" cy="4921805"/>
          </a:xfrm>
        </p:grpSpPr>
        <p:grpSp>
          <p:nvGrpSpPr>
            <p:cNvPr id="210" name="Google Shape;210;p16"/>
            <p:cNvGrpSpPr/>
            <p:nvPr/>
          </p:nvGrpSpPr>
          <p:grpSpPr>
            <a:xfrm flipH="1" rot="5400000">
              <a:off x="2037550" y="-1788317"/>
              <a:ext cx="4921768" cy="8707867"/>
              <a:chOff x="142957" y="1835400"/>
              <a:chExt cx="8852100" cy="3193204"/>
            </a:xfrm>
          </p:grpSpPr>
          <p:cxnSp>
            <p:nvCxnSpPr>
              <p:cNvPr id="211" name="Google Shape;211;p16"/>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12" name="Google Shape;212;p16"/>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13" name="Google Shape;213;p16"/>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214" name="Google Shape;214;p16"/>
            <p:cNvGrpSpPr/>
            <p:nvPr/>
          </p:nvGrpSpPr>
          <p:grpSpPr>
            <a:xfrm flipH="1" rot="5400000">
              <a:off x="6467265" y="2490009"/>
              <a:ext cx="4919099" cy="148470"/>
              <a:chOff x="147825" y="9188"/>
              <a:chExt cx="8847300" cy="1837500"/>
            </a:xfrm>
          </p:grpSpPr>
          <p:cxnSp>
            <p:nvCxnSpPr>
              <p:cNvPr id="215" name="Google Shape;215;p16"/>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16" name="Google Shape;216;p16"/>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17" name="Google Shape;217;p16"/>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2">
    <p:spTree>
      <p:nvGrpSpPr>
        <p:cNvPr id="218" name="Shape 218"/>
        <p:cNvGrpSpPr/>
        <p:nvPr/>
      </p:nvGrpSpPr>
      <p:grpSpPr>
        <a:xfrm>
          <a:off x="0" y="0"/>
          <a:ext cx="0" cy="0"/>
          <a:chOff x="0" y="0"/>
          <a:chExt cx="0" cy="0"/>
        </a:xfrm>
      </p:grpSpPr>
      <p:pic>
        <p:nvPicPr>
          <p:cNvPr id="219" name="Google Shape;219;p17"/>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20" name="Google Shape;220;p17"/>
          <p:cNvPicPr preferRelativeResize="0"/>
          <p:nvPr/>
        </p:nvPicPr>
        <p:blipFill rotWithShape="1">
          <a:blip r:embed="rId3">
            <a:alphaModFix/>
          </a:blip>
          <a:srcRect b="0" l="0" r="89" t="0"/>
          <a:stretch/>
        </p:blipFill>
        <p:spPr>
          <a:xfrm>
            <a:off x="0" y="-2575"/>
            <a:ext cx="9144003" cy="190275"/>
          </a:xfrm>
          <a:prstGeom prst="rect">
            <a:avLst/>
          </a:prstGeom>
          <a:noFill/>
          <a:ln>
            <a:noFill/>
          </a:ln>
        </p:spPr>
      </p:pic>
      <p:grpSp>
        <p:nvGrpSpPr>
          <p:cNvPr id="221" name="Google Shape;221;p17"/>
          <p:cNvGrpSpPr/>
          <p:nvPr/>
        </p:nvGrpSpPr>
        <p:grpSpPr>
          <a:xfrm>
            <a:off x="142950" y="105163"/>
            <a:ext cx="8856300" cy="4923825"/>
            <a:chOff x="142950" y="105163"/>
            <a:chExt cx="8856300" cy="4923825"/>
          </a:xfrm>
        </p:grpSpPr>
        <p:grpSp>
          <p:nvGrpSpPr>
            <p:cNvPr id="222" name="Google Shape;222;p17"/>
            <p:cNvGrpSpPr/>
            <p:nvPr/>
          </p:nvGrpSpPr>
          <p:grpSpPr>
            <a:xfrm>
              <a:off x="147825" y="105163"/>
              <a:ext cx="8847300" cy="82504"/>
              <a:chOff x="147825" y="9188"/>
              <a:chExt cx="8847300" cy="1837500"/>
            </a:xfrm>
          </p:grpSpPr>
          <p:cxnSp>
            <p:nvCxnSpPr>
              <p:cNvPr id="223" name="Google Shape;223;p17"/>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24" name="Google Shape;224;p17"/>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25" name="Google Shape;225;p17"/>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226" name="Google Shape;226;p17"/>
            <p:cNvGrpSpPr/>
            <p:nvPr/>
          </p:nvGrpSpPr>
          <p:grpSpPr>
            <a:xfrm>
              <a:off x="142950" y="187778"/>
              <a:ext cx="8856300" cy="4841211"/>
              <a:chOff x="142950" y="1835400"/>
              <a:chExt cx="8856300" cy="3193200"/>
            </a:xfrm>
          </p:grpSpPr>
          <p:cxnSp>
            <p:nvCxnSpPr>
              <p:cNvPr id="227" name="Google Shape;227;p17"/>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28" name="Google Shape;228;p17"/>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29" name="Google Shape;229;p17"/>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230" name="Google Shape;230;p17"/>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31" name="Google Shape;231;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1_3">
    <p:spTree>
      <p:nvGrpSpPr>
        <p:cNvPr id="232" name="Shape 232"/>
        <p:cNvGrpSpPr/>
        <p:nvPr/>
      </p:nvGrpSpPr>
      <p:grpSpPr>
        <a:xfrm>
          <a:off x="0" y="0"/>
          <a:ext cx="0" cy="0"/>
          <a:chOff x="0" y="0"/>
          <a:chExt cx="0" cy="0"/>
        </a:xfrm>
      </p:grpSpPr>
      <p:pic>
        <p:nvPicPr>
          <p:cNvPr id="233" name="Google Shape;233;p18"/>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34" name="Google Shape;234;p18"/>
          <p:cNvPicPr preferRelativeResize="0"/>
          <p:nvPr/>
        </p:nvPicPr>
        <p:blipFill rotWithShape="1">
          <a:blip r:embed="rId3">
            <a:alphaModFix/>
          </a:blip>
          <a:srcRect b="0" l="0" r="89" t="0"/>
          <a:stretch/>
        </p:blipFill>
        <p:spPr>
          <a:xfrm flipH="1" rot="10800000">
            <a:off x="0" y="4955801"/>
            <a:ext cx="9144003" cy="190199"/>
          </a:xfrm>
          <a:prstGeom prst="rect">
            <a:avLst/>
          </a:prstGeom>
          <a:noFill/>
          <a:ln>
            <a:noFill/>
          </a:ln>
        </p:spPr>
      </p:pic>
      <p:grpSp>
        <p:nvGrpSpPr>
          <p:cNvPr id="235" name="Google Shape;235;p18"/>
          <p:cNvGrpSpPr/>
          <p:nvPr/>
        </p:nvGrpSpPr>
        <p:grpSpPr>
          <a:xfrm>
            <a:off x="142950" y="103825"/>
            <a:ext cx="8856300" cy="4934500"/>
            <a:chOff x="142950" y="103825"/>
            <a:chExt cx="8856300" cy="4934500"/>
          </a:xfrm>
        </p:grpSpPr>
        <p:grpSp>
          <p:nvGrpSpPr>
            <p:cNvPr id="236" name="Google Shape;236;p18"/>
            <p:cNvGrpSpPr/>
            <p:nvPr/>
          </p:nvGrpSpPr>
          <p:grpSpPr>
            <a:xfrm flipH="1" rot="10800000">
              <a:off x="147825" y="4955821"/>
              <a:ext cx="8847300" cy="82504"/>
              <a:chOff x="147825" y="9188"/>
              <a:chExt cx="8847300" cy="1837500"/>
            </a:xfrm>
          </p:grpSpPr>
          <p:cxnSp>
            <p:nvCxnSpPr>
              <p:cNvPr id="237" name="Google Shape;237;p18"/>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38" name="Google Shape;238;p18"/>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39" name="Google Shape;239;p18"/>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240" name="Google Shape;240;p18"/>
            <p:cNvGrpSpPr/>
            <p:nvPr/>
          </p:nvGrpSpPr>
          <p:grpSpPr>
            <a:xfrm flipH="1" rot="10800000">
              <a:off x="142950" y="103825"/>
              <a:ext cx="8856300" cy="4852126"/>
              <a:chOff x="142950" y="1835241"/>
              <a:chExt cx="8856300" cy="3200400"/>
            </a:xfrm>
          </p:grpSpPr>
          <p:cxnSp>
            <p:nvCxnSpPr>
              <p:cNvPr id="241" name="Google Shape;241;p18"/>
              <p:cNvCxnSpPr/>
              <p:nvPr/>
            </p:nvCxnSpPr>
            <p:spPr>
              <a:xfrm rot="10800000">
                <a:off x="8994900" y="1835241"/>
                <a:ext cx="0" cy="3200400"/>
              </a:xfrm>
              <a:prstGeom prst="straightConnector1">
                <a:avLst/>
              </a:prstGeom>
              <a:noFill/>
              <a:ln cap="flat" cmpd="sng" w="9525">
                <a:solidFill>
                  <a:schemeClr val="accent1"/>
                </a:solidFill>
                <a:prstDash val="solid"/>
                <a:round/>
                <a:headEnd len="med" w="med" type="none"/>
                <a:tailEnd len="med" w="med" type="none"/>
              </a:ln>
            </p:spPr>
          </p:cxnSp>
          <p:cxnSp>
            <p:nvCxnSpPr>
              <p:cNvPr id="242" name="Google Shape;242;p18"/>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43" name="Google Shape;243;p18"/>
              <p:cNvCxnSpPr/>
              <p:nvPr/>
            </p:nvCxnSpPr>
            <p:spPr>
              <a:xfrm>
                <a:off x="142950" y="5034767"/>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244" name="Google Shape;244;p18"/>
          <p:cNvSpPr/>
          <p:nvPr/>
        </p:nvSpPr>
        <p:spPr>
          <a:xfrm flipH="1" rot="10800000">
            <a:off x="147829" y="10517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45" name="Google Shape;245;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246" name="Shape 246"/>
        <p:cNvGrpSpPr/>
        <p:nvPr/>
      </p:nvGrpSpPr>
      <p:grpSpPr>
        <a:xfrm>
          <a:off x="0" y="0"/>
          <a:ext cx="0" cy="0"/>
          <a:chOff x="0" y="0"/>
          <a:chExt cx="0" cy="0"/>
        </a:xfrm>
      </p:grpSpPr>
      <p:pic>
        <p:nvPicPr>
          <p:cNvPr id="247" name="Google Shape;247;p19"/>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48" name="Google Shape;248;p19"/>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249" name="Google Shape;249;p19"/>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50" name="Google Shape;250;p19"/>
          <p:cNvGrpSpPr/>
          <p:nvPr/>
        </p:nvGrpSpPr>
        <p:grpSpPr>
          <a:xfrm>
            <a:off x="144500" y="104695"/>
            <a:ext cx="8856550" cy="4921805"/>
            <a:chOff x="144500" y="104695"/>
            <a:chExt cx="8856550" cy="4921805"/>
          </a:xfrm>
        </p:grpSpPr>
        <p:grpSp>
          <p:nvGrpSpPr>
            <p:cNvPr id="251" name="Google Shape;251;p19"/>
            <p:cNvGrpSpPr/>
            <p:nvPr/>
          </p:nvGrpSpPr>
          <p:grpSpPr>
            <a:xfrm flipH="1" rot="5400000">
              <a:off x="2037550" y="-1788317"/>
              <a:ext cx="4921768" cy="8707867"/>
              <a:chOff x="142957" y="1835400"/>
              <a:chExt cx="8852100" cy="3193204"/>
            </a:xfrm>
          </p:grpSpPr>
          <p:cxnSp>
            <p:nvCxnSpPr>
              <p:cNvPr id="252" name="Google Shape;252;p19"/>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53" name="Google Shape;253;p19"/>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54" name="Google Shape;254;p19"/>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255" name="Google Shape;255;p19"/>
            <p:cNvGrpSpPr/>
            <p:nvPr/>
          </p:nvGrpSpPr>
          <p:grpSpPr>
            <a:xfrm flipH="1" rot="5400000">
              <a:off x="6467265" y="2490009"/>
              <a:ext cx="4919099" cy="148470"/>
              <a:chOff x="147825" y="9188"/>
              <a:chExt cx="8847300" cy="1837500"/>
            </a:xfrm>
          </p:grpSpPr>
          <p:cxnSp>
            <p:nvCxnSpPr>
              <p:cNvPr id="256" name="Google Shape;256;p19"/>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57" name="Google Shape;257;p19"/>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58" name="Google Shape;258;p19"/>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259" name="Google Shape;259;p19"/>
          <p:cNvSpPr txBox="1"/>
          <p:nvPr>
            <p:ph type="title"/>
          </p:nvPr>
        </p:nvSpPr>
        <p:spPr>
          <a:xfrm>
            <a:off x="720000" y="1471950"/>
            <a:ext cx="4233600" cy="14808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60" name="Google Shape;260;p19"/>
          <p:cNvSpPr txBox="1"/>
          <p:nvPr>
            <p:ph idx="1" type="subTitle"/>
          </p:nvPr>
        </p:nvSpPr>
        <p:spPr>
          <a:xfrm>
            <a:off x="720000" y="3337071"/>
            <a:ext cx="4233600" cy="7188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1" name="Google Shape;261;p19"/>
          <p:cNvSpPr/>
          <p:nvPr>
            <p:ph idx="2" type="pic"/>
          </p:nvPr>
        </p:nvSpPr>
        <p:spPr>
          <a:xfrm>
            <a:off x="5273100" y="533863"/>
            <a:ext cx="2910000" cy="4075800"/>
          </a:xfrm>
          <a:prstGeom prst="rect">
            <a:avLst/>
          </a:prstGeom>
          <a:noFill/>
          <a:ln>
            <a:noFill/>
          </a:ln>
        </p:spPr>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262" name="Shape 262"/>
        <p:cNvGrpSpPr/>
        <p:nvPr/>
      </p:nvGrpSpPr>
      <p:grpSpPr>
        <a:xfrm>
          <a:off x="0" y="0"/>
          <a:ext cx="0" cy="0"/>
          <a:chOff x="0" y="0"/>
          <a:chExt cx="0" cy="0"/>
        </a:xfrm>
      </p:grpSpPr>
      <p:pic>
        <p:nvPicPr>
          <p:cNvPr id="263" name="Google Shape;263;p20"/>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64" name="Google Shape;264;p20"/>
          <p:cNvPicPr preferRelativeResize="0"/>
          <p:nvPr/>
        </p:nvPicPr>
        <p:blipFill rotWithShape="1">
          <a:blip r:embed="rId3">
            <a:alphaModFix/>
          </a:blip>
          <a:srcRect b="0" l="0" r="89" t="0"/>
          <a:stretch/>
        </p:blipFill>
        <p:spPr>
          <a:xfrm rot="-5400000">
            <a:off x="-2428988" y="2425413"/>
            <a:ext cx="5144975" cy="294150"/>
          </a:xfrm>
          <a:prstGeom prst="rect">
            <a:avLst/>
          </a:prstGeom>
          <a:noFill/>
          <a:ln>
            <a:noFill/>
          </a:ln>
        </p:spPr>
      </p:pic>
      <p:sp>
        <p:nvSpPr>
          <p:cNvPr id="265" name="Google Shape;265;p20"/>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66" name="Google Shape;266;p20"/>
          <p:cNvGrpSpPr/>
          <p:nvPr/>
        </p:nvGrpSpPr>
        <p:grpSpPr>
          <a:xfrm>
            <a:off x="142950" y="104695"/>
            <a:ext cx="8856550" cy="4921805"/>
            <a:chOff x="142950" y="104695"/>
            <a:chExt cx="8856550" cy="4921805"/>
          </a:xfrm>
        </p:grpSpPr>
        <p:grpSp>
          <p:nvGrpSpPr>
            <p:cNvPr id="267" name="Google Shape;267;p20"/>
            <p:cNvGrpSpPr/>
            <p:nvPr/>
          </p:nvGrpSpPr>
          <p:grpSpPr>
            <a:xfrm rot="-5400000">
              <a:off x="2184683" y="-1788317"/>
              <a:ext cx="4921768" cy="8707867"/>
              <a:chOff x="142957" y="1835400"/>
              <a:chExt cx="8852100" cy="3193204"/>
            </a:xfrm>
          </p:grpSpPr>
          <p:cxnSp>
            <p:nvCxnSpPr>
              <p:cNvPr id="268" name="Google Shape;268;p20"/>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69" name="Google Shape;269;p20"/>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70" name="Google Shape;270;p20"/>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271" name="Google Shape;271;p20"/>
            <p:cNvGrpSpPr/>
            <p:nvPr/>
          </p:nvGrpSpPr>
          <p:grpSpPr>
            <a:xfrm rot="-5400000">
              <a:off x="-2242364" y="2490009"/>
              <a:ext cx="4919099" cy="148470"/>
              <a:chOff x="147825" y="9188"/>
              <a:chExt cx="8847300" cy="1837500"/>
            </a:xfrm>
          </p:grpSpPr>
          <p:cxnSp>
            <p:nvCxnSpPr>
              <p:cNvPr id="272" name="Google Shape;272;p20"/>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73" name="Google Shape;273;p20"/>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74" name="Google Shape;274;p20"/>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275" name="Google Shape;275;p20"/>
          <p:cNvSpPr txBox="1"/>
          <p:nvPr>
            <p:ph type="title"/>
          </p:nvPr>
        </p:nvSpPr>
        <p:spPr>
          <a:xfrm>
            <a:off x="720000" y="1637550"/>
            <a:ext cx="3597900" cy="10632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76" name="Google Shape;276;p20"/>
          <p:cNvSpPr txBox="1"/>
          <p:nvPr>
            <p:ph idx="1" type="subTitle"/>
          </p:nvPr>
        </p:nvSpPr>
        <p:spPr>
          <a:xfrm>
            <a:off x="720000" y="2673678"/>
            <a:ext cx="3597900" cy="8052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277" name="Shape 277"/>
        <p:cNvGrpSpPr/>
        <p:nvPr/>
      </p:nvGrpSpPr>
      <p:grpSpPr>
        <a:xfrm>
          <a:off x="0" y="0"/>
          <a:ext cx="0" cy="0"/>
          <a:chOff x="0" y="0"/>
          <a:chExt cx="0" cy="0"/>
        </a:xfrm>
      </p:grpSpPr>
      <p:pic>
        <p:nvPicPr>
          <p:cNvPr id="278" name="Google Shape;278;p21"/>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279" name="Google Shape;279;p21"/>
          <p:cNvSpPr txBox="1"/>
          <p:nvPr>
            <p:ph type="title"/>
          </p:nvPr>
        </p:nvSpPr>
        <p:spPr>
          <a:xfrm>
            <a:off x="4571975" y="1845800"/>
            <a:ext cx="3858600" cy="7161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80" name="Google Shape;280;p21"/>
          <p:cNvSpPr txBox="1"/>
          <p:nvPr>
            <p:ph idx="1" type="subTitle"/>
          </p:nvPr>
        </p:nvSpPr>
        <p:spPr>
          <a:xfrm>
            <a:off x="4572150" y="2521393"/>
            <a:ext cx="3858600" cy="7161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pic>
        <p:nvPicPr>
          <p:cNvPr id="281" name="Google Shape;281;p21"/>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282" name="Google Shape;282;p21"/>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83" name="Google Shape;283;p21"/>
          <p:cNvGrpSpPr/>
          <p:nvPr/>
        </p:nvGrpSpPr>
        <p:grpSpPr>
          <a:xfrm>
            <a:off x="144500" y="104695"/>
            <a:ext cx="8856550" cy="4921805"/>
            <a:chOff x="144500" y="104695"/>
            <a:chExt cx="8856550" cy="4921805"/>
          </a:xfrm>
        </p:grpSpPr>
        <p:grpSp>
          <p:nvGrpSpPr>
            <p:cNvPr id="284" name="Google Shape;284;p21"/>
            <p:cNvGrpSpPr/>
            <p:nvPr/>
          </p:nvGrpSpPr>
          <p:grpSpPr>
            <a:xfrm flipH="1" rot="5400000">
              <a:off x="2037550" y="-1788317"/>
              <a:ext cx="4921768" cy="8707867"/>
              <a:chOff x="142957" y="1835400"/>
              <a:chExt cx="8852100" cy="3193204"/>
            </a:xfrm>
          </p:grpSpPr>
          <p:cxnSp>
            <p:nvCxnSpPr>
              <p:cNvPr id="285" name="Google Shape;285;p21"/>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86" name="Google Shape;286;p21"/>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87" name="Google Shape;287;p21"/>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288" name="Google Shape;288;p21"/>
            <p:cNvGrpSpPr/>
            <p:nvPr/>
          </p:nvGrpSpPr>
          <p:grpSpPr>
            <a:xfrm flipH="1" rot="5400000">
              <a:off x="6467265" y="2490009"/>
              <a:ext cx="4919099" cy="148470"/>
              <a:chOff x="147825" y="9188"/>
              <a:chExt cx="8847300" cy="1837500"/>
            </a:xfrm>
          </p:grpSpPr>
          <p:cxnSp>
            <p:nvCxnSpPr>
              <p:cNvPr id="289" name="Google Shape;289;p21"/>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90" name="Google Shape;290;p21"/>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91" name="Google Shape;291;p21"/>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2_1">
    <p:spTree>
      <p:nvGrpSpPr>
        <p:cNvPr id="292" name="Shape 292"/>
        <p:cNvGrpSpPr/>
        <p:nvPr/>
      </p:nvGrpSpPr>
      <p:grpSpPr>
        <a:xfrm>
          <a:off x="0" y="0"/>
          <a:ext cx="0" cy="0"/>
          <a:chOff x="0" y="0"/>
          <a:chExt cx="0" cy="0"/>
        </a:xfrm>
      </p:grpSpPr>
      <p:pic>
        <p:nvPicPr>
          <p:cNvPr id="293" name="Google Shape;293;p22"/>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94" name="Google Shape;294;p22"/>
          <p:cNvPicPr preferRelativeResize="0"/>
          <p:nvPr/>
        </p:nvPicPr>
        <p:blipFill rotWithShape="1">
          <a:blip r:embed="rId3">
            <a:alphaModFix/>
          </a:blip>
          <a:srcRect b="0" l="0" r="89" t="0"/>
          <a:stretch/>
        </p:blipFill>
        <p:spPr>
          <a:xfrm rot="-5400000">
            <a:off x="-2428688" y="2425713"/>
            <a:ext cx="5144975" cy="293550"/>
          </a:xfrm>
          <a:prstGeom prst="rect">
            <a:avLst/>
          </a:prstGeom>
          <a:noFill/>
          <a:ln>
            <a:noFill/>
          </a:ln>
        </p:spPr>
      </p:pic>
      <p:sp>
        <p:nvSpPr>
          <p:cNvPr id="295" name="Google Shape;295;p22"/>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96" name="Google Shape;296;p22"/>
          <p:cNvGrpSpPr/>
          <p:nvPr/>
        </p:nvGrpSpPr>
        <p:grpSpPr>
          <a:xfrm>
            <a:off x="142950" y="104695"/>
            <a:ext cx="8856550" cy="4921805"/>
            <a:chOff x="142950" y="104695"/>
            <a:chExt cx="8856550" cy="4921805"/>
          </a:xfrm>
        </p:grpSpPr>
        <p:grpSp>
          <p:nvGrpSpPr>
            <p:cNvPr id="297" name="Google Shape;297;p22"/>
            <p:cNvGrpSpPr/>
            <p:nvPr/>
          </p:nvGrpSpPr>
          <p:grpSpPr>
            <a:xfrm rot="-5400000">
              <a:off x="2184683" y="-1788317"/>
              <a:ext cx="4921768" cy="8707867"/>
              <a:chOff x="142957" y="1835400"/>
              <a:chExt cx="8852100" cy="3193204"/>
            </a:xfrm>
          </p:grpSpPr>
          <p:cxnSp>
            <p:nvCxnSpPr>
              <p:cNvPr id="298" name="Google Shape;298;p22"/>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99" name="Google Shape;299;p22"/>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00" name="Google Shape;300;p22"/>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301" name="Google Shape;301;p22"/>
            <p:cNvGrpSpPr/>
            <p:nvPr/>
          </p:nvGrpSpPr>
          <p:grpSpPr>
            <a:xfrm rot="-5400000">
              <a:off x="-2242364" y="2490009"/>
              <a:ext cx="4919099" cy="148470"/>
              <a:chOff x="147825" y="9188"/>
              <a:chExt cx="8847300" cy="1837500"/>
            </a:xfrm>
          </p:grpSpPr>
          <p:cxnSp>
            <p:nvCxnSpPr>
              <p:cNvPr id="302" name="Google Shape;302;p22"/>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03" name="Google Shape;303;p22"/>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04" name="Google Shape;304;p22"/>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305" name="Google Shape;305;p22"/>
          <p:cNvSpPr txBox="1"/>
          <p:nvPr>
            <p:ph type="title"/>
          </p:nvPr>
        </p:nvSpPr>
        <p:spPr>
          <a:xfrm>
            <a:off x="713225" y="1853336"/>
            <a:ext cx="3597900" cy="6588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06" name="Google Shape;306;p22"/>
          <p:cNvSpPr txBox="1"/>
          <p:nvPr>
            <p:ph idx="1" type="subTitle"/>
          </p:nvPr>
        </p:nvSpPr>
        <p:spPr>
          <a:xfrm>
            <a:off x="713225" y="2484963"/>
            <a:ext cx="3597900" cy="8052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TITLE_AND_BODY_1">
    <p:spTree>
      <p:nvGrpSpPr>
        <p:cNvPr id="307" name="Shape 307"/>
        <p:cNvGrpSpPr/>
        <p:nvPr/>
      </p:nvGrpSpPr>
      <p:grpSpPr>
        <a:xfrm>
          <a:off x="0" y="0"/>
          <a:ext cx="0" cy="0"/>
          <a:chOff x="0" y="0"/>
          <a:chExt cx="0" cy="0"/>
        </a:xfrm>
      </p:grpSpPr>
      <p:pic>
        <p:nvPicPr>
          <p:cNvPr id="308" name="Google Shape;308;p23"/>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309" name="Google Shape;309;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10" name="Google Shape;310;p23"/>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chemeClr val="lt2"/>
              </a:buClr>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pic>
        <p:nvPicPr>
          <p:cNvPr id="311" name="Google Shape;311;p23"/>
          <p:cNvPicPr preferRelativeResize="0"/>
          <p:nvPr/>
        </p:nvPicPr>
        <p:blipFill rotWithShape="1">
          <a:blip r:embed="rId3">
            <a:alphaModFix/>
          </a:blip>
          <a:srcRect b="0" l="0" r="89" t="0"/>
          <a:stretch/>
        </p:blipFill>
        <p:spPr>
          <a:xfrm>
            <a:off x="0" y="-2575"/>
            <a:ext cx="9144003" cy="190275"/>
          </a:xfrm>
          <a:prstGeom prst="rect">
            <a:avLst/>
          </a:prstGeom>
          <a:noFill/>
          <a:ln>
            <a:noFill/>
          </a:ln>
        </p:spPr>
      </p:pic>
      <p:grpSp>
        <p:nvGrpSpPr>
          <p:cNvPr id="312" name="Google Shape;312;p23"/>
          <p:cNvGrpSpPr/>
          <p:nvPr/>
        </p:nvGrpSpPr>
        <p:grpSpPr>
          <a:xfrm>
            <a:off x="142950" y="105163"/>
            <a:ext cx="8856300" cy="4923825"/>
            <a:chOff x="142950" y="105163"/>
            <a:chExt cx="8856300" cy="4923825"/>
          </a:xfrm>
        </p:grpSpPr>
        <p:grpSp>
          <p:nvGrpSpPr>
            <p:cNvPr id="313" name="Google Shape;313;p23"/>
            <p:cNvGrpSpPr/>
            <p:nvPr/>
          </p:nvGrpSpPr>
          <p:grpSpPr>
            <a:xfrm>
              <a:off x="147825" y="105163"/>
              <a:ext cx="8847300" cy="82504"/>
              <a:chOff x="147825" y="9188"/>
              <a:chExt cx="8847300" cy="1837500"/>
            </a:xfrm>
          </p:grpSpPr>
          <p:cxnSp>
            <p:nvCxnSpPr>
              <p:cNvPr id="314" name="Google Shape;314;p23"/>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15" name="Google Shape;315;p23"/>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16" name="Google Shape;316;p23"/>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317" name="Google Shape;317;p23"/>
            <p:cNvGrpSpPr/>
            <p:nvPr/>
          </p:nvGrpSpPr>
          <p:grpSpPr>
            <a:xfrm>
              <a:off x="142950" y="187778"/>
              <a:ext cx="8856300" cy="4841211"/>
              <a:chOff x="142950" y="1835400"/>
              <a:chExt cx="8856300" cy="3193200"/>
            </a:xfrm>
          </p:grpSpPr>
          <p:cxnSp>
            <p:nvCxnSpPr>
              <p:cNvPr id="318" name="Google Shape;318;p23"/>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19" name="Google Shape;319;p23"/>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20" name="Google Shape;320;p23"/>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321" name="Google Shape;321;p23"/>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322" name="Shape 322"/>
        <p:cNvGrpSpPr/>
        <p:nvPr/>
      </p:nvGrpSpPr>
      <p:grpSpPr>
        <a:xfrm>
          <a:off x="0" y="0"/>
          <a:ext cx="0" cy="0"/>
          <a:chOff x="0" y="0"/>
          <a:chExt cx="0" cy="0"/>
        </a:xfrm>
      </p:grpSpPr>
      <p:pic>
        <p:nvPicPr>
          <p:cNvPr id="323" name="Google Shape;323;p24"/>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324" name="Google Shape;324;p24"/>
          <p:cNvPicPr preferRelativeResize="0"/>
          <p:nvPr/>
        </p:nvPicPr>
        <p:blipFill rotWithShape="1">
          <a:blip r:embed="rId3">
            <a:alphaModFix/>
          </a:blip>
          <a:srcRect b="0" l="0" r="89" t="0"/>
          <a:stretch/>
        </p:blipFill>
        <p:spPr>
          <a:xfrm rot="-5400000">
            <a:off x="-2428688" y="2425713"/>
            <a:ext cx="5144975" cy="293550"/>
          </a:xfrm>
          <a:prstGeom prst="rect">
            <a:avLst/>
          </a:prstGeom>
          <a:noFill/>
          <a:ln>
            <a:noFill/>
          </a:ln>
        </p:spPr>
      </p:pic>
      <p:sp>
        <p:nvSpPr>
          <p:cNvPr id="325" name="Google Shape;325;p24"/>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326" name="Google Shape;326;p24"/>
          <p:cNvGrpSpPr/>
          <p:nvPr/>
        </p:nvGrpSpPr>
        <p:grpSpPr>
          <a:xfrm>
            <a:off x="142950" y="104695"/>
            <a:ext cx="8856550" cy="4921805"/>
            <a:chOff x="142950" y="104695"/>
            <a:chExt cx="8856550" cy="4921805"/>
          </a:xfrm>
        </p:grpSpPr>
        <p:grpSp>
          <p:nvGrpSpPr>
            <p:cNvPr id="327" name="Google Shape;327;p24"/>
            <p:cNvGrpSpPr/>
            <p:nvPr/>
          </p:nvGrpSpPr>
          <p:grpSpPr>
            <a:xfrm rot="-5400000">
              <a:off x="2184683" y="-1788317"/>
              <a:ext cx="4921768" cy="8707867"/>
              <a:chOff x="142957" y="1835400"/>
              <a:chExt cx="8852100" cy="3193204"/>
            </a:xfrm>
          </p:grpSpPr>
          <p:cxnSp>
            <p:nvCxnSpPr>
              <p:cNvPr id="328" name="Google Shape;328;p24"/>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29" name="Google Shape;329;p24"/>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30" name="Google Shape;330;p24"/>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331" name="Google Shape;331;p24"/>
            <p:cNvGrpSpPr/>
            <p:nvPr/>
          </p:nvGrpSpPr>
          <p:grpSpPr>
            <a:xfrm rot="-5400000">
              <a:off x="-2242364" y="2490009"/>
              <a:ext cx="4919099" cy="148470"/>
              <a:chOff x="147825" y="9188"/>
              <a:chExt cx="8847300" cy="1837500"/>
            </a:xfrm>
          </p:grpSpPr>
          <p:cxnSp>
            <p:nvCxnSpPr>
              <p:cNvPr id="332" name="Google Shape;332;p24"/>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33" name="Google Shape;333;p24"/>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34" name="Google Shape;334;p24"/>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335" name="Google Shape;335;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36" name="Google Shape;336;p24"/>
          <p:cNvSpPr txBox="1"/>
          <p:nvPr>
            <p:ph idx="1" type="subTitle"/>
          </p:nvPr>
        </p:nvSpPr>
        <p:spPr>
          <a:xfrm>
            <a:off x="5028530" y="2367525"/>
            <a:ext cx="2549400" cy="18003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37" name="Google Shape;337;p24"/>
          <p:cNvSpPr txBox="1"/>
          <p:nvPr>
            <p:ph idx="2" type="subTitle"/>
          </p:nvPr>
        </p:nvSpPr>
        <p:spPr>
          <a:xfrm>
            <a:off x="1566000" y="2367525"/>
            <a:ext cx="2549400" cy="18003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38" name="Google Shape;338;p24"/>
          <p:cNvSpPr txBox="1"/>
          <p:nvPr>
            <p:ph idx="3" type="subTitle"/>
          </p:nvPr>
        </p:nvSpPr>
        <p:spPr>
          <a:xfrm>
            <a:off x="1566001" y="1808625"/>
            <a:ext cx="2549400" cy="558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339" name="Google Shape;339;p24"/>
          <p:cNvSpPr txBox="1"/>
          <p:nvPr>
            <p:ph idx="4" type="subTitle"/>
          </p:nvPr>
        </p:nvSpPr>
        <p:spPr>
          <a:xfrm>
            <a:off x="5028555" y="1808625"/>
            <a:ext cx="2549400" cy="558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340" name="Shape 340"/>
        <p:cNvGrpSpPr/>
        <p:nvPr/>
      </p:nvGrpSpPr>
      <p:grpSpPr>
        <a:xfrm>
          <a:off x="0" y="0"/>
          <a:ext cx="0" cy="0"/>
          <a:chOff x="0" y="0"/>
          <a:chExt cx="0" cy="0"/>
        </a:xfrm>
      </p:grpSpPr>
      <p:pic>
        <p:nvPicPr>
          <p:cNvPr id="341" name="Google Shape;341;p25"/>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342" name="Google Shape;342;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43" name="Google Shape;343;p25"/>
          <p:cNvSpPr txBox="1"/>
          <p:nvPr>
            <p:ph idx="1" type="subTitle"/>
          </p:nvPr>
        </p:nvSpPr>
        <p:spPr>
          <a:xfrm>
            <a:off x="4959625" y="1534475"/>
            <a:ext cx="3135600" cy="22092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44" name="Google Shape;344;p25"/>
          <p:cNvSpPr txBox="1"/>
          <p:nvPr>
            <p:ph idx="2" type="subTitle"/>
          </p:nvPr>
        </p:nvSpPr>
        <p:spPr>
          <a:xfrm>
            <a:off x="1048750" y="1534475"/>
            <a:ext cx="3135600" cy="22092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pic>
        <p:nvPicPr>
          <p:cNvPr id="345" name="Google Shape;345;p25"/>
          <p:cNvPicPr preferRelativeResize="0"/>
          <p:nvPr/>
        </p:nvPicPr>
        <p:blipFill rotWithShape="1">
          <a:blip r:embed="rId3">
            <a:alphaModFix/>
          </a:blip>
          <a:srcRect b="0" l="0" r="89" t="0"/>
          <a:stretch/>
        </p:blipFill>
        <p:spPr>
          <a:xfrm flipH="1" rot="10800000">
            <a:off x="0" y="4955801"/>
            <a:ext cx="9144003" cy="190800"/>
          </a:xfrm>
          <a:prstGeom prst="rect">
            <a:avLst/>
          </a:prstGeom>
          <a:noFill/>
          <a:ln>
            <a:noFill/>
          </a:ln>
        </p:spPr>
      </p:pic>
      <p:grpSp>
        <p:nvGrpSpPr>
          <p:cNvPr id="346" name="Google Shape;346;p25"/>
          <p:cNvGrpSpPr/>
          <p:nvPr/>
        </p:nvGrpSpPr>
        <p:grpSpPr>
          <a:xfrm>
            <a:off x="142950" y="103825"/>
            <a:ext cx="8856300" cy="4934500"/>
            <a:chOff x="142950" y="103825"/>
            <a:chExt cx="8856300" cy="4934500"/>
          </a:xfrm>
        </p:grpSpPr>
        <p:grpSp>
          <p:nvGrpSpPr>
            <p:cNvPr id="347" name="Google Shape;347;p25"/>
            <p:cNvGrpSpPr/>
            <p:nvPr/>
          </p:nvGrpSpPr>
          <p:grpSpPr>
            <a:xfrm flipH="1" rot="10800000">
              <a:off x="147825" y="4955821"/>
              <a:ext cx="8847300" cy="82504"/>
              <a:chOff x="147825" y="9188"/>
              <a:chExt cx="8847300" cy="1837500"/>
            </a:xfrm>
          </p:grpSpPr>
          <p:cxnSp>
            <p:nvCxnSpPr>
              <p:cNvPr id="348" name="Google Shape;348;p25"/>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49" name="Google Shape;349;p25"/>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50" name="Google Shape;350;p25"/>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351" name="Google Shape;351;p25"/>
            <p:cNvGrpSpPr/>
            <p:nvPr/>
          </p:nvGrpSpPr>
          <p:grpSpPr>
            <a:xfrm flipH="1" rot="10800000">
              <a:off x="142950" y="103825"/>
              <a:ext cx="8856300" cy="4852126"/>
              <a:chOff x="142950" y="1835241"/>
              <a:chExt cx="8856300" cy="3200400"/>
            </a:xfrm>
          </p:grpSpPr>
          <p:cxnSp>
            <p:nvCxnSpPr>
              <p:cNvPr id="352" name="Google Shape;352;p25"/>
              <p:cNvCxnSpPr/>
              <p:nvPr/>
            </p:nvCxnSpPr>
            <p:spPr>
              <a:xfrm rot="10800000">
                <a:off x="8994900" y="1835241"/>
                <a:ext cx="0" cy="3200400"/>
              </a:xfrm>
              <a:prstGeom prst="straightConnector1">
                <a:avLst/>
              </a:prstGeom>
              <a:noFill/>
              <a:ln cap="flat" cmpd="sng" w="9525">
                <a:solidFill>
                  <a:schemeClr val="accent1"/>
                </a:solidFill>
                <a:prstDash val="solid"/>
                <a:round/>
                <a:headEnd len="med" w="med" type="none"/>
                <a:tailEnd len="med" w="med" type="none"/>
              </a:ln>
            </p:spPr>
          </p:cxnSp>
          <p:cxnSp>
            <p:nvCxnSpPr>
              <p:cNvPr id="353" name="Google Shape;353;p25"/>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54" name="Google Shape;354;p25"/>
              <p:cNvCxnSpPr/>
              <p:nvPr/>
            </p:nvCxnSpPr>
            <p:spPr>
              <a:xfrm>
                <a:off x="142950" y="5034767"/>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355" name="Google Shape;355;p25"/>
          <p:cNvSpPr/>
          <p:nvPr/>
        </p:nvSpPr>
        <p:spPr>
          <a:xfrm flipH="1" rot="10800000">
            <a:off x="147829" y="10517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356" name="Shape 356"/>
        <p:cNvGrpSpPr/>
        <p:nvPr/>
      </p:nvGrpSpPr>
      <p:grpSpPr>
        <a:xfrm>
          <a:off x="0" y="0"/>
          <a:ext cx="0" cy="0"/>
          <a:chOff x="0" y="0"/>
          <a:chExt cx="0" cy="0"/>
        </a:xfrm>
      </p:grpSpPr>
      <p:pic>
        <p:nvPicPr>
          <p:cNvPr id="357" name="Google Shape;357;p26"/>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358" name="Google Shape;358;p26"/>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359" name="Google Shape;359;p26"/>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360" name="Google Shape;360;p26"/>
          <p:cNvGrpSpPr/>
          <p:nvPr/>
        </p:nvGrpSpPr>
        <p:grpSpPr>
          <a:xfrm>
            <a:off x="144500" y="104695"/>
            <a:ext cx="8856550" cy="4921805"/>
            <a:chOff x="144500" y="104695"/>
            <a:chExt cx="8856550" cy="4921805"/>
          </a:xfrm>
        </p:grpSpPr>
        <p:grpSp>
          <p:nvGrpSpPr>
            <p:cNvPr id="361" name="Google Shape;361;p26"/>
            <p:cNvGrpSpPr/>
            <p:nvPr/>
          </p:nvGrpSpPr>
          <p:grpSpPr>
            <a:xfrm flipH="1" rot="5400000">
              <a:off x="2037550" y="-1788317"/>
              <a:ext cx="4921768" cy="8707867"/>
              <a:chOff x="142957" y="1835400"/>
              <a:chExt cx="8852100" cy="3193204"/>
            </a:xfrm>
          </p:grpSpPr>
          <p:cxnSp>
            <p:nvCxnSpPr>
              <p:cNvPr id="362" name="Google Shape;362;p26"/>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63" name="Google Shape;363;p26"/>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64" name="Google Shape;364;p26"/>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365" name="Google Shape;365;p26"/>
            <p:cNvGrpSpPr/>
            <p:nvPr/>
          </p:nvGrpSpPr>
          <p:grpSpPr>
            <a:xfrm flipH="1" rot="5400000">
              <a:off x="6467265" y="2490009"/>
              <a:ext cx="4919099" cy="148470"/>
              <a:chOff x="147825" y="9188"/>
              <a:chExt cx="8847300" cy="1837500"/>
            </a:xfrm>
          </p:grpSpPr>
          <p:cxnSp>
            <p:nvCxnSpPr>
              <p:cNvPr id="366" name="Google Shape;366;p26"/>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67" name="Google Shape;367;p26"/>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68" name="Google Shape;368;p26"/>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369" name="Google Shape;369;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70" name="Google Shape;370;p26"/>
          <p:cNvSpPr txBox="1"/>
          <p:nvPr>
            <p:ph idx="1" type="subTitle"/>
          </p:nvPr>
        </p:nvSpPr>
        <p:spPr>
          <a:xfrm>
            <a:off x="937625" y="2360152"/>
            <a:ext cx="2175300" cy="1513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71" name="Google Shape;371;p26"/>
          <p:cNvSpPr txBox="1"/>
          <p:nvPr>
            <p:ph idx="2" type="subTitle"/>
          </p:nvPr>
        </p:nvSpPr>
        <p:spPr>
          <a:xfrm>
            <a:off x="3484347" y="2360152"/>
            <a:ext cx="2175300" cy="1513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72" name="Google Shape;372;p26"/>
          <p:cNvSpPr txBox="1"/>
          <p:nvPr>
            <p:ph idx="3" type="subTitle"/>
          </p:nvPr>
        </p:nvSpPr>
        <p:spPr>
          <a:xfrm>
            <a:off x="6031075" y="2360152"/>
            <a:ext cx="2175300" cy="1513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73" name="Google Shape;373;p26"/>
          <p:cNvSpPr txBox="1"/>
          <p:nvPr>
            <p:ph idx="4" type="subTitle"/>
          </p:nvPr>
        </p:nvSpPr>
        <p:spPr>
          <a:xfrm>
            <a:off x="937625" y="1933772"/>
            <a:ext cx="2175300" cy="426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374" name="Google Shape;374;p26"/>
          <p:cNvSpPr txBox="1"/>
          <p:nvPr>
            <p:ph idx="5" type="subTitle"/>
          </p:nvPr>
        </p:nvSpPr>
        <p:spPr>
          <a:xfrm>
            <a:off x="3484350" y="1933772"/>
            <a:ext cx="2175300" cy="426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375" name="Google Shape;375;p26"/>
          <p:cNvSpPr txBox="1"/>
          <p:nvPr>
            <p:ph idx="6" type="subTitle"/>
          </p:nvPr>
        </p:nvSpPr>
        <p:spPr>
          <a:xfrm>
            <a:off x="6031075" y="1933772"/>
            <a:ext cx="2175300" cy="426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376" name="Shape 376"/>
        <p:cNvGrpSpPr/>
        <p:nvPr/>
      </p:nvGrpSpPr>
      <p:grpSpPr>
        <a:xfrm>
          <a:off x="0" y="0"/>
          <a:ext cx="0" cy="0"/>
          <a:chOff x="0" y="0"/>
          <a:chExt cx="0" cy="0"/>
        </a:xfrm>
      </p:grpSpPr>
      <p:pic>
        <p:nvPicPr>
          <p:cNvPr id="377" name="Google Shape;377;p27"/>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378" name="Google Shape;378;p27"/>
          <p:cNvPicPr preferRelativeResize="0"/>
          <p:nvPr/>
        </p:nvPicPr>
        <p:blipFill rotWithShape="1">
          <a:blip r:embed="rId3">
            <a:alphaModFix/>
          </a:blip>
          <a:srcRect b="0" l="0" r="89" t="0"/>
          <a:stretch/>
        </p:blipFill>
        <p:spPr>
          <a:xfrm flipH="1" rot="10800000">
            <a:off x="0" y="4955801"/>
            <a:ext cx="9144003" cy="191400"/>
          </a:xfrm>
          <a:prstGeom prst="rect">
            <a:avLst/>
          </a:prstGeom>
          <a:noFill/>
          <a:ln>
            <a:noFill/>
          </a:ln>
        </p:spPr>
      </p:pic>
      <p:grpSp>
        <p:nvGrpSpPr>
          <p:cNvPr id="379" name="Google Shape;379;p27"/>
          <p:cNvGrpSpPr/>
          <p:nvPr/>
        </p:nvGrpSpPr>
        <p:grpSpPr>
          <a:xfrm>
            <a:off x="142950" y="103825"/>
            <a:ext cx="8856300" cy="4934500"/>
            <a:chOff x="142950" y="103825"/>
            <a:chExt cx="8856300" cy="4934500"/>
          </a:xfrm>
        </p:grpSpPr>
        <p:grpSp>
          <p:nvGrpSpPr>
            <p:cNvPr id="380" name="Google Shape;380;p27"/>
            <p:cNvGrpSpPr/>
            <p:nvPr/>
          </p:nvGrpSpPr>
          <p:grpSpPr>
            <a:xfrm flipH="1" rot="10800000">
              <a:off x="147825" y="4955821"/>
              <a:ext cx="8847300" cy="82504"/>
              <a:chOff x="147825" y="9188"/>
              <a:chExt cx="8847300" cy="1837500"/>
            </a:xfrm>
          </p:grpSpPr>
          <p:cxnSp>
            <p:nvCxnSpPr>
              <p:cNvPr id="381" name="Google Shape;381;p27"/>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82" name="Google Shape;382;p27"/>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83" name="Google Shape;383;p27"/>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384" name="Google Shape;384;p27"/>
            <p:cNvGrpSpPr/>
            <p:nvPr/>
          </p:nvGrpSpPr>
          <p:grpSpPr>
            <a:xfrm flipH="1" rot="10800000">
              <a:off x="142950" y="103825"/>
              <a:ext cx="8856300" cy="4852126"/>
              <a:chOff x="142950" y="1835241"/>
              <a:chExt cx="8856300" cy="3200400"/>
            </a:xfrm>
          </p:grpSpPr>
          <p:cxnSp>
            <p:nvCxnSpPr>
              <p:cNvPr id="385" name="Google Shape;385;p27"/>
              <p:cNvCxnSpPr/>
              <p:nvPr/>
            </p:nvCxnSpPr>
            <p:spPr>
              <a:xfrm rot="10800000">
                <a:off x="8994900" y="1835241"/>
                <a:ext cx="0" cy="3200400"/>
              </a:xfrm>
              <a:prstGeom prst="straightConnector1">
                <a:avLst/>
              </a:prstGeom>
              <a:noFill/>
              <a:ln cap="flat" cmpd="sng" w="9525">
                <a:solidFill>
                  <a:schemeClr val="accent1"/>
                </a:solidFill>
                <a:prstDash val="solid"/>
                <a:round/>
                <a:headEnd len="med" w="med" type="none"/>
                <a:tailEnd len="med" w="med" type="none"/>
              </a:ln>
            </p:spPr>
          </p:cxnSp>
          <p:cxnSp>
            <p:nvCxnSpPr>
              <p:cNvPr id="386" name="Google Shape;386;p27"/>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87" name="Google Shape;387;p27"/>
              <p:cNvCxnSpPr/>
              <p:nvPr/>
            </p:nvCxnSpPr>
            <p:spPr>
              <a:xfrm>
                <a:off x="142950" y="5034767"/>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388" name="Google Shape;388;p27"/>
          <p:cNvSpPr/>
          <p:nvPr/>
        </p:nvSpPr>
        <p:spPr>
          <a:xfrm flipH="1" rot="10800000">
            <a:off x="147829" y="10517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389" name="Google Shape;389;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90" name="Google Shape;390;p27"/>
          <p:cNvSpPr txBox="1"/>
          <p:nvPr>
            <p:ph idx="1" type="subTitle"/>
          </p:nvPr>
        </p:nvSpPr>
        <p:spPr>
          <a:xfrm>
            <a:off x="1169713" y="1838636"/>
            <a:ext cx="31203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1" name="Google Shape;391;p27"/>
          <p:cNvSpPr txBox="1"/>
          <p:nvPr>
            <p:ph idx="2" type="subTitle"/>
          </p:nvPr>
        </p:nvSpPr>
        <p:spPr>
          <a:xfrm>
            <a:off x="4853963" y="1838636"/>
            <a:ext cx="31203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2" name="Google Shape;392;p27"/>
          <p:cNvSpPr txBox="1"/>
          <p:nvPr>
            <p:ph idx="3" type="subTitle"/>
          </p:nvPr>
        </p:nvSpPr>
        <p:spPr>
          <a:xfrm>
            <a:off x="1169713" y="3499211"/>
            <a:ext cx="31203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3" name="Google Shape;393;p27"/>
          <p:cNvSpPr txBox="1"/>
          <p:nvPr>
            <p:ph idx="4" type="subTitle"/>
          </p:nvPr>
        </p:nvSpPr>
        <p:spPr>
          <a:xfrm>
            <a:off x="4853963" y="3499211"/>
            <a:ext cx="31203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4" name="Google Shape;394;p27"/>
          <p:cNvSpPr txBox="1"/>
          <p:nvPr>
            <p:ph idx="5" type="subTitle"/>
          </p:nvPr>
        </p:nvSpPr>
        <p:spPr>
          <a:xfrm>
            <a:off x="1169713" y="1455550"/>
            <a:ext cx="3120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395" name="Google Shape;395;p27"/>
          <p:cNvSpPr txBox="1"/>
          <p:nvPr>
            <p:ph idx="6" type="subTitle"/>
          </p:nvPr>
        </p:nvSpPr>
        <p:spPr>
          <a:xfrm>
            <a:off x="1169713" y="3116200"/>
            <a:ext cx="3120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396" name="Google Shape;396;p27"/>
          <p:cNvSpPr txBox="1"/>
          <p:nvPr>
            <p:ph idx="7" type="subTitle"/>
          </p:nvPr>
        </p:nvSpPr>
        <p:spPr>
          <a:xfrm>
            <a:off x="4853933" y="1455550"/>
            <a:ext cx="3120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397" name="Google Shape;397;p27"/>
          <p:cNvSpPr txBox="1"/>
          <p:nvPr>
            <p:ph idx="8" type="subTitle"/>
          </p:nvPr>
        </p:nvSpPr>
        <p:spPr>
          <a:xfrm>
            <a:off x="4853933" y="3116200"/>
            <a:ext cx="3120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398" name="Shape 398"/>
        <p:cNvGrpSpPr/>
        <p:nvPr/>
      </p:nvGrpSpPr>
      <p:grpSpPr>
        <a:xfrm>
          <a:off x="0" y="0"/>
          <a:ext cx="0" cy="0"/>
          <a:chOff x="0" y="0"/>
          <a:chExt cx="0" cy="0"/>
        </a:xfrm>
      </p:grpSpPr>
      <p:pic>
        <p:nvPicPr>
          <p:cNvPr id="399" name="Google Shape;399;p28"/>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00" name="Google Shape;400;p28"/>
          <p:cNvPicPr preferRelativeResize="0"/>
          <p:nvPr/>
        </p:nvPicPr>
        <p:blipFill rotWithShape="1">
          <a:blip r:embed="rId3">
            <a:alphaModFix/>
          </a:blip>
          <a:srcRect b="0" l="0" r="89" t="0"/>
          <a:stretch/>
        </p:blipFill>
        <p:spPr>
          <a:xfrm>
            <a:off x="0" y="-3175"/>
            <a:ext cx="9144003" cy="190875"/>
          </a:xfrm>
          <a:prstGeom prst="rect">
            <a:avLst/>
          </a:prstGeom>
          <a:noFill/>
          <a:ln>
            <a:noFill/>
          </a:ln>
        </p:spPr>
      </p:pic>
      <p:grpSp>
        <p:nvGrpSpPr>
          <p:cNvPr id="401" name="Google Shape;401;p28"/>
          <p:cNvGrpSpPr/>
          <p:nvPr/>
        </p:nvGrpSpPr>
        <p:grpSpPr>
          <a:xfrm>
            <a:off x="142950" y="105163"/>
            <a:ext cx="8856300" cy="4923825"/>
            <a:chOff x="142950" y="105163"/>
            <a:chExt cx="8856300" cy="4923825"/>
          </a:xfrm>
        </p:grpSpPr>
        <p:grpSp>
          <p:nvGrpSpPr>
            <p:cNvPr id="402" name="Google Shape;402;p28"/>
            <p:cNvGrpSpPr/>
            <p:nvPr/>
          </p:nvGrpSpPr>
          <p:grpSpPr>
            <a:xfrm>
              <a:off x="147825" y="105163"/>
              <a:ext cx="8847300" cy="82504"/>
              <a:chOff x="147825" y="9188"/>
              <a:chExt cx="8847300" cy="1837500"/>
            </a:xfrm>
          </p:grpSpPr>
          <p:cxnSp>
            <p:nvCxnSpPr>
              <p:cNvPr id="403" name="Google Shape;403;p28"/>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04" name="Google Shape;404;p28"/>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05" name="Google Shape;405;p28"/>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406" name="Google Shape;406;p28"/>
            <p:cNvGrpSpPr/>
            <p:nvPr/>
          </p:nvGrpSpPr>
          <p:grpSpPr>
            <a:xfrm>
              <a:off x="142950" y="187778"/>
              <a:ext cx="8856300" cy="4841211"/>
              <a:chOff x="142950" y="1835400"/>
              <a:chExt cx="8856300" cy="3193200"/>
            </a:xfrm>
          </p:grpSpPr>
          <p:cxnSp>
            <p:nvCxnSpPr>
              <p:cNvPr id="407" name="Google Shape;407;p28"/>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08" name="Google Shape;408;p28"/>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09" name="Google Shape;409;p28"/>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410" name="Google Shape;410;p28"/>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11" name="Google Shape;411;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12" name="Google Shape;412;p28"/>
          <p:cNvSpPr txBox="1"/>
          <p:nvPr>
            <p:ph idx="1" type="subTitle"/>
          </p:nvPr>
        </p:nvSpPr>
        <p:spPr>
          <a:xfrm>
            <a:off x="720000" y="171016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3" name="Google Shape;413;p28"/>
          <p:cNvSpPr txBox="1"/>
          <p:nvPr>
            <p:ph idx="2" type="subTitle"/>
          </p:nvPr>
        </p:nvSpPr>
        <p:spPr>
          <a:xfrm>
            <a:off x="3579000" y="171016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4" name="Google Shape;414;p28"/>
          <p:cNvSpPr txBox="1"/>
          <p:nvPr>
            <p:ph idx="3" type="subTitle"/>
          </p:nvPr>
        </p:nvSpPr>
        <p:spPr>
          <a:xfrm>
            <a:off x="720000" y="344045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5" name="Google Shape;415;p28"/>
          <p:cNvSpPr txBox="1"/>
          <p:nvPr>
            <p:ph idx="4" type="subTitle"/>
          </p:nvPr>
        </p:nvSpPr>
        <p:spPr>
          <a:xfrm>
            <a:off x="3579000" y="344045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6" name="Google Shape;416;p28"/>
          <p:cNvSpPr txBox="1"/>
          <p:nvPr>
            <p:ph idx="5" type="subTitle"/>
          </p:nvPr>
        </p:nvSpPr>
        <p:spPr>
          <a:xfrm>
            <a:off x="6437997" y="171016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7" name="Google Shape;417;p28"/>
          <p:cNvSpPr txBox="1"/>
          <p:nvPr>
            <p:ph idx="6" type="subTitle"/>
          </p:nvPr>
        </p:nvSpPr>
        <p:spPr>
          <a:xfrm>
            <a:off x="6437997" y="344045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8" name="Google Shape;418;p28"/>
          <p:cNvSpPr txBox="1"/>
          <p:nvPr>
            <p:ph idx="7" type="subTitle"/>
          </p:nvPr>
        </p:nvSpPr>
        <p:spPr>
          <a:xfrm>
            <a:off x="723905" y="1336263"/>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19" name="Google Shape;419;p28"/>
          <p:cNvSpPr txBox="1"/>
          <p:nvPr>
            <p:ph idx="8" type="subTitle"/>
          </p:nvPr>
        </p:nvSpPr>
        <p:spPr>
          <a:xfrm>
            <a:off x="3582902" y="1336263"/>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20" name="Google Shape;420;p28"/>
          <p:cNvSpPr txBox="1"/>
          <p:nvPr>
            <p:ph idx="9" type="subTitle"/>
          </p:nvPr>
        </p:nvSpPr>
        <p:spPr>
          <a:xfrm>
            <a:off x="6441895" y="1336263"/>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21" name="Google Shape;421;p28"/>
          <p:cNvSpPr txBox="1"/>
          <p:nvPr>
            <p:ph idx="13" type="subTitle"/>
          </p:nvPr>
        </p:nvSpPr>
        <p:spPr>
          <a:xfrm>
            <a:off x="723905" y="3063350"/>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22" name="Google Shape;422;p28"/>
          <p:cNvSpPr txBox="1"/>
          <p:nvPr>
            <p:ph idx="14" type="subTitle"/>
          </p:nvPr>
        </p:nvSpPr>
        <p:spPr>
          <a:xfrm>
            <a:off x="3582902" y="3063350"/>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23" name="Google Shape;423;p28"/>
          <p:cNvSpPr txBox="1"/>
          <p:nvPr>
            <p:ph idx="15" type="subTitle"/>
          </p:nvPr>
        </p:nvSpPr>
        <p:spPr>
          <a:xfrm>
            <a:off x="6441895" y="3063350"/>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424" name="Shape 424"/>
        <p:cNvGrpSpPr/>
        <p:nvPr/>
      </p:nvGrpSpPr>
      <p:grpSpPr>
        <a:xfrm>
          <a:off x="0" y="0"/>
          <a:ext cx="0" cy="0"/>
          <a:chOff x="0" y="0"/>
          <a:chExt cx="0" cy="0"/>
        </a:xfrm>
      </p:grpSpPr>
      <p:pic>
        <p:nvPicPr>
          <p:cNvPr id="425" name="Google Shape;425;p29"/>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426" name="Google Shape;426;p29"/>
          <p:cNvSpPr txBox="1"/>
          <p:nvPr>
            <p:ph hasCustomPrompt="1" type="title"/>
          </p:nvPr>
        </p:nvSpPr>
        <p:spPr>
          <a:xfrm>
            <a:off x="2582625" y="539499"/>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27" name="Google Shape;427;p29"/>
          <p:cNvSpPr txBox="1"/>
          <p:nvPr>
            <p:ph idx="1" type="subTitle"/>
          </p:nvPr>
        </p:nvSpPr>
        <p:spPr>
          <a:xfrm>
            <a:off x="2582625" y="1365198"/>
            <a:ext cx="4696800" cy="4155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428" name="Google Shape;428;p29"/>
          <p:cNvSpPr txBox="1"/>
          <p:nvPr>
            <p:ph hasCustomPrompt="1" idx="2" type="title"/>
          </p:nvPr>
        </p:nvSpPr>
        <p:spPr>
          <a:xfrm>
            <a:off x="2582625" y="1951143"/>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29" name="Google Shape;429;p29"/>
          <p:cNvSpPr txBox="1"/>
          <p:nvPr>
            <p:ph idx="3" type="subTitle"/>
          </p:nvPr>
        </p:nvSpPr>
        <p:spPr>
          <a:xfrm>
            <a:off x="2582625" y="2776847"/>
            <a:ext cx="4696800" cy="4155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430" name="Google Shape;430;p29"/>
          <p:cNvSpPr txBox="1"/>
          <p:nvPr>
            <p:ph hasCustomPrompt="1" idx="4" type="title"/>
          </p:nvPr>
        </p:nvSpPr>
        <p:spPr>
          <a:xfrm>
            <a:off x="2582625" y="3362786"/>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31" name="Google Shape;431;p29"/>
          <p:cNvSpPr txBox="1"/>
          <p:nvPr>
            <p:ph idx="5" type="subTitle"/>
          </p:nvPr>
        </p:nvSpPr>
        <p:spPr>
          <a:xfrm>
            <a:off x="2582625" y="4188495"/>
            <a:ext cx="4696800" cy="4155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pic>
        <p:nvPicPr>
          <p:cNvPr id="432" name="Google Shape;432;p29"/>
          <p:cNvPicPr preferRelativeResize="0"/>
          <p:nvPr/>
        </p:nvPicPr>
        <p:blipFill rotWithShape="1">
          <a:blip r:embed="rId3">
            <a:alphaModFix/>
          </a:blip>
          <a:srcRect b="0" l="0" r="89" t="0"/>
          <a:stretch/>
        </p:blipFill>
        <p:spPr>
          <a:xfrm rot="-5400000">
            <a:off x="-1897425" y="1894450"/>
            <a:ext cx="5144975" cy="1356075"/>
          </a:xfrm>
          <a:prstGeom prst="rect">
            <a:avLst/>
          </a:prstGeom>
          <a:noFill/>
          <a:ln>
            <a:noFill/>
          </a:ln>
        </p:spPr>
      </p:pic>
      <p:sp>
        <p:nvSpPr>
          <p:cNvPr id="433" name="Google Shape;433;p29"/>
          <p:cNvSpPr/>
          <p:nvPr/>
        </p:nvSpPr>
        <p:spPr>
          <a:xfrm>
            <a:off x="86083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434" name="Google Shape;434;p29"/>
          <p:cNvGrpSpPr/>
          <p:nvPr/>
        </p:nvGrpSpPr>
        <p:grpSpPr>
          <a:xfrm>
            <a:off x="142950" y="104701"/>
            <a:ext cx="8856358" cy="4921799"/>
            <a:chOff x="142950" y="104701"/>
            <a:chExt cx="8856358" cy="4921799"/>
          </a:xfrm>
        </p:grpSpPr>
        <p:grpSp>
          <p:nvGrpSpPr>
            <p:cNvPr id="435" name="Google Shape;435;p29"/>
            <p:cNvGrpSpPr/>
            <p:nvPr/>
          </p:nvGrpSpPr>
          <p:grpSpPr>
            <a:xfrm rot="-5400000">
              <a:off x="2715571" y="-1257237"/>
              <a:ext cx="4919112" cy="7648362"/>
              <a:chOff x="142957" y="1835400"/>
              <a:chExt cx="8852100" cy="3193204"/>
            </a:xfrm>
          </p:grpSpPr>
          <p:cxnSp>
            <p:nvCxnSpPr>
              <p:cNvPr id="436" name="Google Shape;436;p29"/>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37" name="Google Shape;437;p29"/>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38" name="Google Shape;438;p29"/>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439" name="Google Shape;439;p29"/>
            <p:cNvGrpSpPr/>
            <p:nvPr/>
          </p:nvGrpSpPr>
          <p:grpSpPr>
            <a:xfrm rot="-5400000">
              <a:off x="-1711419" y="1959070"/>
              <a:ext cx="4919099" cy="1210361"/>
              <a:chOff x="147825" y="9188"/>
              <a:chExt cx="8847300" cy="1837500"/>
            </a:xfrm>
          </p:grpSpPr>
          <p:cxnSp>
            <p:nvCxnSpPr>
              <p:cNvPr id="440" name="Google Shape;440;p29"/>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41" name="Google Shape;441;p29"/>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42" name="Google Shape;442;p29"/>
              <p:cNvCxnSpPr/>
              <p:nvPr/>
            </p:nvCxnSpPr>
            <p:spPr>
              <a:xfrm rot="10800000">
                <a:off x="147825" y="17337"/>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443" name="Shape 443"/>
        <p:cNvGrpSpPr/>
        <p:nvPr/>
      </p:nvGrpSpPr>
      <p:grpSpPr>
        <a:xfrm>
          <a:off x="0" y="0"/>
          <a:ext cx="0" cy="0"/>
          <a:chOff x="0" y="0"/>
          <a:chExt cx="0" cy="0"/>
        </a:xfrm>
      </p:grpSpPr>
      <p:pic>
        <p:nvPicPr>
          <p:cNvPr id="444" name="Google Shape;444;p30"/>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445" name="Google Shape;445;p30"/>
          <p:cNvSpPr txBox="1"/>
          <p:nvPr>
            <p:ph type="title"/>
          </p:nvPr>
        </p:nvSpPr>
        <p:spPr>
          <a:xfrm>
            <a:off x="2347925" y="1088526"/>
            <a:ext cx="4448100" cy="1058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46" name="Google Shape;446;p30"/>
          <p:cNvSpPr txBox="1"/>
          <p:nvPr>
            <p:ph idx="1" type="subTitle"/>
          </p:nvPr>
        </p:nvSpPr>
        <p:spPr>
          <a:xfrm>
            <a:off x="2347900" y="2038925"/>
            <a:ext cx="4448100" cy="105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2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47" name="Google Shape;447;p30"/>
          <p:cNvSpPr txBox="1"/>
          <p:nvPr/>
        </p:nvSpPr>
        <p:spPr>
          <a:xfrm>
            <a:off x="2099100" y="3762075"/>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000">
                <a:solidFill>
                  <a:schemeClr val="dk1"/>
                </a:solidFill>
                <a:latin typeface="Inter"/>
                <a:ea typeface="Inter"/>
                <a:cs typeface="Inter"/>
                <a:sym typeface="Inter"/>
              </a:rPr>
              <a:t>CREDITS:</a:t>
            </a:r>
            <a:r>
              <a:rPr lang="en" sz="1000">
                <a:solidFill>
                  <a:schemeClr val="dk1"/>
                </a:solidFill>
                <a:latin typeface="Inter"/>
                <a:ea typeface="Inter"/>
                <a:cs typeface="Inter"/>
                <a:sym typeface="Inter"/>
              </a:rPr>
              <a:t> This presentation template was created by </a:t>
            </a:r>
            <a:r>
              <a:rPr b="1" lang="en" sz="1000" u="sng">
                <a:solidFill>
                  <a:schemeClr val="dk1"/>
                </a:solidFill>
                <a:latin typeface="Inter"/>
                <a:ea typeface="Inter"/>
                <a:cs typeface="Inter"/>
                <a:sym typeface="Inter"/>
                <a:hlinkClick r:id="rId3">
                  <a:extLst>
                    <a:ext uri="{A12FA001-AC4F-418D-AE19-62706E023703}">
                      <ahyp:hlinkClr val="tx"/>
                    </a:ext>
                  </a:extLst>
                </a:hlinkClick>
              </a:rPr>
              <a:t>Slidesgo</a:t>
            </a:r>
            <a:r>
              <a:rPr lang="en" sz="1000">
                <a:solidFill>
                  <a:schemeClr val="dk1"/>
                </a:solidFill>
                <a:latin typeface="Inter"/>
                <a:ea typeface="Inter"/>
                <a:cs typeface="Inter"/>
                <a:sym typeface="Inter"/>
              </a:rPr>
              <a:t>, and includes icons by </a:t>
            </a:r>
            <a:r>
              <a:rPr b="1" lang="en" sz="1000" u="sng">
                <a:solidFill>
                  <a:schemeClr val="dk1"/>
                </a:solidFill>
                <a:latin typeface="Inter"/>
                <a:ea typeface="Inter"/>
                <a:cs typeface="Inter"/>
                <a:sym typeface="Inter"/>
                <a:hlinkClick r:id="rId4">
                  <a:extLst>
                    <a:ext uri="{A12FA001-AC4F-418D-AE19-62706E023703}">
                      <ahyp:hlinkClr val="tx"/>
                    </a:ext>
                  </a:extLst>
                </a:hlinkClick>
              </a:rPr>
              <a:t>Flaticon</a:t>
            </a:r>
            <a:r>
              <a:rPr lang="en" sz="1000">
                <a:solidFill>
                  <a:schemeClr val="dk1"/>
                </a:solidFill>
                <a:latin typeface="Inter"/>
                <a:ea typeface="Inter"/>
                <a:cs typeface="Inter"/>
                <a:sym typeface="Inter"/>
              </a:rPr>
              <a:t>, and infographics &amp; images by </a:t>
            </a:r>
            <a:r>
              <a:rPr b="1" lang="en" sz="1000" u="sng">
                <a:solidFill>
                  <a:schemeClr val="dk1"/>
                </a:solidFill>
                <a:latin typeface="Inter"/>
                <a:ea typeface="Inter"/>
                <a:cs typeface="Inter"/>
                <a:sym typeface="Inter"/>
                <a:hlinkClick r:id="rId5">
                  <a:extLst>
                    <a:ext uri="{A12FA001-AC4F-418D-AE19-62706E023703}">
                      <ahyp:hlinkClr val="tx"/>
                    </a:ext>
                  </a:extLst>
                </a:hlinkClick>
              </a:rPr>
              <a:t>Freepik</a:t>
            </a:r>
            <a:r>
              <a:rPr lang="en" sz="1000" u="sng">
                <a:solidFill>
                  <a:schemeClr val="dk1"/>
                </a:solidFill>
                <a:latin typeface="Inter"/>
                <a:ea typeface="Inter"/>
                <a:cs typeface="Inter"/>
                <a:sym typeface="Inter"/>
              </a:rPr>
              <a:t> </a:t>
            </a:r>
            <a:endParaRPr b="1" sz="1000" u="sng">
              <a:solidFill>
                <a:schemeClr val="dk1"/>
              </a:solidFill>
              <a:latin typeface="Inter"/>
              <a:ea typeface="Inter"/>
              <a:cs typeface="Inter"/>
              <a:sym typeface="Inter"/>
            </a:endParaRPr>
          </a:p>
        </p:txBody>
      </p:sp>
      <p:pic>
        <p:nvPicPr>
          <p:cNvPr id="448" name="Google Shape;448;p30"/>
          <p:cNvPicPr preferRelativeResize="0"/>
          <p:nvPr/>
        </p:nvPicPr>
        <p:blipFill rotWithShape="1">
          <a:blip r:embed="rId6">
            <a:alphaModFix/>
          </a:blip>
          <a:srcRect b="0" l="0" r="79" t="0"/>
          <a:stretch/>
        </p:blipFill>
        <p:spPr>
          <a:xfrm>
            <a:off x="0" y="-2575"/>
            <a:ext cx="9144003" cy="1110750"/>
          </a:xfrm>
          <a:prstGeom prst="rect">
            <a:avLst/>
          </a:prstGeom>
          <a:noFill/>
          <a:ln>
            <a:noFill/>
          </a:ln>
        </p:spPr>
      </p:pic>
      <p:grpSp>
        <p:nvGrpSpPr>
          <p:cNvPr id="449" name="Google Shape;449;p30"/>
          <p:cNvGrpSpPr/>
          <p:nvPr/>
        </p:nvGrpSpPr>
        <p:grpSpPr>
          <a:xfrm>
            <a:off x="144750" y="109675"/>
            <a:ext cx="8850375" cy="4919100"/>
            <a:chOff x="144750" y="109675"/>
            <a:chExt cx="8850375" cy="4919100"/>
          </a:xfrm>
        </p:grpSpPr>
        <p:grpSp>
          <p:nvGrpSpPr>
            <p:cNvPr id="450" name="Google Shape;450;p30"/>
            <p:cNvGrpSpPr/>
            <p:nvPr/>
          </p:nvGrpSpPr>
          <p:grpSpPr>
            <a:xfrm>
              <a:off x="147825" y="109675"/>
              <a:ext cx="8847300" cy="998424"/>
              <a:chOff x="147825" y="109675"/>
              <a:chExt cx="8847300" cy="1737900"/>
            </a:xfrm>
          </p:grpSpPr>
          <p:cxnSp>
            <p:nvCxnSpPr>
              <p:cNvPr id="451" name="Google Shape;451;p30"/>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452" name="Google Shape;452;p30"/>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453" name="Google Shape;453;p30"/>
              <p:cNvCxnSpPr/>
              <p:nvPr/>
            </p:nvCxnSpPr>
            <p:spPr>
              <a:xfrm rot="10800000">
                <a:off x="147825" y="117987"/>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454" name="Google Shape;454;p30"/>
            <p:cNvGrpSpPr/>
            <p:nvPr/>
          </p:nvGrpSpPr>
          <p:grpSpPr>
            <a:xfrm>
              <a:off x="144750" y="1108164"/>
              <a:ext cx="8850300" cy="3920611"/>
              <a:chOff x="144750" y="1835400"/>
              <a:chExt cx="8850300" cy="3193200"/>
            </a:xfrm>
          </p:grpSpPr>
          <p:cxnSp>
            <p:nvCxnSpPr>
              <p:cNvPr id="455" name="Google Shape;455;p30"/>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56" name="Google Shape;456;p30"/>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57" name="Google Shape;457;p30"/>
              <p:cNvCxnSpPr/>
              <p:nvPr/>
            </p:nvCxnSpPr>
            <p:spPr>
              <a:xfrm>
                <a:off x="144750" y="502483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458" name="Google Shape;458;p30"/>
          <p:cNvSpPr/>
          <p:nvPr/>
        </p:nvSpPr>
        <p:spPr>
          <a:xfrm>
            <a:off x="86083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459" name="Shape 459"/>
        <p:cNvGrpSpPr/>
        <p:nvPr/>
      </p:nvGrpSpPr>
      <p:grpSpPr>
        <a:xfrm>
          <a:off x="0" y="0"/>
          <a:ext cx="0" cy="0"/>
          <a:chOff x="0" y="0"/>
          <a:chExt cx="0" cy="0"/>
        </a:xfrm>
      </p:grpSpPr>
      <p:pic>
        <p:nvPicPr>
          <p:cNvPr id="460" name="Google Shape;460;p31"/>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61" name="Google Shape;461;p31"/>
          <p:cNvPicPr preferRelativeResize="0"/>
          <p:nvPr/>
        </p:nvPicPr>
        <p:blipFill rotWithShape="1">
          <a:blip r:embed="rId3">
            <a:alphaModFix/>
          </a:blip>
          <a:srcRect b="0" l="0" r="89" t="0"/>
          <a:stretch/>
        </p:blipFill>
        <p:spPr>
          <a:xfrm flipH="1" rot="5400000">
            <a:off x="5441862" y="1440962"/>
            <a:ext cx="5144975" cy="2263050"/>
          </a:xfrm>
          <a:prstGeom prst="rect">
            <a:avLst/>
          </a:prstGeom>
          <a:noFill/>
          <a:ln>
            <a:noFill/>
          </a:ln>
        </p:spPr>
      </p:pic>
      <p:sp>
        <p:nvSpPr>
          <p:cNvPr id="462" name="Google Shape;462;p31"/>
          <p:cNvSpPr/>
          <p:nvPr/>
        </p:nvSpPr>
        <p:spPr>
          <a:xfrm flipH="1">
            <a:off x="147229" y="46371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463" name="Google Shape;463;p31"/>
          <p:cNvGrpSpPr/>
          <p:nvPr/>
        </p:nvGrpSpPr>
        <p:grpSpPr>
          <a:xfrm>
            <a:off x="143091" y="104701"/>
            <a:ext cx="8856203" cy="4921799"/>
            <a:chOff x="143091" y="104701"/>
            <a:chExt cx="8856203" cy="4921799"/>
          </a:xfrm>
        </p:grpSpPr>
        <p:grpSp>
          <p:nvGrpSpPr>
            <p:cNvPr id="464" name="Google Shape;464;p31"/>
            <p:cNvGrpSpPr/>
            <p:nvPr/>
          </p:nvGrpSpPr>
          <p:grpSpPr>
            <a:xfrm flipH="1" rot="5400000">
              <a:off x="1053962" y="-803483"/>
              <a:ext cx="4919112" cy="6740853"/>
              <a:chOff x="142957" y="1835400"/>
              <a:chExt cx="8852100" cy="3193204"/>
            </a:xfrm>
          </p:grpSpPr>
          <p:cxnSp>
            <p:nvCxnSpPr>
              <p:cNvPr id="465" name="Google Shape;465;p31"/>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66" name="Google Shape;466;p31"/>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67" name="Google Shape;467;p31"/>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468" name="Google Shape;468;p31"/>
            <p:cNvGrpSpPr/>
            <p:nvPr/>
          </p:nvGrpSpPr>
          <p:grpSpPr>
            <a:xfrm flipH="1" rot="5400000">
              <a:off x="5481528" y="1506034"/>
              <a:ext cx="4919099" cy="2116432"/>
              <a:chOff x="147825" y="9188"/>
              <a:chExt cx="8847300" cy="1837500"/>
            </a:xfrm>
          </p:grpSpPr>
          <p:cxnSp>
            <p:nvCxnSpPr>
              <p:cNvPr id="469" name="Google Shape;469;p31"/>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70" name="Google Shape;470;p31"/>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71" name="Google Shape;471;p31"/>
              <p:cNvCxnSpPr/>
              <p:nvPr/>
            </p:nvCxnSpPr>
            <p:spPr>
              <a:xfrm rot="10800000">
                <a:off x="147825" y="13213"/>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472" name="Shape 472"/>
        <p:cNvGrpSpPr/>
        <p:nvPr/>
      </p:nvGrpSpPr>
      <p:grpSpPr>
        <a:xfrm>
          <a:off x="0" y="0"/>
          <a:ext cx="0" cy="0"/>
          <a:chOff x="0" y="0"/>
          <a:chExt cx="0" cy="0"/>
        </a:xfrm>
      </p:grpSpPr>
      <p:pic>
        <p:nvPicPr>
          <p:cNvPr id="473" name="Google Shape;473;p32"/>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74" name="Google Shape;474;p32"/>
          <p:cNvPicPr preferRelativeResize="0"/>
          <p:nvPr/>
        </p:nvPicPr>
        <p:blipFill rotWithShape="1">
          <a:blip r:embed="rId3">
            <a:alphaModFix/>
          </a:blip>
          <a:srcRect b="0" l="0" r="89" t="0"/>
          <a:stretch/>
        </p:blipFill>
        <p:spPr>
          <a:xfrm rot="-5400000">
            <a:off x="-1443963" y="1441587"/>
            <a:ext cx="5144975" cy="2261800"/>
          </a:xfrm>
          <a:prstGeom prst="rect">
            <a:avLst/>
          </a:prstGeom>
          <a:noFill/>
          <a:ln>
            <a:noFill/>
          </a:ln>
        </p:spPr>
      </p:pic>
      <p:sp>
        <p:nvSpPr>
          <p:cNvPr id="475" name="Google Shape;475;p32"/>
          <p:cNvSpPr/>
          <p:nvPr/>
        </p:nvSpPr>
        <p:spPr>
          <a:xfrm>
            <a:off x="8608307" y="1074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476" name="Google Shape;476;p32"/>
          <p:cNvGrpSpPr/>
          <p:nvPr/>
        </p:nvGrpSpPr>
        <p:grpSpPr>
          <a:xfrm>
            <a:off x="142942" y="104701"/>
            <a:ext cx="8856203" cy="4921799"/>
            <a:chOff x="142942" y="104701"/>
            <a:chExt cx="8856203" cy="4921799"/>
          </a:xfrm>
        </p:grpSpPr>
        <p:grpSp>
          <p:nvGrpSpPr>
            <p:cNvPr id="477" name="Google Shape;477;p32"/>
            <p:cNvGrpSpPr/>
            <p:nvPr/>
          </p:nvGrpSpPr>
          <p:grpSpPr>
            <a:xfrm rot="-5400000">
              <a:off x="3169162" y="-803483"/>
              <a:ext cx="4919112" cy="6740853"/>
              <a:chOff x="142957" y="1835400"/>
              <a:chExt cx="8852100" cy="3193204"/>
            </a:xfrm>
          </p:grpSpPr>
          <p:cxnSp>
            <p:nvCxnSpPr>
              <p:cNvPr id="478" name="Google Shape;478;p32"/>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79" name="Google Shape;479;p32"/>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80" name="Google Shape;480;p32"/>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481" name="Google Shape;481;p32"/>
            <p:cNvGrpSpPr/>
            <p:nvPr/>
          </p:nvGrpSpPr>
          <p:grpSpPr>
            <a:xfrm rot="-5400000">
              <a:off x="-1258391" y="1506034"/>
              <a:ext cx="4919099" cy="2116433"/>
              <a:chOff x="147825" y="9188"/>
              <a:chExt cx="8847300" cy="1837500"/>
            </a:xfrm>
          </p:grpSpPr>
          <p:cxnSp>
            <p:nvCxnSpPr>
              <p:cNvPr id="482" name="Google Shape;482;p32"/>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83" name="Google Shape;483;p32"/>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84" name="Google Shape;484;p32"/>
              <p:cNvCxnSpPr/>
              <p:nvPr/>
            </p:nvCxnSpPr>
            <p:spPr>
              <a:xfrm rot="10800000">
                <a:off x="147825" y="12172"/>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88" name="Shape 488"/>
        <p:cNvGrpSpPr/>
        <p:nvPr/>
      </p:nvGrpSpPr>
      <p:grpSpPr>
        <a:xfrm>
          <a:off x="0" y="0"/>
          <a:ext cx="0" cy="0"/>
          <a:chOff x="0" y="0"/>
          <a:chExt cx="0" cy="0"/>
        </a:xfrm>
      </p:grpSpPr>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489" name="Shape 489"/>
        <p:cNvGrpSpPr/>
        <p:nvPr/>
      </p:nvGrpSpPr>
      <p:grpSpPr>
        <a:xfrm>
          <a:off x="0" y="0"/>
          <a:ext cx="0" cy="0"/>
          <a:chOff x="0" y="0"/>
          <a:chExt cx="0" cy="0"/>
        </a:xfrm>
      </p:grpSpPr>
      <p:sp>
        <p:nvSpPr>
          <p:cNvPr id="490" name="Google Shape;490;p3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a:solidFill>
                  <a:schemeClr val="lt1"/>
                </a:solidFill>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32" Type="http://schemas.openxmlformats.org/officeDocument/2006/relationships/theme" Target="../theme/theme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slideLayout" Target="../slideLayouts/slideLayout33.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1pPr>
            <a:lvl2pPr lvl="1"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2pPr>
            <a:lvl3pPr lvl="2"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3pPr>
            <a:lvl4pPr lvl="3"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4pPr>
            <a:lvl5pPr lvl="4"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5pPr>
            <a:lvl6pPr lvl="5"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6pPr>
            <a:lvl7pPr lvl="6"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7pPr>
            <a:lvl8pPr lvl="7"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8pPr>
            <a:lvl9pPr lvl="8"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1pPr>
            <a:lvl2pPr indent="-304800" lvl="1" marL="9144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2pPr>
            <a:lvl3pPr indent="-304800" lvl="2" marL="13716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3pPr>
            <a:lvl4pPr indent="-304800" lvl="3" marL="1828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4pPr>
            <a:lvl5pPr indent="-304800" lvl="4" marL="22860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5pPr>
            <a:lvl6pPr indent="-304800" lvl="5" marL="27432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6pPr>
            <a:lvl7pPr indent="-304800" lvl="6" marL="32004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7pPr>
            <a:lvl8pPr indent="-304800" lvl="7" marL="36576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8pPr>
            <a:lvl9pPr indent="-304800" lvl="8" marL="411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85" name="Shape 485"/>
        <p:cNvGrpSpPr/>
        <p:nvPr/>
      </p:nvGrpSpPr>
      <p:grpSpPr>
        <a:xfrm>
          <a:off x="0" y="0"/>
          <a:ext cx="0" cy="0"/>
          <a:chOff x="0" y="0"/>
          <a:chExt cx="0" cy="0"/>
        </a:xfrm>
      </p:grpSpPr>
      <p:sp>
        <p:nvSpPr>
          <p:cNvPr id="486" name="Google Shape;486;p3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487" name="Google Shape;487;p3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9" r:id="rId1"/>
    <p:sldLayoutId id="2147483680"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3.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xml"/><Relationship Id="rId3" Type="http://schemas.openxmlformats.org/officeDocument/2006/relationships/image" Target="../media/image3.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xml"/><Relationship Id="rId3" Type="http://schemas.openxmlformats.org/officeDocument/2006/relationships/image" Target="../media/image3.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9.xml"/><Relationship Id="rId3" Type="http://schemas.openxmlformats.org/officeDocument/2006/relationships/image" Target="../media/image3.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xml"/><Relationship Id="rId3" Type="http://schemas.openxmlformats.org/officeDocument/2006/relationships/image" Target="../media/image3.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7.xml"/><Relationship Id="rId3" Type="http://schemas.openxmlformats.org/officeDocument/2006/relationships/image" Target="../media/image16.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8.xml"/><Relationship Id="rId3" Type="http://schemas.openxmlformats.org/officeDocument/2006/relationships/image" Target="../media/image20.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1.xml"/><Relationship Id="rId3" Type="http://schemas.openxmlformats.org/officeDocument/2006/relationships/image" Target="../media/image3.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3.xml"/><Relationship Id="rId3" Type="http://schemas.openxmlformats.org/officeDocument/2006/relationships/image" Target="../media/image17.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6.xml"/><Relationship Id="rId3" Type="http://schemas.openxmlformats.org/officeDocument/2006/relationships/image" Target="../media/image22.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7.xml"/><Relationship Id="rId3" Type="http://schemas.openxmlformats.org/officeDocument/2006/relationships/image" Target="../media/image18.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8.xml"/><Relationship Id="rId3" Type="http://schemas.openxmlformats.org/officeDocument/2006/relationships/image" Target="../media/image6.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9.xml"/><Relationship Id="rId3" Type="http://schemas.openxmlformats.org/officeDocument/2006/relationships/image" Target="../media/image19.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0.xml"/><Relationship Id="rId3" Type="http://schemas.openxmlformats.org/officeDocument/2006/relationships/image" Target="../media/image3.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1.xml"/><Relationship Id="rId3" Type="http://schemas.openxmlformats.org/officeDocument/2006/relationships/image" Target="../media/image23.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2.xml"/><Relationship Id="rId3" Type="http://schemas.openxmlformats.org/officeDocument/2006/relationships/image" Target="../media/image15.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3.xml"/><Relationship Id="rId3" Type="http://schemas.openxmlformats.org/officeDocument/2006/relationships/image" Target="../media/image8.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4.xml"/><Relationship Id="rId3" Type="http://schemas.openxmlformats.org/officeDocument/2006/relationships/image" Target="../media/image3.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8.xml"/><Relationship Id="rId3" Type="http://schemas.openxmlformats.org/officeDocument/2006/relationships/image" Target="../media/image3.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1.xml"/><Relationship Id="rId3" Type="http://schemas.openxmlformats.org/officeDocument/2006/relationships/image" Target="../media/image3.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3.xml"/><Relationship Id="rId3" Type="http://schemas.openxmlformats.org/officeDocument/2006/relationships/image" Target="../media/image13.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0.xml"/><Relationship Id="rId3" Type="http://schemas.openxmlformats.org/officeDocument/2006/relationships/image" Target="../media/image3.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1.xml"/><Relationship Id="rId3" Type="http://schemas.openxmlformats.org/officeDocument/2006/relationships/image" Target="../media/image3.pn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52.xml"/><Relationship Id="rId3" Type="http://schemas.openxmlformats.org/officeDocument/2006/relationships/image" Target="../media/image24.jp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53.xml"/><Relationship Id="rId3" Type="http://schemas.openxmlformats.org/officeDocument/2006/relationships/image" Target="../media/image21.jpg"/><Relationship Id="rId4" Type="http://schemas.openxmlformats.org/officeDocument/2006/relationships/image" Target="../media/image3.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4.xml"/><Relationship Id="rId3" Type="http://schemas.openxmlformats.org/officeDocument/2006/relationships/image" Target="../media/image3.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55.xml"/><Relationship Id="rId3" Type="http://schemas.openxmlformats.org/officeDocument/2006/relationships/image" Target="../media/image3.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58.xml"/><Relationship Id="rId3" Type="http://schemas.openxmlformats.org/officeDocument/2006/relationships/image" Target="../media/image5.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59.xml"/><Relationship Id="rId3" Type="http://schemas.openxmlformats.org/officeDocument/2006/relationships/image" Target="../media/image28.jp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60.xml"/><Relationship Id="rId3" Type="http://schemas.openxmlformats.org/officeDocument/2006/relationships/image" Target="../media/image27.jp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1i2ZIq_48EobkTbf4JyaW-ahZq2MQb8eGojvw17_nPg/copy" TargetMode="External"/><Relationship Id="rId5" Type="http://schemas.openxmlformats.org/officeDocument/2006/relationships/image" Target="../media/image7.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6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6.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1i2ZIq_48EobkTbf4JyaW-ahZq2MQb8eGojvw17_nPg/copy" TargetMode="External"/><Relationship Id="rId5" Type="http://schemas.openxmlformats.org/officeDocument/2006/relationships/image" Target="../media/image9.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6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8.xml"/><Relationship Id="rId3" Type="http://schemas.openxmlformats.org/officeDocument/2006/relationships/image" Target="../media/image26.jpg"/><Relationship Id="rId4" Type="http://schemas.openxmlformats.org/officeDocument/2006/relationships/image" Target="../media/image25.jp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69.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0.xml"/><Relationship Id="rId3" Type="http://schemas.openxmlformats.org/officeDocument/2006/relationships/image" Target="../media/image3.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71.xml"/><Relationship Id="rId3" Type="http://schemas.openxmlformats.org/officeDocument/2006/relationships/hyperlink" Target="https://www.freepik.com/free-photo/beautiful-women-working-together-startup-company_18843631.htm/?utm_source=slidesgo_template&amp;utm_medium=referral-link&amp;utm_campaign=sg_resources&amp;utm_content=freepik" TargetMode="External"/><Relationship Id="rId4" Type="http://schemas.openxmlformats.org/officeDocument/2006/relationships/hyperlink" Target="https://www.freepik.com/free-photo/corporate-employee-posing-office_11762370.htm/?utm_source=slidesgo_template&amp;utm_medium=referral-link&amp;utm_campaign=sg_resources&amp;utm_content=freepik" TargetMode="External"/><Relationship Id="rId5" Type="http://schemas.openxmlformats.org/officeDocument/2006/relationships/hyperlink" Target="https://www.freepik.com/free-photo/businessman-looking-tablet_9634650.htm/?utm_source=slidesgo_template&amp;utm_medium=referral-link&amp;utm_campaign=sg_resources&amp;utm_content=freepik" TargetMode="External"/><Relationship Id="rId6" Type="http://schemas.openxmlformats.org/officeDocument/2006/relationships/hyperlink" Target="https://www.freepik.com/free-photo/two-male-colleagues-talking-each-other-during-meeting_12065581.htm/?utm_source=slidesgo_template&amp;utm_medium=referral-link&amp;utm_campaign=sg_resources&amp;utm_content=freepik" TargetMode="External"/><Relationship Id="rId7" Type="http://schemas.openxmlformats.org/officeDocument/2006/relationships/hyperlink" Target="https://www.freepik.com/free-photo/office-workers-using-finance-graphs_42621760.htm/?utm_source=slidesgo_template&amp;utm_medium=referral-link&amp;utm_campaign=sg_resources&amp;utm_content=freepik" TargetMode="External"/><Relationship Id="rId8" Type="http://schemas.openxmlformats.org/officeDocument/2006/relationships/hyperlink" Target="https://www.freepik.com/free-photo/man-showing-something-his-colleagues-laptop-during-meeting_12065572.htm/?utm_source=slidesgo_template&amp;utm_medium=referral-link&amp;utm_campaign=sg_resources&amp;utm_content=freepik" TargetMode="Externa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72.xml"/><Relationship Id="rId3" Type="http://schemas.openxmlformats.org/officeDocument/2006/relationships/hyperlink" Target="http://bit.ly/2PfT4lq" TargetMode="External"/><Relationship Id="rId4" Type="http://schemas.openxmlformats.org/officeDocument/2006/relationships/slide" Target="/ppt/slides/slide69.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73.xml"/><Relationship Id="rId3" Type="http://schemas.openxmlformats.org/officeDocument/2006/relationships/hyperlink" Target="http://bit.ly/2PfT4lq" TargetMode="External"/><Relationship Id="rId4" Type="http://schemas.openxmlformats.org/officeDocument/2006/relationships/slide" Target="/ppt/slides/slide69.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74.xml"/><Relationship Id="rId3" Type="http://schemas.openxmlformats.org/officeDocument/2006/relationships/hyperlink" Target="https://fonts.google.com/specimen/Lexend" TargetMode="External"/><Relationship Id="rId4" Type="http://schemas.openxmlformats.org/officeDocument/2006/relationships/hyperlink" Target="https://fonts.google.com/specimen/Inter" TargetMode="Externa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75.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2.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4.png"/><Relationship Id="rId14" Type="http://schemas.openxmlformats.org/officeDocument/2006/relationships/image" Target="../media/image10.png"/><Relationship Id="rId17" Type="http://schemas.openxmlformats.org/officeDocument/2006/relationships/image" Target="../media/image13.png"/><Relationship Id="rId16" Type="http://schemas.openxmlformats.org/officeDocument/2006/relationships/image" Target="../media/image11.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76.xml"/><Relationship Id="rId3" Type="http://schemas.openxmlformats.org/officeDocument/2006/relationships/hyperlink" Target="https://bit.ly/2ZjL1pd" TargetMode="Externa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7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7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7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82.xml"/><Relationship Id="rId3" Type="http://schemas.openxmlformats.org/officeDocument/2006/relationships/hyperlink" Target="https://workspace.google.com/marketplace/app/icons_for_slides_docs/381578326502" TargetMode="Externa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8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8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8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8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8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8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89.xml"/><Relationship Id="rId3" Type="http://schemas.openxmlformats.org/officeDocument/2006/relationships/hyperlink" Target="http://bit.ly/2PfT4lq" TargetMode="External"/><Relationship Id="rId4" Type="http://schemas.openxmlformats.org/officeDocument/2006/relationships/image" Target="../media/image2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4" name="Shape 494"/>
        <p:cNvGrpSpPr/>
        <p:nvPr/>
      </p:nvGrpSpPr>
      <p:grpSpPr>
        <a:xfrm>
          <a:off x="0" y="0"/>
          <a:ext cx="0" cy="0"/>
          <a:chOff x="0" y="0"/>
          <a:chExt cx="0" cy="0"/>
        </a:xfrm>
      </p:grpSpPr>
      <p:sp>
        <p:nvSpPr>
          <p:cNvPr id="495" name="Google Shape;495;p36"/>
          <p:cNvSpPr txBox="1"/>
          <p:nvPr/>
        </p:nvSpPr>
        <p:spPr>
          <a:xfrm>
            <a:off x="813750" y="2052500"/>
            <a:ext cx="7998000" cy="631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rgbClr val="191919"/>
                </a:solidFill>
                <a:latin typeface="Lexend Black"/>
                <a:ea typeface="Lexend Black"/>
                <a:cs typeface="Lexend Black"/>
                <a:sym typeface="Lexend Black"/>
              </a:rPr>
              <a:t>RePrompt: Automatic Prompt Editing to Refine AI-Generative Art</a:t>
            </a:r>
            <a:endParaRPr sz="1800">
              <a:solidFill>
                <a:srgbClr val="191919"/>
              </a:solidFill>
              <a:latin typeface="Lexend Black"/>
              <a:ea typeface="Lexend Black"/>
              <a:cs typeface="Lexend Black"/>
              <a:sym typeface="Lexend Black"/>
            </a:endParaRPr>
          </a:p>
          <a:p>
            <a:pPr indent="0" lvl="0" marL="0" rtl="0" algn="l">
              <a:spcBef>
                <a:spcPts val="0"/>
              </a:spcBef>
              <a:spcAft>
                <a:spcPts val="0"/>
              </a:spcAft>
              <a:buNone/>
            </a:pPr>
            <a:r>
              <a:rPr lang="en" sz="1800">
                <a:solidFill>
                  <a:srgbClr val="191919"/>
                </a:solidFill>
                <a:latin typeface="Lexend Black"/>
                <a:ea typeface="Lexend Black"/>
                <a:cs typeface="Lexend Black"/>
                <a:sym typeface="Lexend Black"/>
              </a:rPr>
              <a:t>Towards Precise Expressions</a:t>
            </a:r>
            <a:endParaRPr sz="1800">
              <a:solidFill>
                <a:srgbClr val="191919"/>
              </a:solidFill>
              <a:latin typeface="Lexend Black"/>
              <a:ea typeface="Lexend Black"/>
              <a:cs typeface="Lexend Black"/>
              <a:sym typeface="Lexend Black"/>
            </a:endParaRPr>
          </a:p>
        </p:txBody>
      </p:sp>
      <p:sp>
        <p:nvSpPr>
          <p:cNvPr id="496" name="Google Shape;496;p36"/>
          <p:cNvSpPr txBox="1"/>
          <p:nvPr/>
        </p:nvSpPr>
        <p:spPr>
          <a:xfrm>
            <a:off x="813750" y="2629900"/>
            <a:ext cx="7820700" cy="68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191919"/>
                </a:solidFill>
                <a:latin typeface="Inter"/>
                <a:ea typeface="Inter"/>
                <a:cs typeface="Inter"/>
                <a:sym typeface="Inter"/>
              </a:rPr>
              <a:t>Yunlong Wang, Shuyuan Shen, Brian Y. Lim</a:t>
            </a:r>
            <a:endParaRPr sz="1200">
              <a:solidFill>
                <a:srgbClr val="191919"/>
              </a:solidFill>
              <a:latin typeface="Inter"/>
              <a:ea typeface="Inter"/>
              <a:cs typeface="Inter"/>
              <a:sym typeface="Inter"/>
            </a:endParaRPr>
          </a:p>
          <a:p>
            <a:pPr indent="0" lvl="0" marL="0" rtl="0" algn="l">
              <a:spcBef>
                <a:spcPts val="0"/>
              </a:spcBef>
              <a:spcAft>
                <a:spcPts val="0"/>
              </a:spcAft>
              <a:buNone/>
            </a:pPr>
            <a:r>
              <a:t/>
            </a:r>
            <a:endParaRPr sz="1200">
              <a:solidFill>
                <a:srgbClr val="191919"/>
              </a:solidFill>
              <a:latin typeface="Inter"/>
              <a:ea typeface="Inter"/>
              <a:cs typeface="Inter"/>
              <a:sym typeface="Inter"/>
            </a:endParaRPr>
          </a:p>
          <a:p>
            <a:pPr indent="0" lvl="0" marL="0" rtl="0" algn="l">
              <a:spcBef>
                <a:spcPts val="0"/>
              </a:spcBef>
              <a:spcAft>
                <a:spcPts val="0"/>
              </a:spcAft>
              <a:buNone/>
            </a:pPr>
            <a:r>
              <a:rPr lang="en" sz="1200">
                <a:solidFill>
                  <a:srgbClr val="191919"/>
                </a:solidFill>
                <a:latin typeface="Inter"/>
                <a:ea typeface="Inter"/>
                <a:cs typeface="Inter"/>
                <a:sym typeface="Inter"/>
              </a:rPr>
              <a:t>ACM Conference on Human Factors in Computing Systems, April 23–28, 2023, Hamburg, Germany</a:t>
            </a:r>
            <a:endParaRPr sz="1200">
              <a:solidFill>
                <a:srgbClr val="191919"/>
              </a:solidFill>
              <a:latin typeface="Inter"/>
              <a:ea typeface="Inter"/>
              <a:cs typeface="Inter"/>
              <a:sym typeface="Inter"/>
            </a:endParaRPr>
          </a:p>
          <a:p>
            <a:pPr indent="0" lvl="0" marL="0" rtl="0" algn="l">
              <a:spcBef>
                <a:spcPts val="0"/>
              </a:spcBef>
              <a:spcAft>
                <a:spcPts val="0"/>
              </a:spcAft>
              <a:buNone/>
            </a:pPr>
            <a:r>
              <a:t/>
            </a:r>
            <a:endParaRPr sz="1200">
              <a:solidFill>
                <a:srgbClr val="191919"/>
              </a:solidFill>
              <a:latin typeface="Inter"/>
              <a:ea typeface="Inter"/>
              <a:cs typeface="Inter"/>
              <a:sym typeface="Inter"/>
            </a:endParaRPr>
          </a:p>
        </p:txBody>
      </p:sp>
      <p:pic>
        <p:nvPicPr>
          <p:cNvPr id="497" name="Google Shape;497;p36"/>
          <p:cNvPicPr preferRelativeResize="0"/>
          <p:nvPr/>
        </p:nvPicPr>
        <p:blipFill>
          <a:blip r:embed="rId3">
            <a:alphaModFix/>
          </a:blip>
          <a:stretch>
            <a:fillRect/>
          </a:stretch>
        </p:blipFill>
        <p:spPr>
          <a:xfrm>
            <a:off x="903050" y="3794675"/>
            <a:ext cx="1159200" cy="103500"/>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1" name="Shape 501"/>
        <p:cNvGrpSpPr/>
        <p:nvPr/>
      </p:nvGrpSpPr>
      <p:grpSpPr>
        <a:xfrm>
          <a:off x="0" y="0"/>
          <a:ext cx="0" cy="0"/>
          <a:chOff x="0" y="0"/>
          <a:chExt cx="0" cy="0"/>
        </a:xfrm>
      </p:grpSpPr>
      <p:sp>
        <p:nvSpPr>
          <p:cNvPr id="502" name="Google Shape;502;p37"/>
          <p:cNvSpPr txBox="1"/>
          <p:nvPr>
            <p:ph type="title"/>
          </p:nvPr>
        </p:nvSpPr>
        <p:spPr>
          <a:xfrm>
            <a:off x="1932425" y="2261650"/>
            <a:ext cx="50358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Introduction</a:t>
            </a:r>
            <a:endParaRPr/>
          </a:p>
        </p:txBody>
      </p:sp>
      <p:sp>
        <p:nvSpPr>
          <p:cNvPr id="503" name="Google Shape;503;p37"/>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01</a:t>
            </a:r>
            <a:endParaRPr/>
          </a:p>
        </p:txBody>
      </p:sp>
      <p:pic>
        <p:nvPicPr>
          <p:cNvPr id="504" name="Google Shape;504;p37"/>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8" name="Shape 508"/>
        <p:cNvGrpSpPr/>
        <p:nvPr/>
      </p:nvGrpSpPr>
      <p:grpSpPr>
        <a:xfrm>
          <a:off x="0" y="0"/>
          <a:ext cx="0" cy="0"/>
          <a:chOff x="0" y="0"/>
          <a:chExt cx="0" cy="0"/>
        </a:xfrm>
      </p:grpSpPr>
      <p:sp>
        <p:nvSpPr>
          <p:cNvPr id="509" name="Google Shape;509;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510" name="Google Shape;510;p38"/>
          <p:cNvSpPr txBox="1"/>
          <p:nvPr>
            <p:ph idx="1" type="subTitle"/>
          </p:nvPr>
        </p:nvSpPr>
        <p:spPr>
          <a:xfrm>
            <a:off x="720000" y="1096750"/>
            <a:ext cx="7704000" cy="3589200"/>
          </a:xfrm>
          <a:prstGeom prst="rect">
            <a:avLst/>
          </a:prstGeom>
        </p:spPr>
        <p:txBody>
          <a:bodyPr anchorCtr="0" anchor="t" bIns="91425" lIns="91425" spcFirstLastPara="1" rIns="91425" wrap="square" tIns="91425">
            <a:noAutofit/>
          </a:bodyPr>
          <a:lstStyle/>
          <a:p>
            <a:pPr indent="-323850" lvl="0" marL="457200" rtl="0" algn="l">
              <a:spcBef>
                <a:spcPts val="0"/>
              </a:spcBef>
              <a:spcAft>
                <a:spcPts val="0"/>
              </a:spcAft>
              <a:buClr>
                <a:schemeClr val="lt2"/>
              </a:buClr>
              <a:buSzPts val="1500"/>
              <a:buFont typeface="Nunito Light"/>
              <a:buChar char="●"/>
            </a:pPr>
            <a:r>
              <a:rPr lang="en" sz="1500"/>
              <a:t>This paper explores the emotional expressiveness of AI-generated images and proposes a method called RePrompt to refine textual prompts to more accurately express the generated images.</a:t>
            </a:r>
            <a:endParaRPr sz="1500"/>
          </a:p>
          <a:p>
            <a:pPr indent="-323850" lvl="0" marL="457200" rtl="0" algn="l">
              <a:spcBef>
                <a:spcPts val="0"/>
              </a:spcBef>
              <a:spcAft>
                <a:spcPts val="0"/>
              </a:spcAft>
              <a:buClr>
                <a:schemeClr val="lt2"/>
              </a:buClr>
              <a:buSzPts val="1500"/>
              <a:buFont typeface="Nunito Light"/>
              <a:buChar char="●"/>
            </a:pPr>
            <a:r>
              <a:rPr lang="en" sz="1500"/>
              <a:t>The authors conducted an interview study to understand how laypeople experience AI-generated images and how they edit text prompts to improve AI output. Based on these results, they developed an algorithm with interpretable AI technology to automatically edit text prompts for better image generation.</a:t>
            </a:r>
            <a:endParaRPr sz="1500"/>
          </a:p>
          <a:p>
            <a:pPr indent="-323850" lvl="0" marL="457200" rtl="0" algn="l">
              <a:spcBef>
                <a:spcPts val="0"/>
              </a:spcBef>
              <a:spcAft>
                <a:spcPts val="0"/>
              </a:spcAft>
              <a:buClr>
                <a:schemeClr val="lt2"/>
              </a:buClr>
              <a:buSzPts val="1500"/>
              <a:buFont typeface="Nunito Light"/>
              <a:buChar char="●"/>
            </a:pPr>
            <a:r>
              <a:rPr lang="en" sz="1500"/>
              <a:t>The goal is to optimize text prompts so that AI-generated images more accurately capture the intended meaning and emotion.</a:t>
            </a:r>
            <a:endParaRPr sz="1500"/>
          </a:p>
          <a:p>
            <a:pPr indent="-323850" lvl="0" marL="457200" rtl="0" algn="l">
              <a:spcBef>
                <a:spcPts val="0"/>
              </a:spcBef>
              <a:spcAft>
                <a:spcPts val="0"/>
              </a:spcAft>
              <a:buClr>
                <a:schemeClr val="lt2"/>
              </a:buClr>
              <a:buSzPts val="1500"/>
              <a:buFont typeface="Nunito Light"/>
              <a:buChar char="●"/>
            </a:pPr>
            <a:r>
              <a:rPr lang="en" sz="1500"/>
              <a:t>This article discusses potential applications of using AI to generate emotional images from text.</a:t>
            </a:r>
            <a:endParaRPr sz="1500"/>
          </a:p>
          <a:p>
            <a:pPr indent="-323850" lvl="0" marL="457200" rtl="0" algn="l">
              <a:spcBef>
                <a:spcPts val="0"/>
              </a:spcBef>
              <a:spcAft>
                <a:spcPts val="0"/>
              </a:spcAft>
              <a:buClr>
                <a:schemeClr val="lt2"/>
              </a:buClr>
              <a:buSzPts val="1500"/>
              <a:buFont typeface="Nunito Light"/>
              <a:buChar char="●"/>
            </a:pPr>
            <a:r>
              <a:rPr lang="en" sz="1500"/>
              <a:t> Contributions of this paper include the development of a novel rapid engineering method, RePrompt, and the evaluation of its effectiveness in improving the emotional expressiveness of AI-generated images.</a:t>
            </a:r>
            <a:endParaRPr sz="1500"/>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39"/>
          <p:cNvSpPr txBox="1"/>
          <p:nvPr>
            <p:ph type="title"/>
          </p:nvPr>
        </p:nvSpPr>
        <p:spPr>
          <a:xfrm>
            <a:off x="1256875" y="2261650"/>
            <a:ext cx="57114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Background And Related Work</a:t>
            </a:r>
            <a:endParaRPr/>
          </a:p>
        </p:txBody>
      </p:sp>
      <p:sp>
        <p:nvSpPr>
          <p:cNvPr id="516" name="Google Shape;516;p39"/>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02</a:t>
            </a:r>
            <a:endParaRPr/>
          </a:p>
        </p:txBody>
      </p:sp>
      <p:pic>
        <p:nvPicPr>
          <p:cNvPr id="517" name="Google Shape;517;p39"/>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1" name="Shape 521"/>
        <p:cNvGrpSpPr/>
        <p:nvPr/>
      </p:nvGrpSpPr>
      <p:grpSpPr>
        <a:xfrm>
          <a:off x="0" y="0"/>
          <a:ext cx="0" cy="0"/>
          <a:chOff x="0" y="0"/>
          <a:chExt cx="0" cy="0"/>
        </a:xfrm>
      </p:grpSpPr>
      <p:sp>
        <p:nvSpPr>
          <p:cNvPr id="522" name="Google Shape;522;p40"/>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Text-to-Image Generative AI and</a:t>
            </a:r>
            <a:endParaRPr/>
          </a:p>
          <a:p>
            <a:pPr indent="0" lvl="0" marL="0" rtl="0" algn="l">
              <a:spcBef>
                <a:spcPts val="0"/>
              </a:spcBef>
              <a:spcAft>
                <a:spcPts val="0"/>
              </a:spcAft>
              <a:buNone/>
            </a:pPr>
            <a:r>
              <a:rPr lang="en"/>
              <a:t>Vision-Language Mode</a:t>
            </a:r>
            <a:endParaRPr/>
          </a:p>
        </p:txBody>
      </p:sp>
      <p:sp>
        <p:nvSpPr>
          <p:cNvPr id="523" name="Google Shape;523;p40"/>
          <p:cNvSpPr txBox="1"/>
          <p:nvPr>
            <p:ph idx="1" type="subTitle"/>
          </p:nvPr>
        </p:nvSpPr>
        <p:spPr>
          <a:xfrm>
            <a:off x="720000" y="1604400"/>
            <a:ext cx="6942300" cy="3363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HCI researchers explore AI technologies for creativity, including crowd ideation, music creation, and news illustrations.</a:t>
            </a:r>
            <a:endParaRPr/>
          </a:p>
          <a:p>
            <a:pPr indent="-330200" lvl="0" marL="457200" rtl="0" algn="l">
              <a:spcBef>
                <a:spcPts val="0"/>
              </a:spcBef>
              <a:spcAft>
                <a:spcPts val="0"/>
              </a:spcAft>
              <a:buSzPts val="1600"/>
              <a:buChar char="●"/>
            </a:pPr>
            <a:r>
              <a:rPr lang="en"/>
              <a:t>State-of-the-art text-to-image generative AI tools like VQGAN-CLIP and DALL·E 2 allow users to create visual art from plain language prompts.</a:t>
            </a:r>
            <a:endParaRPr/>
          </a:p>
          <a:p>
            <a:pPr indent="-330200" lvl="0" marL="457200" rtl="0" algn="l">
              <a:spcBef>
                <a:spcPts val="0"/>
              </a:spcBef>
              <a:spcAft>
                <a:spcPts val="0"/>
              </a:spcAft>
              <a:buSzPts val="1600"/>
              <a:buChar char="●"/>
            </a:pPr>
            <a:r>
              <a:rPr lang="en"/>
              <a:t>Pretrained vision-language cross-modal models like CLIP and ALIGN learn text-image relationships in a unified semantic space.</a:t>
            </a:r>
            <a:endParaRPr/>
          </a:p>
          <a:p>
            <a:pPr indent="-330200" lvl="0" marL="457200" rtl="0" algn="l">
              <a:spcBef>
                <a:spcPts val="0"/>
              </a:spcBef>
              <a:spcAft>
                <a:spcPts val="0"/>
              </a:spcAft>
              <a:buSzPts val="1600"/>
              <a:buChar char="●"/>
            </a:pPr>
            <a:r>
              <a:rPr lang="en"/>
              <a:t>CLIP-based generative models enable evaluation of image captioning, sketch generation, image quality perception, and emotion expression.</a:t>
            </a:r>
            <a:endParaRPr/>
          </a:p>
          <a:p>
            <a:pPr indent="-330200" lvl="0" marL="457200" rtl="0" algn="l">
              <a:spcBef>
                <a:spcPts val="0"/>
              </a:spcBef>
              <a:spcAft>
                <a:spcPts val="0"/>
              </a:spcAft>
              <a:buSzPts val="1600"/>
              <a:buChar char="●"/>
            </a:pPr>
            <a:r>
              <a:rPr lang="en"/>
              <a:t>Further research aims to develop prompt engineering methods to enhance AI's ability to generate images from longer, more complex emotional text expressions.</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7" name="Shape 527"/>
        <p:cNvGrpSpPr/>
        <p:nvPr/>
      </p:nvGrpSpPr>
      <p:grpSpPr>
        <a:xfrm>
          <a:off x="0" y="0"/>
          <a:ext cx="0" cy="0"/>
          <a:chOff x="0" y="0"/>
          <a:chExt cx="0" cy="0"/>
        </a:xfrm>
      </p:grpSpPr>
      <p:sp>
        <p:nvSpPr>
          <p:cNvPr id="528" name="Google Shape;528;p41"/>
          <p:cNvSpPr txBox="1"/>
          <p:nvPr>
            <p:ph type="title"/>
          </p:nvPr>
        </p:nvSpPr>
        <p:spPr>
          <a:xfrm>
            <a:off x="720000" y="445025"/>
            <a:ext cx="8153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Prompt Engineering for Generative AI</a:t>
            </a:r>
            <a:endParaRPr/>
          </a:p>
        </p:txBody>
      </p:sp>
      <p:sp>
        <p:nvSpPr>
          <p:cNvPr id="529" name="Google Shape;529;p41"/>
          <p:cNvSpPr txBox="1"/>
          <p:nvPr>
            <p:ph idx="1" type="subTitle"/>
          </p:nvPr>
        </p:nvSpPr>
        <p:spPr>
          <a:xfrm>
            <a:off x="720000" y="1223400"/>
            <a:ext cx="6942300" cy="3363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Prompt engineering involves creating or adjusting prompts to enhance outputs of large language and text-to-image models like GPT-3 and DALL·E 2.</a:t>
            </a:r>
            <a:endParaRPr/>
          </a:p>
          <a:p>
            <a:pPr indent="-330200" lvl="0" marL="457200" rtl="0" algn="l">
              <a:spcBef>
                <a:spcPts val="0"/>
              </a:spcBef>
              <a:spcAft>
                <a:spcPts val="0"/>
              </a:spcAft>
              <a:buSzPts val="1600"/>
              <a:buChar char="●"/>
            </a:pPr>
            <a:r>
              <a:rPr lang="en"/>
              <a:t>It's an alternative to fine-tuning models, especially when models have many parameters or when full model access isn't available.</a:t>
            </a:r>
            <a:endParaRPr/>
          </a:p>
          <a:p>
            <a:pPr indent="-330200" lvl="0" marL="457200" rtl="0" algn="l">
              <a:spcBef>
                <a:spcPts val="0"/>
              </a:spcBef>
              <a:spcAft>
                <a:spcPts val="0"/>
              </a:spcAft>
              <a:buSzPts val="1600"/>
              <a:buChar char="●"/>
            </a:pPr>
            <a:r>
              <a:rPr lang="en"/>
              <a:t>Prior research has focused on gradient-based methods for automated prompt tuning, aiming to improve model performance for various tasks.</a:t>
            </a:r>
            <a:endParaRPr/>
          </a:p>
          <a:p>
            <a:pPr indent="-330200" lvl="0" marL="457200" rtl="0" algn="l">
              <a:spcBef>
                <a:spcPts val="0"/>
              </a:spcBef>
              <a:spcAft>
                <a:spcPts val="0"/>
              </a:spcAft>
              <a:buSzPts val="1600"/>
              <a:buChar char="●"/>
            </a:pPr>
            <a:r>
              <a:rPr lang="en"/>
              <a:t>While these methods are effective, they lack human readability, which could hinder human-AI collaboration.</a:t>
            </a:r>
            <a:endParaRPr/>
          </a:p>
          <a:p>
            <a:pPr indent="-330200" lvl="0" marL="457200" rtl="0" algn="l">
              <a:spcBef>
                <a:spcPts val="0"/>
              </a:spcBef>
              <a:spcAft>
                <a:spcPts val="0"/>
              </a:spcAft>
              <a:buSzPts val="1600"/>
              <a:buChar char="●"/>
            </a:pPr>
            <a:r>
              <a:rPr lang="en"/>
              <a:t>In the specific area of text-to-image models, prompt engineering research is still emerging, with early studies exploring short prompts and heuristic-driven approaches.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3" name="Shape 533"/>
        <p:cNvGrpSpPr/>
        <p:nvPr/>
      </p:nvGrpSpPr>
      <p:grpSpPr>
        <a:xfrm>
          <a:off x="0" y="0"/>
          <a:ext cx="0" cy="0"/>
          <a:chOff x="0" y="0"/>
          <a:chExt cx="0" cy="0"/>
        </a:xfrm>
      </p:grpSpPr>
      <p:sp>
        <p:nvSpPr>
          <p:cNvPr id="534" name="Google Shape;534;p42"/>
          <p:cNvSpPr txBox="1"/>
          <p:nvPr>
            <p:ph type="title"/>
          </p:nvPr>
        </p:nvSpPr>
        <p:spPr>
          <a:xfrm>
            <a:off x="720000" y="445025"/>
            <a:ext cx="8031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Emotional Expression and Assessment in Visual Art</a:t>
            </a:r>
            <a:endParaRPr/>
          </a:p>
        </p:txBody>
      </p:sp>
      <p:sp>
        <p:nvSpPr>
          <p:cNvPr id="535" name="Google Shape;535;p42"/>
          <p:cNvSpPr txBox="1"/>
          <p:nvPr>
            <p:ph idx="1" type="subTitle"/>
          </p:nvPr>
        </p:nvSpPr>
        <p:spPr>
          <a:xfrm>
            <a:off x="720000" y="1528200"/>
            <a:ext cx="6942300" cy="3363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Evaluating emotional expression in visual art remains challenging despite the development of numerous evaluation methods.</a:t>
            </a:r>
            <a:endParaRPr/>
          </a:p>
          <a:p>
            <a:pPr indent="-330200" lvl="0" marL="457200" rtl="0" algn="l">
              <a:spcBef>
                <a:spcPts val="0"/>
              </a:spcBef>
              <a:spcAft>
                <a:spcPts val="0"/>
              </a:spcAft>
              <a:buSzPts val="1600"/>
              <a:buChar char="●"/>
            </a:pPr>
            <a:r>
              <a:rPr lang="en"/>
              <a:t>Psychologists have created Likert scale questionnaires and the Aesthetic Emotions Scale to measure affective and cognitive components in visual art perception.</a:t>
            </a:r>
            <a:endParaRPr/>
          </a:p>
          <a:p>
            <a:pPr indent="-330200" lvl="0" marL="457200" rtl="0" algn="l">
              <a:spcBef>
                <a:spcPts val="0"/>
              </a:spcBef>
              <a:spcAft>
                <a:spcPts val="0"/>
              </a:spcAft>
              <a:buSzPts val="1600"/>
              <a:buChar char="●"/>
            </a:pPr>
            <a:r>
              <a:rPr lang="en"/>
              <a:t>Objective measures such as cardiac signature analysis and facial electrocardiogram are used for assessing emotional response but are limited by specialized equipment.</a:t>
            </a:r>
            <a:endParaRPr/>
          </a:p>
          <a:p>
            <a:pPr indent="-330200" lvl="0" marL="457200" rtl="0" algn="l">
              <a:spcBef>
                <a:spcPts val="0"/>
              </a:spcBef>
              <a:spcAft>
                <a:spcPts val="0"/>
              </a:spcAft>
              <a:buSzPts val="1600"/>
              <a:buChar char="●"/>
            </a:pPr>
            <a:r>
              <a:rPr lang="en"/>
              <a:t>Machine learning-based approaches are emerging for automatically evaluating image quality and aesthetics, leveraging datasets like the International Affective Picture System.</a:t>
            </a:r>
            <a:endParaRPr/>
          </a:p>
          <a:p>
            <a:pPr indent="-330200" lvl="0" marL="457200" rtl="0" algn="l">
              <a:spcBef>
                <a:spcPts val="0"/>
              </a:spcBef>
              <a:spcAft>
                <a:spcPts val="0"/>
              </a:spcAft>
              <a:buSzPts val="1600"/>
              <a:buChar char="●"/>
            </a:pPr>
            <a:r>
              <a:rPr lang="en"/>
              <a:t>Pre-trained vision-language models like CLIP enable new tools for image assessment, with studies showing promising results in emotion classification compared to traditional methods.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9" name="Shape 539"/>
        <p:cNvGrpSpPr/>
        <p:nvPr/>
      </p:nvGrpSpPr>
      <p:grpSpPr>
        <a:xfrm>
          <a:off x="0" y="0"/>
          <a:ext cx="0" cy="0"/>
          <a:chOff x="0" y="0"/>
          <a:chExt cx="0" cy="0"/>
        </a:xfrm>
      </p:grpSpPr>
      <p:sp>
        <p:nvSpPr>
          <p:cNvPr id="540" name="Google Shape;540;p43"/>
          <p:cNvSpPr txBox="1"/>
          <p:nvPr>
            <p:ph type="title"/>
          </p:nvPr>
        </p:nvSpPr>
        <p:spPr>
          <a:xfrm>
            <a:off x="720000" y="445025"/>
            <a:ext cx="8265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Explainable AI and Applications in HCI</a:t>
            </a:r>
            <a:endParaRPr/>
          </a:p>
        </p:txBody>
      </p:sp>
      <p:sp>
        <p:nvSpPr>
          <p:cNvPr id="541" name="Google Shape;541;p43"/>
          <p:cNvSpPr txBox="1"/>
          <p:nvPr>
            <p:ph idx="1" type="subTitle"/>
          </p:nvPr>
        </p:nvSpPr>
        <p:spPr>
          <a:xfrm>
            <a:off x="720000" y="1223400"/>
            <a:ext cx="6942300" cy="3363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Explainable AI (XAI) techniques are crucial for understanding complex AI systems and have been shown to increase user trust and comprehension.</a:t>
            </a:r>
            <a:endParaRPr/>
          </a:p>
          <a:p>
            <a:pPr indent="-330200" lvl="0" marL="457200" rtl="0" algn="l">
              <a:spcBef>
                <a:spcPts val="0"/>
              </a:spcBef>
              <a:spcAft>
                <a:spcPts val="0"/>
              </a:spcAft>
              <a:buSzPts val="1600"/>
              <a:buChar char="●"/>
            </a:pPr>
            <a:r>
              <a:rPr lang="en"/>
              <a:t>Various XAI techniques like LIME, SHAP, Anchors, and saliency maps have been developed to explain model behaviors based on input data types and machine learning models.</a:t>
            </a:r>
            <a:endParaRPr/>
          </a:p>
          <a:p>
            <a:pPr indent="-330200" lvl="0" marL="457200" rtl="0" algn="l">
              <a:spcBef>
                <a:spcPts val="0"/>
              </a:spcBef>
              <a:spcAft>
                <a:spcPts val="0"/>
              </a:spcAft>
              <a:buSzPts val="1600"/>
              <a:buChar char="●"/>
            </a:pPr>
            <a:r>
              <a:rPr lang="en"/>
              <a:t>XAI plays a vital role in human-AI collaboration scenarios, aiding tasks such as computer-aided translation, music creation, crowd ideation, and feedback generation.</a:t>
            </a:r>
            <a:endParaRPr/>
          </a:p>
          <a:p>
            <a:pPr indent="-330200" lvl="0" marL="457200" rtl="0" algn="l">
              <a:spcBef>
                <a:spcPts val="0"/>
              </a:spcBef>
              <a:spcAft>
                <a:spcPts val="0"/>
              </a:spcAft>
              <a:buSzPts val="1600"/>
              <a:buChar char="●"/>
            </a:pPr>
            <a:r>
              <a:rPr lang="en"/>
              <a:t>Applying XAI to understand how prompt features influence text-to-image generative model outputs and developing interpretable prompt engineering methods can enhance emotional expressiveness in text-to-image generation.</a:t>
            </a:r>
            <a:endParaRPr/>
          </a:p>
          <a:p>
            <a:pPr indent="-330200" lvl="0" marL="457200" rtl="0" algn="l">
              <a:spcBef>
                <a:spcPts val="0"/>
              </a:spcBef>
              <a:spcAft>
                <a:spcPts val="0"/>
              </a:spcAft>
              <a:buSzPts val="1600"/>
              <a:buChar char="●"/>
            </a:pPr>
            <a:r>
              <a:rPr lang="en"/>
              <a:t>This research contributes to the broader effort of using XAI to improve user understanding and interaction with AI systems.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 name="Shape 545"/>
        <p:cNvGrpSpPr/>
        <p:nvPr/>
      </p:nvGrpSpPr>
      <p:grpSpPr>
        <a:xfrm>
          <a:off x="0" y="0"/>
          <a:ext cx="0" cy="0"/>
          <a:chOff x="0" y="0"/>
          <a:chExt cx="0" cy="0"/>
        </a:xfrm>
      </p:grpSpPr>
      <p:sp>
        <p:nvSpPr>
          <p:cNvPr id="546" name="Google Shape;546;p44"/>
          <p:cNvSpPr txBox="1"/>
          <p:nvPr>
            <p:ph type="title"/>
          </p:nvPr>
        </p:nvSpPr>
        <p:spPr>
          <a:xfrm>
            <a:off x="468375" y="2261650"/>
            <a:ext cx="64998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Research Question And Methodology </a:t>
            </a:r>
            <a:endParaRPr/>
          </a:p>
        </p:txBody>
      </p:sp>
      <p:sp>
        <p:nvSpPr>
          <p:cNvPr id="547" name="Google Shape;547;p44"/>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03</a:t>
            </a:r>
            <a:endParaRPr/>
          </a:p>
        </p:txBody>
      </p:sp>
      <p:pic>
        <p:nvPicPr>
          <p:cNvPr id="548" name="Google Shape;548;p44"/>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2" name="Shape 552"/>
        <p:cNvGrpSpPr/>
        <p:nvPr/>
      </p:nvGrpSpPr>
      <p:grpSpPr>
        <a:xfrm>
          <a:off x="0" y="0"/>
          <a:ext cx="0" cy="0"/>
          <a:chOff x="0" y="0"/>
          <a:chExt cx="0" cy="0"/>
        </a:xfrm>
      </p:grpSpPr>
      <p:sp>
        <p:nvSpPr>
          <p:cNvPr id="553" name="Google Shape;553;p45"/>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Research Questions</a:t>
            </a:r>
            <a:endParaRPr/>
          </a:p>
        </p:txBody>
      </p:sp>
      <p:sp>
        <p:nvSpPr>
          <p:cNvPr id="554" name="Google Shape;554;p45"/>
          <p:cNvSpPr txBox="1"/>
          <p:nvPr>
            <p:ph idx="1" type="subTitle"/>
          </p:nvPr>
        </p:nvSpPr>
        <p:spPr>
          <a:xfrm>
            <a:off x="720000" y="1170950"/>
            <a:ext cx="6942300" cy="34926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We are interested in :</a:t>
            </a:r>
            <a:endParaRPr/>
          </a:p>
          <a:p>
            <a:pPr indent="0" lvl="0" marL="457200" rtl="0" algn="l">
              <a:spcBef>
                <a:spcPts val="0"/>
              </a:spcBef>
              <a:spcAft>
                <a:spcPts val="0"/>
              </a:spcAft>
              <a:buNone/>
            </a:pPr>
            <a:r>
              <a:rPr lang="en"/>
              <a:t> </a:t>
            </a:r>
            <a:endParaRPr/>
          </a:p>
          <a:p>
            <a:pPr indent="0" lvl="0" marL="457200" rtl="0" algn="l">
              <a:spcBef>
                <a:spcPts val="0"/>
              </a:spcBef>
              <a:spcAft>
                <a:spcPts val="0"/>
              </a:spcAft>
              <a:buNone/>
            </a:pPr>
            <a:r>
              <a:rPr b="1" lang="en"/>
              <a:t>1)</a:t>
            </a:r>
            <a:r>
              <a:rPr lang="en"/>
              <a:t> understanding how well the state-of-the-art text-to-image generative models could generate images with emotional texts as prompts, and </a:t>
            </a:r>
            <a:endParaRPr/>
          </a:p>
          <a:p>
            <a:pPr indent="0" lvl="0" marL="457200" rtl="0" algn="l">
              <a:spcBef>
                <a:spcPts val="0"/>
              </a:spcBef>
              <a:spcAft>
                <a:spcPts val="0"/>
              </a:spcAft>
              <a:buNone/>
            </a:pPr>
            <a:r>
              <a:t/>
            </a:r>
            <a:endParaRPr/>
          </a:p>
          <a:p>
            <a:pPr indent="0" lvl="0" marL="457200" rtl="0" algn="l">
              <a:spcBef>
                <a:spcPts val="0"/>
              </a:spcBef>
              <a:spcAft>
                <a:spcPts val="0"/>
              </a:spcAft>
              <a:buNone/>
            </a:pPr>
            <a:r>
              <a:rPr b="1" lang="en"/>
              <a:t>2)</a:t>
            </a:r>
            <a:r>
              <a:rPr lang="en"/>
              <a:t> exploring how to improve the emotion expression of the images generated. For these overarching goals, we propose three research questions:</a:t>
            </a:r>
            <a:endParaRPr/>
          </a:p>
          <a:p>
            <a:pPr indent="0" lvl="0" marL="457200" rtl="0" algn="l">
              <a:spcBef>
                <a:spcPts val="0"/>
              </a:spcBef>
              <a:spcAft>
                <a:spcPts val="0"/>
              </a:spcAft>
              <a:buNone/>
            </a:pPr>
            <a:r>
              <a:t/>
            </a:r>
            <a:endParaRPr/>
          </a:p>
          <a:p>
            <a:pPr indent="0" lvl="0" marL="914400" rtl="0" algn="l">
              <a:spcBef>
                <a:spcPts val="0"/>
              </a:spcBef>
              <a:spcAft>
                <a:spcPts val="0"/>
              </a:spcAft>
              <a:buNone/>
            </a:pPr>
            <a:r>
              <a:rPr b="1" lang="en"/>
              <a:t>RQ1.</a:t>
            </a:r>
            <a:r>
              <a:rPr lang="en"/>
              <a:t> How would laypersons perceive the AI-generated images regarding emotional expressiveness and strategically refine the text prompts to improve image generation?</a:t>
            </a:r>
            <a:endParaRPr/>
          </a:p>
          <a:p>
            <a:pPr indent="0" lvl="0" marL="914400" rtl="0" algn="l">
              <a:spcBef>
                <a:spcPts val="0"/>
              </a:spcBef>
              <a:spcAft>
                <a:spcPts val="0"/>
              </a:spcAft>
              <a:buNone/>
            </a:pPr>
            <a:r>
              <a:t/>
            </a:r>
            <a:endParaRPr/>
          </a:p>
          <a:p>
            <a:pPr indent="0" lvl="0" marL="914400" rtl="0" algn="l">
              <a:spcBef>
                <a:spcPts val="0"/>
              </a:spcBef>
              <a:spcAft>
                <a:spcPts val="0"/>
              </a:spcAft>
              <a:buNone/>
            </a:pPr>
            <a:r>
              <a:rPr b="1" lang="en"/>
              <a:t>RQ2. </a:t>
            </a:r>
            <a:r>
              <a:rPr lang="en"/>
              <a:t>How can text prompts be automatically refined to generate better images regarding emotional expressiveness?</a:t>
            </a:r>
            <a:endParaRPr/>
          </a:p>
          <a:p>
            <a:pPr indent="0" lvl="0" marL="914400" rtl="0" algn="l">
              <a:spcBef>
                <a:spcPts val="0"/>
              </a:spcBef>
              <a:spcAft>
                <a:spcPts val="0"/>
              </a:spcAft>
              <a:buNone/>
            </a:pPr>
            <a:r>
              <a:t/>
            </a:r>
            <a:endParaRPr/>
          </a:p>
          <a:p>
            <a:pPr indent="0" lvl="0" marL="914400" rtl="0" algn="l">
              <a:spcBef>
                <a:spcPts val="0"/>
              </a:spcBef>
              <a:spcAft>
                <a:spcPts val="0"/>
              </a:spcAft>
              <a:buNone/>
            </a:pPr>
            <a:r>
              <a:rPr b="1" lang="en"/>
              <a:t>RQ3.</a:t>
            </a:r>
            <a:r>
              <a:rPr lang="en"/>
              <a:t> How effective is RePrompt at improving emotional expression in image generation?</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 name="Shape 558"/>
        <p:cNvGrpSpPr/>
        <p:nvPr/>
      </p:nvGrpSpPr>
      <p:grpSpPr>
        <a:xfrm>
          <a:off x="0" y="0"/>
          <a:ext cx="0" cy="0"/>
          <a:chOff x="0" y="0"/>
          <a:chExt cx="0" cy="0"/>
        </a:xfrm>
      </p:grpSpPr>
      <p:sp>
        <p:nvSpPr>
          <p:cNvPr id="559" name="Google Shape;559;p46"/>
          <p:cNvSpPr txBox="1"/>
          <p:nvPr>
            <p:ph type="title"/>
          </p:nvPr>
        </p:nvSpPr>
        <p:spPr>
          <a:xfrm>
            <a:off x="720000" y="445025"/>
            <a:ext cx="8265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560" name="Google Shape;560;p46"/>
          <p:cNvSpPr txBox="1"/>
          <p:nvPr>
            <p:ph idx="1" type="subTitle"/>
          </p:nvPr>
        </p:nvSpPr>
        <p:spPr>
          <a:xfrm>
            <a:off x="720000" y="1223400"/>
            <a:ext cx="6942300" cy="3363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The methodology involved conducting interviews to understand how laypersons interacted with a text-to-image generative AI model and developed prompt-editing strategies. Participants relied on intuition and trial-and-error, highlighting the need for understanding the AI model and effective support for prompt refinement.</a:t>
            </a:r>
            <a:endParaRPr/>
          </a:p>
          <a:p>
            <a:pPr indent="-330200" lvl="0" marL="457200" rtl="0" algn="l">
              <a:spcBef>
                <a:spcPts val="0"/>
              </a:spcBef>
              <a:spcAft>
                <a:spcPts val="0"/>
              </a:spcAft>
              <a:buSzPts val="1600"/>
              <a:buChar char="●"/>
            </a:pPr>
            <a:r>
              <a:rPr lang="en"/>
              <a:t>To address the research question of improving output images, the researchers developed RePrompt, an XAI-based automatic prompt engineering method. It involved understanding prompt features that lead to better output images and automatically revising text prompts using machine learning models and XAI techniques.</a:t>
            </a:r>
            <a:endParaRPr/>
          </a:p>
          <a:p>
            <a:pPr indent="-330200" lvl="0" marL="457200" rtl="0" algn="l">
              <a:spcBef>
                <a:spcPts val="0"/>
              </a:spcBef>
              <a:spcAft>
                <a:spcPts val="0"/>
              </a:spcAft>
              <a:buSzPts val="1600"/>
              <a:buChar char="●"/>
            </a:pPr>
            <a:r>
              <a:rPr lang="en"/>
              <a:t>The effectiveness of RePrompt was evaluated through a simulation study and user study, comparing the quality of images generated from RePrompt text prompts with other text methods. The study used text-to-image models and a text dataset for evaluation and development of the prompt engineering approach.</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4" name="Shape 564"/>
        <p:cNvGrpSpPr/>
        <p:nvPr/>
      </p:nvGrpSpPr>
      <p:grpSpPr>
        <a:xfrm>
          <a:off x="0" y="0"/>
          <a:ext cx="0" cy="0"/>
          <a:chOff x="0" y="0"/>
          <a:chExt cx="0" cy="0"/>
        </a:xfrm>
      </p:grpSpPr>
      <p:sp>
        <p:nvSpPr>
          <p:cNvPr id="565" name="Google Shape;565;p47"/>
          <p:cNvSpPr txBox="1"/>
          <p:nvPr>
            <p:ph type="title"/>
          </p:nvPr>
        </p:nvSpPr>
        <p:spPr>
          <a:xfrm>
            <a:off x="720000" y="445025"/>
            <a:ext cx="8265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Text-to-Image Models</a:t>
            </a:r>
            <a:endParaRPr/>
          </a:p>
        </p:txBody>
      </p:sp>
      <p:sp>
        <p:nvSpPr>
          <p:cNvPr id="566" name="Google Shape;566;p47"/>
          <p:cNvSpPr txBox="1"/>
          <p:nvPr>
            <p:ph idx="1" type="subTitle"/>
          </p:nvPr>
        </p:nvSpPr>
        <p:spPr>
          <a:xfrm>
            <a:off x="720000" y="1223400"/>
            <a:ext cx="6942300" cy="3363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VQGAN-CLIP is an open-source generative model that uses VQGAN and CLIP to generate images and guide the generative model. It was chosen to generate 10,000 images for training the proxy model.</a:t>
            </a:r>
            <a:endParaRPr/>
          </a:p>
          <a:p>
            <a:pPr indent="-330200" lvl="0" marL="457200" rtl="0" algn="l">
              <a:spcBef>
                <a:spcPts val="0"/>
              </a:spcBef>
              <a:spcAft>
                <a:spcPts val="0"/>
              </a:spcAft>
              <a:buSzPts val="1600"/>
              <a:buChar char="●"/>
            </a:pPr>
            <a:r>
              <a:rPr lang="en"/>
              <a:t>DALL·E 2 is another generative model that uses a diffusion model to generate images and CLIP to assess image-text alignment. It produces more photorealistic images than VQGAN-CLIP and has filtering mechanisms to mitigate the generation of deceptive and harmful content.</a:t>
            </a:r>
            <a:endParaRPr/>
          </a:p>
          <a:p>
            <a:pPr indent="-330200" lvl="0" marL="457200" rtl="0" algn="l">
              <a:spcBef>
                <a:spcPts val="0"/>
              </a:spcBef>
              <a:spcAft>
                <a:spcPts val="0"/>
              </a:spcAft>
              <a:buSzPts val="1600"/>
              <a:buChar char="●"/>
            </a:pPr>
            <a:r>
              <a:rPr lang="en"/>
              <a:t>DALL·E 2 is faster than VQGAN-CLIP in generating images with the same resolution, making it suitable for real-time user interaction. However, it is only available via the official website and does not have an API yet.</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0" name="Shape 570"/>
        <p:cNvGrpSpPr/>
        <p:nvPr/>
      </p:nvGrpSpPr>
      <p:grpSpPr>
        <a:xfrm>
          <a:off x="0" y="0"/>
          <a:ext cx="0" cy="0"/>
          <a:chOff x="0" y="0"/>
          <a:chExt cx="0" cy="0"/>
        </a:xfrm>
      </p:grpSpPr>
      <p:sp>
        <p:nvSpPr>
          <p:cNvPr id="571" name="Google Shape;571;p48"/>
          <p:cNvSpPr txBox="1"/>
          <p:nvPr>
            <p:ph type="title"/>
          </p:nvPr>
        </p:nvSpPr>
        <p:spPr>
          <a:xfrm>
            <a:off x="720000" y="445025"/>
            <a:ext cx="8265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Emotional Text Dataset</a:t>
            </a:r>
            <a:endParaRPr/>
          </a:p>
        </p:txBody>
      </p:sp>
      <p:sp>
        <p:nvSpPr>
          <p:cNvPr id="572" name="Google Shape;572;p48"/>
          <p:cNvSpPr txBox="1"/>
          <p:nvPr>
            <p:ph idx="1" type="subTitle"/>
          </p:nvPr>
        </p:nvSpPr>
        <p:spPr>
          <a:xfrm>
            <a:off x="720000" y="1223400"/>
            <a:ext cx="6942300" cy="3363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The EmpatheticDialogues dataset is frequently used for training empathetic AI chatbots and consists of 25k conversations grounded in emotional situations with emotion labels.</a:t>
            </a:r>
            <a:endParaRPr/>
          </a:p>
          <a:p>
            <a:pPr indent="-330200" lvl="0" marL="457200" rtl="0" algn="l">
              <a:spcBef>
                <a:spcPts val="0"/>
              </a:spcBef>
              <a:spcAft>
                <a:spcPts val="0"/>
              </a:spcAft>
              <a:buSzPts val="1600"/>
              <a:buChar char="●"/>
            </a:pPr>
            <a:r>
              <a:rPr lang="en"/>
              <a:t>The dataset is suitable for the research questions as it focuses on people's daily practice of emotion expression and contains natural emotion expressions grounded in real experiences and contexts.</a:t>
            </a:r>
            <a:endParaRPr/>
          </a:p>
          <a:p>
            <a:pPr indent="-330200" lvl="0" marL="457200" rtl="0" algn="l">
              <a:spcBef>
                <a:spcPts val="0"/>
              </a:spcBef>
              <a:spcAft>
                <a:spcPts val="0"/>
              </a:spcAft>
              <a:buSzPts val="1600"/>
              <a:buChar char="●"/>
            </a:pPr>
            <a:r>
              <a:rPr lang="en"/>
              <a:t>The dataset was chosen for its high text quality and lack of typos, random symbols, and odd acronyms found in some Twitter datasets.</a:t>
            </a:r>
            <a:endParaRPr/>
          </a:p>
          <a:p>
            <a:pPr indent="-330200" lvl="0" marL="457200" rtl="0" algn="l">
              <a:spcBef>
                <a:spcPts val="0"/>
              </a:spcBef>
              <a:spcAft>
                <a:spcPts val="0"/>
              </a:spcAft>
              <a:buSzPts val="1600"/>
              <a:buChar char="●"/>
            </a:pPr>
            <a:r>
              <a:rPr lang="en"/>
              <a:t>In the interview study, 200 emotional texts with 10 emotions were randomly selected, excluding instances with low text-emotion alignment and forbidden words. The final set consisted of 146 texts and corresponding images.</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6" name="Shape 576"/>
        <p:cNvGrpSpPr/>
        <p:nvPr/>
      </p:nvGrpSpPr>
      <p:grpSpPr>
        <a:xfrm>
          <a:off x="0" y="0"/>
          <a:ext cx="0" cy="0"/>
          <a:chOff x="0" y="0"/>
          <a:chExt cx="0" cy="0"/>
        </a:xfrm>
      </p:grpSpPr>
      <p:sp>
        <p:nvSpPr>
          <p:cNvPr id="577" name="Google Shape;577;p49"/>
          <p:cNvSpPr txBox="1"/>
          <p:nvPr>
            <p:ph type="title"/>
          </p:nvPr>
        </p:nvSpPr>
        <p:spPr>
          <a:xfrm>
            <a:off x="1941200" y="2076663"/>
            <a:ext cx="5067600" cy="151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Interview Study</a:t>
            </a:r>
            <a:endParaRPr/>
          </a:p>
        </p:txBody>
      </p:sp>
      <p:sp>
        <p:nvSpPr>
          <p:cNvPr id="578" name="Google Shape;578;p49"/>
          <p:cNvSpPr txBox="1"/>
          <p:nvPr>
            <p:ph idx="2" type="title"/>
          </p:nvPr>
        </p:nvSpPr>
        <p:spPr>
          <a:xfrm>
            <a:off x="1941200" y="1224188"/>
            <a:ext cx="5067600" cy="91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a:t>
            </a:r>
            <a:endParaRPr/>
          </a:p>
        </p:txBody>
      </p:sp>
      <p:pic>
        <p:nvPicPr>
          <p:cNvPr id="579" name="Google Shape;579;p49"/>
          <p:cNvPicPr preferRelativeResize="0"/>
          <p:nvPr/>
        </p:nvPicPr>
        <p:blipFill>
          <a:blip r:embed="rId3">
            <a:alphaModFix/>
          </a:blip>
          <a:stretch>
            <a:fillRect/>
          </a:stretch>
        </p:blipFill>
        <p:spPr>
          <a:xfrm>
            <a:off x="2040050" y="3797582"/>
            <a:ext cx="1159200" cy="103500"/>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583" name="Shape 583"/>
        <p:cNvGrpSpPr/>
        <p:nvPr/>
      </p:nvGrpSpPr>
      <p:grpSpPr>
        <a:xfrm>
          <a:off x="0" y="0"/>
          <a:ext cx="0" cy="0"/>
          <a:chOff x="0" y="0"/>
          <a:chExt cx="0" cy="0"/>
        </a:xfrm>
      </p:grpSpPr>
      <p:sp>
        <p:nvSpPr>
          <p:cNvPr id="584" name="Google Shape;584;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Interview Study</a:t>
            </a:r>
            <a:endParaRPr/>
          </a:p>
        </p:txBody>
      </p:sp>
      <p:sp>
        <p:nvSpPr>
          <p:cNvPr id="585" name="Google Shape;585;p50"/>
          <p:cNvSpPr txBox="1"/>
          <p:nvPr>
            <p:ph idx="1" type="subTitle"/>
          </p:nvPr>
        </p:nvSpPr>
        <p:spPr>
          <a:xfrm>
            <a:off x="720000" y="1096750"/>
            <a:ext cx="8424000" cy="37164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Emotional texts</a:t>
            </a:r>
            <a:endParaRPr b="1" sz="2000"/>
          </a:p>
          <a:p>
            <a:pPr indent="0" lvl="0" marL="457200" rtl="0" algn="l">
              <a:spcBef>
                <a:spcPts val="0"/>
              </a:spcBef>
              <a:spcAft>
                <a:spcPts val="0"/>
              </a:spcAft>
              <a:buNone/>
            </a:pPr>
            <a:r>
              <a:t/>
            </a:r>
            <a:endParaRPr/>
          </a:p>
          <a:p>
            <a:pPr indent="-330200" lvl="1" marL="914400" marR="0" rtl="0" algn="l">
              <a:lnSpc>
                <a:spcPct val="100000"/>
              </a:lnSpc>
              <a:spcBef>
                <a:spcPts val="0"/>
              </a:spcBef>
              <a:spcAft>
                <a:spcPts val="0"/>
              </a:spcAft>
              <a:buClr>
                <a:schemeClr val="lt2"/>
              </a:buClr>
              <a:buSzPts val="1600"/>
              <a:buFont typeface="Nunito Light"/>
              <a:buChar char="○"/>
            </a:pPr>
            <a:r>
              <a:rPr lang="en" sz="1600"/>
              <a:t>10 types of emotion: joyful, sad, angry, afraid, lonely, excited, proud, surprised</a:t>
            </a:r>
            <a:r>
              <a:rPr lang="en" sz="1600"/>
              <a:t>, trusting, and anxious</a:t>
            </a:r>
            <a:r>
              <a:rPr lang="en" sz="1600"/>
              <a:t>.</a:t>
            </a:r>
            <a:endParaRPr sz="1600"/>
          </a:p>
          <a:p>
            <a:pPr indent="0" lvl="0" marL="914400" marR="0" rtl="0" algn="l">
              <a:lnSpc>
                <a:spcPct val="100000"/>
              </a:lnSpc>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T</a:t>
            </a:r>
            <a:r>
              <a:rPr lang="en" sz="1600"/>
              <a:t>rusting and anxious are excluded.</a:t>
            </a:r>
            <a:endParaRPr sz="1600"/>
          </a:p>
          <a:p>
            <a:pPr indent="0" lvl="0" marL="914400" marR="0" rtl="0" algn="l">
              <a:lnSpc>
                <a:spcPct val="100000"/>
              </a:lnSpc>
              <a:spcBef>
                <a:spcPts val="0"/>
              </a:spcBef>
              <a:spcAft>
                <a:spcPts val="0"/>
              </a:spcAft>
              <a:buNone/>
            </a:pPr>
            <a:r>
              <a:t/>
            </a:r>
            <a:endParaRPr/>
          </a:p>
          <a:p>
            <a:pPr indent="-330200" lvl="1" marL="914400" marR="0" rtl="0" algn="l">
              <a:lnSpc>
                <a:spcPct val="100000"/>
              </a:lnSpc>
              <a:spcBef>
                <a:spcPts val="0"/>
              </a:spcBef>
              <a:spcAft>
                <a:spcPts val="0"/>
              </a:spcAft>
              <a:buClr>
                <a:schemeClr val="lt2"/>
              </a:buClr>
              <a:buSzPts val="1600"/>
              <a:buFont typeface="Nunito Light"/>
              <a:buChar char="○"/>
            </a:pPr>
            <a:r>
              <a:rPr lang="en" sz="1600"/>
              <a:t>Some words were forbidden due to DALL-E 2’s content policy.</a:t>
            </a:r>
            <a:endParaRPr sz="1600"/>
          </a:p>
          <a:p>
            <a:pPr indent="0" lvl="0" marL="914400" marR="0" rtl="0" algn="l">
              <a:lnSpc>
                <a:spcPct val="100000"/>
              </a:lnSpc>
              <a:spcBef>
                <a:spcPts val="0"/>
              </a:spcBef>
              <a:spcAft>
                <a:spcPts val="0"/>
              </a:spcAft>
              <a:buNone/>
            </a:pPr>
            <a:r>
              <a:t/>
            </a:r>
            <a:endParaRPr/>
          </a:p>
          <a:p>
            <a:pPr indent="-330200" lvl="1" marL="914400" marR="0" rtl="0" algn="l">
              <a:lnSpc>
                <a:spcPct val="100000"/>
              </a:lnSpc>
              <a:spcBef>
                <a:spcPts val="0"/>
              </a:spcBef>
              <a:spcAft>
                <a:spcPts val="0"/>
              </a:spcAft>
              <a:buClr>
                <a:schemeClr val="lt2"/>
              </a:buClr>
              <a:buSzPts val="1600"/>
              <a:buFont typeface="Nunito Light"/>
              <a:buChar char="○"/>
            </a:pPr>
            <a:r>
              <a:rPr lang="en" sz="1600"/>
              <a:t>146 texts in total</a:t>
            </a:r>
            <a:endParaRPr sz="1600"/>
          </a:p>
          <a:p>
            <a:pPr indent="0" lvl="0" marL="0" marR="0" rtl="0" algn="l">
              <a:lnSpc>
                <a:spcPct val="100000"/>
              </a:lnSpc>
              <a:spcBef>
                <a:spcPts val="0"/>
              </a:spcBef>
              <a:spcAft>
                <a:spcPts val="0"/>
              </a:spcAft>
              <a:buNone/>
            </a:pPr>
            <a:r>
              <a:t/>
            </a:r>
            <a:endParaRPr/>
          </a:p>
          <a:p>
            <a:pPr indent="0" lvl="0" marL="0" rtl="0" algn="l">
              <a:spcBef>
                <a:spcPts val="0"/>
              </a:spcBef>
              <a:spcAft>
                <a:spcPts val="0"/>
              </a:spcAft>
              <a:buNone/>
            </a:pPr>
            <a:r>
              <a:t/>
            </a:r>
            <a:endParaRPr sz="1600"/>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 name="Shape 589"/>
        <p:cNvGrpSpPr/>
        <p:nvPr/>
      </p:nvGrpSpPr>
      <p:grpSpPr>
        <a:xfrm>
          <a:off x="0" y="0"/>
          <a:ext cx="0" cy="0"/>
          <a:chOff x="0" y="0"/>
          <a:chExt cx="0" cy="0"/>
        </a:xfrm>
      </p:grpSpPr>
      <p:sp>
        <p:nvSpPr>
          <p:cNvPr id="590" name="Google Shape;590;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Interview Study</a:t>
            </a:r>
            <a:endParaRPr/>
          </a:p>
        </p:txBody>
      </p:sp>
      <p:sp>
        <p:nvSpPr>
          <p:cNvPr id="591" name="Google Shape;591;p51"/>
          <p:cNvSpPr txBox="1"/>
          <p:nvPr>
            <p:ph idx="1" type="subTitle"/>
          </p:nvPr>
        </p:nvSpPr>
        <p:spPr>
          <a:xfrm>
            <a:off x="720000" y="1096750"/>
            <a:ext cx="8424000" cy="37752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Procedure</a:t>
            </a:r>
            <a:endParaRPr b="1" sz="2000"/>
          </a:p>
          <a:p>
            <a:pPr indent="0" lvl="0" marL="0" rtl="0" algn="l">
              <a:spcBef>
                <a:spcPts val="0"/>
              </a:spcBef>
              <a:spcAft>
                <a:spcPts val="0"/>
              </a:spcAft>
              <a:buNone/>
            </a:pPr>
            <a:r>
              <a:t/>
            </a:r>
            <a:endParaRPr/>
          </a:p>
          <a:p>
            <a:pPr indent="-330200" lvl="1" marL="914400" marR="0" rtl="0" algn="l">
              <a:lnSpc>
                <a:spcPct val="100000"/>
              </a:lnSpc>
              <a:spcBef>
                <a:spcPts val="0"/>
              </a:spcBef>
              <a:spcAft>
                <a:spcPts val="0"/>
              </a:spcAft>
              <a:buClr>
                <a:schemeClr val="lt2"/>
              </a:buClr>
              <a:buSzPts val="1600"/>
              <a:buFont typeface="Nunito Light"/>
              <a:buChar char="○"/>
            </a:pPr>
            <a:r>
              <a:rPr lang="en" sz="1600"/>
              <a:t>The experimenter shared their screen of the DALL·E 2 website with the participant over Zoom and pasted the prepared text into the input box on the website.</a:t>
            </a:r>
            <a:endParaRPr sz="1600"/>
          </a:p>
          <a:p>
            <a:pPr indent="0" lvl="0" marL="0" marR="0" rtl="0" algn="l">
              <a:lnSpc>
                <a:spcPct val="100000"/>
              </a:lnSpc>
              <a:spcBef>
                <a:spcPts val="0"/>
              </a:spcBef>
              <a:spcAft>
                <a:spcPts val="0"/>
              </a:spcAft>
              <a:buNone/>
            </a:pPr>
            <a:r>
              <a:t/>
            </a:r>
            <a:endParaRPr/>
          </a:p>
          <a:p>
            <a:pPr indent="-330200" lvl="0" marL="1371600" rtl="0" algn="l">
              <a:spcBef>
                <a:spcPts val="0"/>
              </a:spcBef>
              <a:spcAft>
                <a:spcPts val="0"/>
              </a:spcAft>
              <a:buSzPts val="1600"/>
              <a:buAutoNum type="arabicPeriod"/>
            </a:pPr>
            <a:r>
              <a:rPr lang="en" sz="1600"/>
              <a:t>Rate (from 0 to 100) the text-emotion alignment.</a:t>
            </a:r>
            <a:endParaRPr sz="1600"/>
          </a:p>
          <a:p>
            <a:pPr indent="0" lvl="0" marL="0" marR="0" rtl="0" algn="l">
              <a:lnSpc>
                <a:spcPct val="100000"/>
              </a:lnSpc>
              <a:spcBef>
                <a:spcPts val="0"/>
              </a:spcBef>
              <a:spcAft>
                <a:spcPts val="0"/>
              </a:spcAft>
              <a:buNone/>
            </a:pPr>
            <a:r>
              <a:t/>
            </a:r>
            <a:endParaRPr/>
          </a:p>
          <a:p>
            <a:pPr indent="-330200" lvl="0" marL="1371600" rtl="0" algn="l">
              <a:spcBef>
                <a:spcPts val="0"/>
              </a:spcBef>
              <a:spcAft>
                <a:spcPts val="0"/>
              </a:spcAft>
              <a:buSzPts val="1600"/>
              <a:buAutoNum type="arabicPeriod"/>
            </a:pPr>
            <a:r>
              <a:rPr lang="en" sz="1600"/>
              <a:t>View the AI-generated images according to the text prompt.</a:t>
            </a:r>
            <a:endParaRPr sz="1600"/>
          </a:p>
          <a:p>
            <a:pPr indent="0" lvl="0" marL="0" marR="0" rtl="0" algn="l">
              <a:lnSpc>
                <a:spcPct val="100000"/>
              </a:lnSpc>
              <a:spcBef>
                <a:spcPts val="0"/>
              </a:spcBef>
              <a:spcAft>
                <a:spcPts val="0"/>
              </a:spcAft>
              <a:buNone/>
            </a:pPr>
            <a:r>
              <a:t/>
            </a:r>
            <a:endParaRPr/>
          </a:p>
          <a:p>
            <a:pPr indent="-330200" lvl="0" marL="1371600" rtl="0" algn="l">
              <a:spcBef>
                <a:spcPts val="0"/>
              </a:spcBef>
              <a:spcAft>
                <a:spcPts val="0"/>
              </a:spcAft>
              <a:buSzPts val="1600"/>
              <a:buAutoNum type="arabicPeriod"/>
            </a:pPr>
            <a:r>
              <a:rPr lang="en" sz="1600"/>
              <a:t>Rate the image-text alignment(ITA) and image-emotion alignment(IEA).</a:t>
            </a:r>
            <a:endParaRPr sz="1600"/>
          </a:p>
          <a:p>
            <a:pPr indent="0" lvl="0" marL="0" marR="0" rtl="0" algn="l">
              <a:lnSpc>
                <a:spcPct val="100000"/>
              </a:lnSpc>
              <a:spcBef>
                <a:spcPts val="0"/>
              </a:spcBef>
              <a:spcAft>
                <a:spcPts val="0"/>
              </a:spcAft>
              <a:buNone/>
            </a:pPr>
            <a:r>
              <a:t/>
            </a:r>
            <a:endParaRPr/>
          </a:p>
          <a:p>
            <a:pPr indent="-330200" lvl="0" marL="1371600" rtl="0" algn="l">
              <a:spcBef>
                <a:spcPts val="0"/>
              </a:spcBef>
              <a:spcAft>
                <a:spcPts val="0"/>
              </a:spcAft>
              <a:buSzPts val="1600"/>
              <a:buAutoNum type="arabicPeriod"/>
            </a:pPr>
            <a:r>
              <a:rPr lang="en" sz="1600"/>
              <a:t>Edit the text and repeat steps 1–3.</a:t>
            </a:r>
            <a:endParaRPr sz="1600"/>
          </a:p>
          <a:p>
            <a:pPr indent="0" lvl="0" marL="0" marR="0" rtl="0" algn="l">
              <a:lnSpc>
                <a:spcPct val="100000"/>
              </a:lnSpc>
              <a:spcBef>
                <a:spcPts val="0"/>
              </a:spcBef>
              <a:spcAft>
                <a:spcPts val="0"/>
              </a:spcAft>
              <a:buNone/>
            </a:pPr>
            <a:r>
              <a:t/>
            </a:r>
            <a:endParaRPr/>
          </a:p>
          <a:p>
            <a:pPr indent="-330200" lvl="0" marL="914400" rtl="0" algn="l">
              <a:spcBef>
                <a:spcPts val="0"/>
              </a:spcBef>
              <a:spcAft>
                <a:spcPts val="0"/>
              </a:spcAft>
              <a:buClr>
                <a:schemeClr val="lt2"/>
              </a:buClr>
              <a:buSzPts val="1600"/>
              <a:buFont typeface="Nunito Light"/>
              <a:buChar char="○"/>
            </a:pPr>
            <a:r>
              <a:rPr lang="en" sz="1600"/>
              <a:t>Each participant repeats 10 rounds.</a:t>
            </a:r>
            <a:endParaRPr sz="1600"/>
          </a:p>
          <a:p>
            <a:pPr indent="0" lvl="0" marL="0" rtl="0" algn="l">
              <a:spcBef>
                <a:spcPts val="0"/>
              </a:spcBef>
              <a:spcAft>
                <a:spcPts val="0"/>
              </a:spcAft>
              <a:buNone/>
            </a:pPr>
            <a:r>
              <a:t/>
            </a:r>
            <a:endParaRPr sz="1600"/>
          </a:p>
          <a:p>
            <a:pPr indent="0" lvl="0" marL="0" rtl="0" algn="l">
              <a:spcBef>
                <a:spcPts val="0"/>
              </a:spcBef>
              <a:spcAft>
                <a:spcPts val="0"/>
              </a:spcAft>
              <a:buNone/>
            </a:pPr>
            <a:r>
              <a:rPr lang="en" sz="1600"/>
              <a:t>	</a:t>
            </a:r>
            <a:endParaRPr sz="1600"/>
          </a:p>
          <a:p>
            <a:pPr indent="0" lvl="0" marL="0" marR="0" rtl="0" algn="l">
              <a:lnSpc>
                <a:spcPct val="100000"/>
              </a:lnSpc>
              <a:spcBef>
                <a:spcPts val="0"/>
              </a:spcBef>
              <a:spcAft>
                <a:spcPts val="0"/>
              </a:spcAft>
              <a:buNone/>
            </a:pPr>
            <a:r>
              <a:t/>
            </a:r>
            <a:endParaRPr/>
          </a:p>
          <a:p>
            <a:pPr indent="0" lvl="0" marL="0" rtl="0" algn="l">
              <a:spcBef>
                <a:spcPts val="0"/>
              </a:spcBef>
              <a:spcAft>
                <a:spcPts val="0"/>
              </a:spcAft>
              <a:buNone/>
            </a:pPr>
            <a:r>
              <a:t/>
            </a:r>
            <a:endParaRPr sz="1600"/>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595" name="Shape 595"/>
        <p:cNvGrpSpPr/>
        <p:nvPr/>
      </p:nvGrpSpPr>
      <p:grpSpPr>
        <a:xfrm>
          <a:off x="0" y="0"/>
          <a:ext cx="0" cy="0"/>
          <a:chOff x="0" y="0"/>
          <a:chExt cx="0" cy="0"/>
        </a:xfrm>
      </p:grpSpPr>
      <p:sp>
        <p:nvSpPr>
          <p:cNvPr id="596" name="Google Shape;596;p5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Interview Study</a:t>
            </a:r>
            <a:endParaRPr/>
          </a:p>
        </p:txBody>
      </p:sp>
      <p:sp>
        <p:nvSpPr>
          <p:cNvPr id="597" name="Google Shape;597;p52"/>
          <p:cNvSpPr txBox="1"/>
          <p:nvPr>
            <p:ph idx="1" type="subTitle"/>
          </p:nvPr>
        </p:nvSpPr>
        <p:spPr>
          <a:xfrm>
            <a:off x="720000" y="1096750"/>
            <a:ext cx="8424000" cy="37752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Procedure</a:t>
            </a:r>
            <a:endParaRPr b="1" sz="2000"/>
          </a:p>
          <a:p>
            <a:pPr indent="0" lvl="0" marL="0" rtl="0" algn="l">
              <a:spcBef>
                <a:spcPts val="0"/>
              </a:spcBef>
              <a:spcAft>
                <a:spcPts val="0"/>
              </a:spcAft>
              <a:buNone/>
            </a:pPr>
            <a:r>
              <a:t/>
            </a:r>
            <a:endParaRPr sz="1600"/>
          </a:p>
          <a:p>
            <a:pPr indent="0" lvl="0" marL="0" rtl="0" algn="l">
              <a:spcBef>
                <a:spcPts val="0"/>
              </a:spcBef>
              <a:spcAft>
                <a:spcPts val="0"/>
              </a:spcAft>
              <a:buNone/>
            </a:pPr>
            <a:r>
              <a:rPr lang="en" sz="1600"/>
              <a:t>	</a:t>
            </a:r>
            <a:endParaRPr sz="1600"/>
          </a:p>
          <a:p>
            <a:pPr indent="0" lvl="0" marL="0" marR="0" rtl="0" algn="l">
              <a:lnSpc>
                <a:spcPct val="100000"/>
              </a:lnSpc>
              <a:spcBef>
                <a:spcPts val="0"/>
              </a:spcBef>
              <a:spcAft>
                <a:spcPts val="0"/>
              </a:spcAft>
              <a:buNone/>
            </a:pPr>
            <a:r>
              <a:t/>
            </a:r>
            <a:endParaRPr/>
          </a:p>
          <a:p>
            <a:pPr indent="0" lvl="0" marL="0" rtl="0" algn="l">
              <a:spcBef>
                <a:spcPts val="0"/>
              </a:spcBef>
              <a:spcAft>
                <a:spcPts val="0"/>
              </a:spcAft>
              <a:buNone/>
            </a:pPr>
            <a:r>
              <a:t/>
            </a:r>
            <a:endParaRPr sz="1600"/>
          </a:p>
        </p:txBody>
      </p:sp>
      <p:pic>
        <p:nvPicPr>
          <p:cNvPr id="598" name="Google Shape;598;p52"/>
          <p:cNvPicPr preferRelativeResize="0"/>
          <p:nvPr/>
        </p:nvPicPr>
        <p:blipFill rotWithShape="1">
          <a:blip r:embed="rId3">
            <a:alphaModFix/>
          </a:blip>
          <a:srcRect b="12195" l="0" r="0" t="0"/>
          <a:stretch/>
        </p:blipFill>
        <p:spPr>
          <a:xfrm>
            <a:off x="4477850" y="445026"/>
            <a:ext cx="3566275" cy="4276575"/>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2" name="Shape 602"/>
        <p:cNvGrpSpPr/>
        <p:nvPr/>
      </p:nvGrpSpPr>
      <p:grpSpPr>
        <a:xfrm>
          <a:off x="0" y="0"/>
          <a:ext cx="0" cy="0"/>
          <a:chOff x="0" y="0"/>
          <a:chExt cx="0" cy="0"/>
        </a:xfrm>
      </p:grpSpPr>
      <p:sp>
        <p:nvSpPr>
          <p:cNvPr id="603" name="Google Shape;603;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Interview Study</a:t>
            </a:r>
            <a:endParaRPr/>
          </a:p>
        </p:txBody>
      </p:sp>
      <p:sp>
        <p:nvSpPr>
          <p:cNvPr id="604" name="Google Shape;604;p53"/>
          <p:cNvSpPr txBox="1"/>
          <p:nvPr>
            <p:ph idx="1" type="subTitle"/>
          </p:nvPr>
        </p:nvSpPr>
        <p:spPr>
          <a:xfrm>
            <a:off x="720000" y="1096750"/>
            <a:ext cx="8424000" cy="37752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Procedure</a:t>
            </a:r>
            <a:endParaRPr b="1" sz="2000"/>
          </a:p>
          <a:p>
            <a:pPr indent="0" lvl="0" marL="0" rtl="0" algn="l">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Ask the participant to explain their strategies for editing the text during or after the editing.</a:t>
            </a:r>
            <a:endParaRPr sz="1600"/>
          </a:p>
          <a:p>
            <a:pPr indent="0" lvl="0" marL="0" rtl="0" algn="l">
              <a:spcBef>
                <a:spcPts val="0"/>
              </a:spcBef>
              <a:spcAft>
                <a:spcPts val="0"/>
              </a:spcAft>
              <a:buNone/>
            </a:pPr>
            <a:r>
              <a:rPr lang="en" sz="1600"/>
              <a:t>	</a:t>
            </a:r>
            <a:endParaRPr sz="1600"/>
          </a:p>
          <a:p>
            <a:pPr indent="0" lvl="0" marL="0" marR="0" rtl="0" algn="l">
              <a:lnSpc>
                <a:spcPct val="100000"/>
              </a:lnSpc>
              <a:spcBef>
                <a:spcPts val="0"/>
              </a:spcBef>
              <a:spcAft>
                <a:spcPts val="0"/>
              </a:spcAft>
              <a:buNone/>
            </a:pPr>
            <a:r>
              <a:t/>
            </a:r>
            <a:endParaRPr/>
          </a:p>
          <a:p>
            <a:pPr indent="0" lvl="0" marL="0" rtl="0" algn="l">
              <a:spcBef>
                <a:spcPts val="0"/>
              </a:spcBef>
              <a:spcAft>
                <a:spcPts val="0"/>
              </a:spcAft>
              <a:buNone/>
            </a:pPr>
            <a:r>
              <a:t/>
            </a:r>
            <a:endParaRPr sz="1600"/>
          </a:p>
        </p:txBody>
      </p:sp>
      <p:pic>
        <p:nvPicPr>
          <p:cNvPr id="605" name="Google Shape;605;p53"/>
          <p:cNvPicPr preferRelativeResize="0"/>
          <p:nvPr/>
        </p:nvPicPr>
        <p:blipFill>
          <a:blip r:embed="rId3">
            <a:alphaModFix/>
          </a:blip>
          <a:stretch>
            <a:fillRect/>
          </a:stretch>
        </p:blipFill>
        <p:spPr>
          <a:xfrm>
            <a:off x="1008825" y="2691247"/>
            <a:ext cx="7126351" cy="1083600"/>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609" name="Shape 609"/>
        <p:cNvGrpSpPr/>
        <p:nvPr/>
      </p:nvGrpSpPr>
      <p:grpSpPr>
        <a:xfrm>
          <a:off x="0" y="0"/>
          <a:ext cx="0" cy="0"/>
          <a:chOff x="0" y="0"/>
          <a:chExt cx="0" cy="0"/>
        </a:xfrm>
      </p:grpSpPr>
      <p:sp>
        <p:nvSpPr>
          <p:cNvPr id="610" name="Google Shape;610;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Interview Study</a:t>
            </a:r>
            <a:endParaRPr/>
          </a:p>
        </p:txBody>
      </p:sp>
      <p:sp>
        <p:nvSpPr>
          <p:cNvPr id="611" name="Google Shape;611;p54"/>
          <p:cNvSpPr txBox="1"/>
          <p:nvPr>
            <p:ph idx="1" type="subTitle"/>
          </p:nvPr>
        </p:nvSpPr>
        <p:spPr>
          <a:xfrm>
            <a:off x="720000" y="1096750"/>
            <a:ext cx="8254200" cy="37752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Results</a:t>
            </a:r>
            <a:endParaRPr b="1" sz="2000"/>
          </a:p>
          <a:p>
            <a:pPr indent="0" lvl="0" marL="0" rtl="0" algn="l">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The study identified 4 themes from participants’ understandings of DALL·E 2 from the interviews.</a:t>
            </a:r>
            <a:endParaRPr sz="1600"/>
          </a:p>
          <a:p>
            <a:pPr indent="0" lvl="0" marL="914400" rtl="0" algn="l">
              <a:spcBef>
                <a:spcPts val="0"/>
              </a:spcBef>
              <a:spcAft>
                <a:spcPts val="0"/>
              </a:spcAft>
              <a:buNone/>
            </a:pPr>
            <a:r>
              <a:t/>
            </a:r>
            <a:endParaRPr/>
          </a:p>
          <a:p>
            <a:pPr indent="-330200" lvl="1" marL="914400" rtl="0" algn="l">
              <a:spcBef>
                <a:spcPts val="0"/>
              </a:spcBef>
              <a:spcAft>
                <a:spcPts val="0"/>
              </a:spcAft>
              <a:buSzPts val="1600"/>
              <a:buAutoNum type="arabicPeriod"/>
            </a:pPr>
            <a:r>
              <a:rPr lang="en" sz="1600"/>
              <a:t>The AI could understand simple and concrete texts, instead of complex and abstract texts.</a:t>
            </a:r>
            <a:endParaRPr sz="1600"/>
          </a:p>
          <a:p>
            <a:pPr indent="0" lvl="0" marL="914400" marR="0" rtl="0" algn="l">
              <a:lnSpc>
                <a:spcPct val="100000"/>
              </a:lnSpc>
              <a:spcBef>
                <a:spcPts val="0"/>
              </a:spcBef>
              <a:spcAft>
                <a:spcPts val="0"/>
              </a:spcAft>
              <a:buNone/>
            </a:pPr>
            <a:r>
              <a:t/>
            </a:r>
            <a:endParaRPr/>
          </a:p>
          <a:p>
            <a:pPr indent="-330200" lvl="1" marL="914400" rtl="0" algn="l">
              <a:spcBef>
                <a:spcPts val="0"/>
              </a:spcBef>
              <a:spcAft>
                <a:spcPts val="0"/>
              </a:spcAft>
              <a:buSzPts val="1600"/>
              <a:buAutoNum type="arabicPeriod"/>
            </a:pPr>
            <a:r>
              <a:rPr lang="en" sz="1600"/>
              <a:t>The AI did not understand some specific concepts.</a:t>
            </a:r>
            <a:endParaRPr sz="1600"/>
          </a:p>
          <a:p>
            <a:pPr indent="0" lvl="0" marL="914400" marR="0" rtl="0" algn="l">
              <a:lnSpc>
                <a:spcPct val="100000"/>
              </a:lnSpc>
              <a:spcBef>
                <a:spcPts val="0"/>
              </a:spcBef>
              <a:spcAft>
                <a:spcPts val="0"/>
              </a:spcAft>
              <a:buNone/>
            </a:pPr>
            <a:r>
              <a:t/>
            </a:r>
            <a:endParaRPr/>
          </a:p>
          <a:p>
            <a:pPr indent="-330200" lvl="1" marL="914400" rtl="0" algn="l">
              <a:spcBef>
                <a:spcPts val="0"/>
              </a:spcBef>
              <a:spcAft>
                <a:spcPts val="0"/>
              </a:spcAft>
              <a:buSzPts val="1600"/>
              <a:buAutoNum type="arabicPeriod"/>
            </a:pPr>
            <a:r>
              <a:rPr lang="en" sz="1600"/>
              <a:t>An objective description of the expected image seems better for AI to understand.</a:t>
            </a:r>
            <a:endParaRPr sz="1600"/>
          </a:p>
          <a:p>
            <a:pPr indent="0" lvl="0" marL="914400" marR="0" rtl="0" algn="l">
              <a:lnSpc>
                <a:spcPct val="100000"/>
              </a:lnSpc>
              <a:spcBef>
                <a:spcPts val="0"/>
              </a:spcBef>
              <a:spcAft>
                <a:spcPts val="0"/>
              </a:spcAft>
              <a:buNone/>
            </a:pPr>
            <a:r>
              <a:t/>
            </a:r>
            <a:endParaRPr/>
          </a:p>
          <a:p>
            <a:pPr indent="-330200" lvl="1" marL="914400" rtl="0" algn="l">
              <a:spcBef>
                <a:spcPts val="0"/>
              </a:spcBef>
              <a:spcAft>
                <a:spcPts val="0"/>
              </a:spcAft>
              <a:buSzPts val="1600"/>
              <a:buAutoNum type="arabicPeriod"/>
            </a:pPr>
            <a:r>
              <a:rPr lang="en" sz="1600"/>
              <a:t>The AI was not quite accurate, and it was sometimes difficult to understand it when it failed to generate the expected images.</a:t>
            </a:r>
            <a:endParaRPr sz="1600"/>
          </a:p>
          <a:p>
            <a:pPr indent="0" lvl="0" marL="0" rtl="0" algn="l">
              <a:spcBef>
                <a:spcPts val="0"/>
              </a:spcBef>
              <a:spcAft>
                <a:spcPts val="0"/>
              </a:spcAft>
              <a:buNone/>
            </a:pPr>
            <a:r>
              <a:t/>
            </a:r>
            <a:endParaRPr sz="1600"/>
          </a:p>
          <a:p>
            <a:pPr indent="0" lvl="0" marL="0" rtl="0" algn="l">
              <a:spcBef>
                <a:spcPts val="0"/>
              </a:spcBef>
              <a:spcAft>
                <a:spcPts val="0"/>
              </a:spcAft>
              <a:buNone/>
            </a:pPr>
            <a:r>
              <a:rPr lang="en" sz="1600"/>
              <a:t>	</a:t>
            </a:r>
            <a:endParaRPr sz="1600"/>
          </a:p>
          <a:p>
            <a:pPr indent="0" lvl="0" marL="0" marR="0" rtl="0" algn="l">
              <a:lnSpc>
                <a:spcPct val="100000"/>
              </a:lnSpc>
              <a:spcBef>
                <a:spcPts val="0"/>
              </a:spcBef>
              <a:spcAft>
                <a:spcPts val="0"/>
              </a:spcAft>
              <a:buNone/>
            </a:pPr>
            <a:r>
              <a:t/>
            </a:r>
            <a:endParaRPr/>
          </a:p>
          <a:p>
            <a:pPr indent="0" lvl="0" marL="0" rtl="0" algn="l">
              <a:spcBef>
                <a:spcPts val="0"/>
              </a:spcBef>
              <a:spcAft>
                <a:spcPts val="0"/>
              </a:spcAft>
              <a:buNone/>
            </a:pPr>
            <a:r>
              <a:t/>
            </a:r>
            <a:endParaRPr sz="1600"/>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 name="Shape 615"/>
        <p:cNvGrpSpPr/>
        <p:nvPr/>
      </p:nvGrpSpPr>
      <p:grpSpPr>
        <a:xfrm>
          <a:off x="0" y="0"/>
          <a:ext cx="0" cy="0"/>
          <a:chOff x="0" y="0"/>
          <a:chExt cx="0" cy="0"/>
        </a:xfrm>
      </p:grpSpPr>
      <p:sp>
        <p:nvSpPr>
          <p:cNvPr id="616" name="Google Shape;616;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Interview Study</a:t>
            </a:r>
            <a:endParaRPr/>
          </a:p>
        </p:txBody>
      </p:sp>
      <p:sp>
        <p:nvSpPr>
          <p:cNvPr id="617" name="Google Shape;617;p55"/>
          <p:cNvSpPr txBox="1"/>
          <p:nvPr>
            <p:ph idx="1" type="subTitle"/>
          </p:nvPr>
        </p:nvSpPr>
        <p:spPr>
          <a:xfrm>
            <a:off x="720000" y="1096750"/>
            <a:ext cx="8254200" cy="37752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Results</a:t>
            </a:r>
            <a:endParaRPr b="1" sz="2000"/>
          </a:p>
          <a:p>
            <a:pPr indent="0" lvl="0" marL="0" rtl="0" algn="l">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Participants’ editing strategies can generally classify into two principles.</a:t>
            </a:r>
            <a:endParaRPr sz="1600"/>
          </a:p>
          <a:p>
            <a:pPr indent="0" lvl="0" marL="914400" rtl="0" algn="l">
              <a:spcBef>
                <a:spcPts val="0"/>
              </a:spcBef>
              <a:spcAft>
                <a:spcPts val="0"/>
              </a:spcAft>
              <a:buNone/>
            </a:pPr>
            <a:r>
              <a:t/>
            </a:r>
            <a:endParaRPr/>
          </a:p>
          <a:p>
            <a:pPr indent="-330200" lvl="2" marL="1371600" rtl="0" algn="l">
              <a:spcBef>
                <a:spcPts val="0"/>
              </a:spcBef>
              <a:spcAft>
                <a:spcPts val="0"/>
              </a:spcAft>
              <a:buSzPts val="1600"/>
              <a:buChar char="■"/>
            </a:pPr>
            <a:r>
              <a:rPr lang="en" sz="1600"/>
              <a:t>Make the emotion and key concepts in the context concise and straightforward.</a:t>
            </a:r>
            <a:endParaRPr sz="1600"/>
          </a:p>
          <a:p>
            <a:pPr indent="0" lvl="0" marL="914400" marR="0" rtl="0" algn="l">
              <a:lnSpc>
                <a:spcPct val="100000"/>
              </a:lnSpc>
              <a:spcBef>
                <a:spcPts val="0"/>
              </a:spcBef>
              <a:spcAft>
                <a:spcPts val="0"/>
              </a:spcAft>
              <a:buNone/>
            </a:pPr>
            <a:r>
              <a:t/>
            </a:r>
            <a:endParaRPr/>
          </a:p>
          <a:p>
            <a:pPr indent="-330200" lvl="2" marL="1371600" rtl="0" algn="l">
              <a:spcBef>
                <a:spcPts val="0"/>
              </a:spcBef>
              <a:spcAft>
                <a:spcPts val="0"/>
              </a:spcAft>
              <a:buSzPts val="1600"/>
              <a:buChar char="■"/>
            </a:pPr>
            <a:r>
              <a:rPr lang="en" sz="1600"/>
              <a:t>Make the elements and description concrete.</a:t>
            </a:r>
            <a:endParaRPr sz="1600"/>
          </a:p>
          <a:p>
            <a:pPr indent="0" lvl="0" marL="0" rtl="0" algn="l">
              <a:spcBef>
                <a:spcPts val="0"/>
              </a:spcBef>
              <a:spcAft>
                <a:spcPts val="0"/>
              </a:spcAft>
              <a:buNone/>
            </a:pPr>
            <a:r>
              <a:t/>
            </a:r>
            <a:endParaRPr sz="1600"/>
          </a:p>
          <a:p>
            <a:pPr indent="-330200" lvl="1" marL="914400" rtl="0" algn="l">
              <a:spcBef>
                <a:spcPts val="0"/>
              </a:spcBef>
              <a:spcAft>
                <a:spcPts val="0"/>
              </a:spcAft>
              <a:buClr>
                <a:schemeClr val="lt2"/>
              </a:buClr>
              <a:buSzPts val="1600"/>
              <a:buFont typeface="Nunito Light"/>
              <a:buChar char="○"/>
            </a:pPr>
            <a:r>
              <a:rPr lang="en" sz="1600"/>
              <a:t>Participants are lacking precision and global understanding of the AI model.</a:t>
            </a:r>
            <a:endParaRPr sz="1600"/>
          </a:p>
          <a:p>
            <a:pPr indent="0" lvl="0" marL="914400" rtl="0" algn="l">
              <a:spcBef>
                <a:spcPts val="0"/>
              </a:spcBef>
              <a:spcAft>
                <a:spcPts val="0"/>
              </a:spcAft>
              <a:buNone/>
            </a:pPr>
            <a:r>
              <a:t/>
            </a:r>
            <a:endParaRPr sz="1600"/>
          </a:p>
          <a:p>
            <a:pPr indent="-330200" lvl="1" marL="914400" rtl="0" algn="l">
              <a:spcBef>
                <a:spcPts val="0"/>
              </a:spcBef>
              <a:spcAft>
                <a:spcPts val="0"/>
              </a:spcAft>
              <a:buClr>
                <a:schemeClr val="lt2"/>
              </a:buClr>
              <a:buSzPts val="1600"/>
              <a:buFont typeface="Nunito Light"/>
              <a:buChar char="○"/>
            </a:pPr>
            <a:r>
              <a:rPr lang="en" sz="1600"/>
              <a:t>Need a data-driven method to automatically refine text prompts.</a:t>
            </a:r>
            <a:endParaRPr sz="1600"/>
          </a:p>
          <a:p>
            <a:pPr indent="0" lvl="0" marL="0" rtl="0" algn="l">
              <a:spcBef>
                <a:spcPts val="0"/>
              </a:spcBef>
              <a:spcAft>
                <a:spcPts val="0"/>
              </a:spcAft>
              <a:buNone/>
            </a:pPr>
            <a:r>
              <a:t/>
            </a:r>
            <a:endParaRPr sz="1600"/>
          </a:p>
          <a:p>
            <a:pPr indent="0" lvl="0" marL="0" rtl="0" algn="l">
              <a:spcBef>
                <a:spcPts val="0"/>
              </a:spcBef>
              <a:spcAft>
                <a:spcPts val="0"/>
              </a:spcAft>
              <a:buNone/>
            </a:pPr>
            <a:r>
              <a:rPr lang="en" sz="1600"/>
              <a:t>	</a:t>
            </a:r>
            <a:endParaRPr sz="1600"/>
          </a:p>
          <a:p>
            <a:pPr indent="0" lvl="0" marL="0" marR="0" rtl="0" algn="l">
              <a:lnSpc>
                <a:spcPct val="100000"/>
              </a:lnSpc>
              <a:spcBef>
                <a:spcPts val="0"/>
              </a:spcBef>
              <a:spcAft>
                <a:spcPts val="0"/>
              </a:spcAft>
              <a:buNone/>
            </a:pPr>
            <a:r>
              <a:t/>
            </a:r>
            <a:endParaRPr/>
          </a:p>
          <a:p>
            <a:pPr indent="0" lvl="0" marL="0" rtl="0" algn="l">
              <a:spcBef>
                <a:spcPts val="0"/>
              </a:spcBef>
              <a:spcAft>
                <a:spcPts val="0"/>
              </a:spcAft>
              <a:buNone/>
            </a:pPr>
            <a:r>
              <a:t/>
            </a:r>
            <a:endParaRPr sz="1600"/>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 name="Shape 621"/>
        <p:cNvGrpSpPr/>
        <p:nvPr/>
      </p:nvGrpSpPr>
      <p:grpSpPr>
        <a:xfrm>
          <a:off x="0" y="0"/>
          <a:ext cx="0" cy="0"/>
          <a:chOff x="0" y="0"/>
          <a:chExt cx="0" cy="0"/>
        </a:xfrm>
      </p:grpSpPr>
      <p:sp>
        <p:nvSpPr>
          <p:cNvPr id="622" name="Google Shape;622;p56"/>
          <p:cNvSpPr txBox="1"/>
          <p:nvPr>
            <p:ph type="title"/>
          </p:nvPr>
        </p:nvSpPr>
        <p:spPr>
          <a:xfrm>
            <a:off x="1264875" y="2261650"/>
            <a:ext cx="57033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Technical Method of RePrompt</a:t>
            </a:r>
            <a:endParaRPr/>
          </a:p>
        </p:txBody>
      </p:sp>
      <p:sp>
        <p:nvSpPr>
          <p:cNvPr id="623" name="Google Shape;623;p56"/>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05</a:t>
            </a:r>
            <a:endParaRPr/>
          </a:p>
        </p:txBody>
      </p:sp>
      <p:pic>
        <p:nvPicPr>
          <p:cNvPr id="624" name="Google Shape;624;p56"/>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8" name="Shape 628"/>
        <p:cNvGrpSpPr/>
        <p:nvPr/>
      </p:nvGrpSpPr>
      <p:grpSpPr>
        <a:xfrm>
          <a:off x="0" y="0"/>
          <a:ext cx="0" cy="0"/>
          <a:chOff x="0" y="0"/>
          <a:chExt cx="0" cy="0"/>
        </a:xfrm>
      </p:grpSpPr>
      <p:sp>
        <p:nvSpPr>
          <p:cNvPr id="629" name="Google Shape;629;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Technical Method of RePrompt</a:t>
            </a:r>
            <a:endParaRPr/>
          </a:p>
        </p:txBody>
      </p:sp>
      <p:sp>
        <p:nvSpPr>
          <p:cNvPr id="630" name="Google Shape;630;p57"/>
          <p:cNvSpPr txBox="1"/>
          <p:nvPr>
            <p:ph idx="1" type="subTitle"/>
          </p:nvPr>
        </p:nvSpPr>
        <p:spPr>
          <a:xfrm>
            <a:off x="720000" y="1096750"/>
            <a:ext cx="8424000" cy="37164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Feature Curation</a:t>
            </a:r>
            <a:endParaRPr b="1" sz="2000"/>
          </a:p>
          <a:p>
            <a:pPr indent="0" lvl="0" marL="457200" rtl="0" algn="l">
              <a:spcBef>
                <a:spcPts val="0"/>
              </a:spcBef>
              <a:spcAft>
                <a:spcPts val="0"/>
              </a:spcAft>
              <a:buNone/>
            </a:pPr>
            <a:r>
              <a:t/>
            </a:r>
            <a:endParaRPr/>
          </a:p>
          <a:p>
            <a:pPr indent="-330200" lvl="1" marL="914400" marR="0" rtl="0" algn="l">
              <a:lnSpc>
                <a:spcPct val="100000"/>
              </a:lnSpc>
              <a:spcBef>
                <a:spcPts val="0"/>
              </a:spcBef>
              <a:spcAft>
                <a:spcPts val="0"/>
              </a:spcAft>
              <a:buClr>
                <a:schemeClr val="lt2"/>
              </a:buClr>
              <a:buSzPts val="1600"/>
              <a:buFont typeface="Nunito Light"/>
              <a:buChar char="○"/>
            </a:pPr>
            <a:r>
              <a:rPr lang="en" sz="1600"/>
              <a:t>Interview study results</a:t>
            </a:r>
            <a:endParaRPr sz="1600"/>
          </a:p>
          <a:p>
            <a:pPr indent="0" lvl="0" marL="457200" marR="0" rtl="0" algn="l">
              <a:lnSpc>
                <a:spcPct val="100000"/>
              </a:lnSpc>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Prior works of understanding large language models</a:t>
            </a:r>
            <a:endParaRPr sz="1600"/>
          </a:p>
          <a:p>
            <a:pPr indent="0" lvl="0" marL="457200" marR="0" rtl="0" algn="l">
              <a:lnSpc>
                <a:spcPct val="100000"/>
              </a:lnSpc>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text-based emotion analysis with machine learning</a:t>
            </a:r>
            <a:endParaRPr sz="1600"/>
          </a:p>
          <a:p>
            <a:pPr indent="0" lvl="0" marL="457200" marR="0" rtl="0" algn="l">
              <a:lnSpc>
                <a:spcPct val="100000"/>
              </a:lnSpc>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Choose and design intuitive and easy-to-adjust features.</a:t>
            </a:r>
            <a:endParaRPr sz="1600"/>
          </a:p>
          <a:p>
            <a:pPr indent="-330200" lvl="2" marL="1371600" rtl="0" algn="l">
              <a:spcBef>
                <a:spcPts val="0"/>
              </a:spcBef>
              <a:spcAft>
                <a:spcPts val="0"/>
              </a:spcAft>
              <a:buClr>
                <a:schemeClr val="lt2"/>
              </a:buClr>
              <a:buSzPts val="1600"/>
              <a:buFont typeface="Nunito Light"/>
              <a:buChar char="■"/>
            </a:pPr>
            <a:r>
              <a:rPr lang="en" sz="1600"/>
              <a:t>Part-of-speech (POS) of each word in the text prompt (noun, adj, verb)</a:t>
            </a:r>
            <a:endParaRPr sz="1600"/>
          </a:p>
          <a:p>
            <a:pPr indent="-330200" lvl="2" marL="1371600" rtl="0" algn="l">
              <a:spcBef>
                <a:spcPts val="0"/>
              </a:spcBef>
              <a:spcAft>
                <a:spcPts val="0"/>
              </a:spcAft>
              <a:buClr>
                <a:schemeClr val="lt2"/>
              </a:buClr>
              <a:buSzPts val="1600"/>
              <a:buFont typeface="Nunito Light"/>
              <a:buChar char="■"/>
            </a:pPr>
            <a:r>
              <a:rPr lang="en" sz="1600"/>
              <a:t>Count occurrences of each POS type and compute the mean concreteness score</a:t>
            </a:r>
            <a:endParaRPr sz="1600"/>
          </a:p>
          <a:p>
            <a:pPr indent="0" lvl="0" marL="0" rtl="0" algn="l">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For example, We can delete or add nouns to easily adjust the feature value.</a:t>
            </a:r>
            <a:endParaRPr sz="1600"/>
          </a:p>
          <a:p>
            <a:pPr indent="0" lvl="0" marL="0" marR="0" rtl="0" algn="l">
              <a:lnSpc>
                <a:spcPct val="100000"/>
              </a:lnSpc>
              <a:spcBef>
                <a:spcPts val="0"/>
              </a:spcBef>
              <a:spcAft>
                <a:spcPts val="0"/>
              </a:spcAft>
              <a:buNone/>
            </a:pPr>
            <a:r>
              <a:t/>
            </a:r>
            <a:endParaRPr/>
          </a:p>
          <a:p>
            <a:pPr indent="0" lvl="0" marL="0" rtl="0" algn="l">
              <a:spcBef>
                <a:spcPts val="0"/>
              </a:spcBef>
              <a:spcAft>
                <a:spcPts val="0"/>
              </a:spcAft>
              <a:buNone/>
            </a:pPr>
            <a:r>
              <a:t/>
            </a:r>
            <a:endParaRPr sz="1600"/>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4" name="Shape 634"/>
        <p:cNvGrpSpPr/>
        <p:nvPr/>
      </p:nvGrpSpPr>
      <p:grpSpPr>
        <a:xfrm>
          <a:off x="0" y="0"/>
          <a:ext cx="0" cy="0"/>
          <a:chOff x="0" y="0"/>
          <a:chExt cx="0" cy="0"/>
        </a:xfrm>
      </p:grpSpPr>
      <p:sp>
        <p:nvSpPr>
          <p:cNvPr id="635" name="Google Shape;635;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Technical Method of RePrompt</a:t>
            </a:r>
            <a:endParaRPr/>
          </a:p>
        </p:txBody>
      </p:sp>
      <p:sp>
        <p:nvSpPr>
          <p:cNvPr id="636" name="Google Shape;636;p58"/>
          <p:cNvSpPr txBox="1"/>
          <p:nvPr>
            <p:ph idx="1" type="subTitle"/>
          </p:nvPr>
        </p:nvSpPr>
        <p:spPr>
          <a:xfrm>
            <a:off x="720000" y="1096750"/>
            <a:ext cx="8424000" cy="37164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CLIP Score for Image Quality Assessment</a:t>
            </a:r>
            <a:endParaRPr b="1" sz="2000"/>
          </a:p>
          <a:p>
            <a:pPr indent="0" lvl="0" marL="457200" rtl="0" algn="l">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This study adopted the CLIP Score for the IEA and ITA as measures of image quality.</a:t>
            </a:r>
            <a:endParaRPr sz="1600"/>
          </a:p>
          <a:p>
            <a:pPr indent="0" lvl="0" marL="0" rtl="0" algn="l">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CLIP is a pre-trained vision-language model that can represent both text and images in one unified semantic embedding space.</a:t>
            </a:r>
            <a:endParaRPr sz="1600"/>
          </a:p>
          <a:p>
            <a:pPr indent="0" lvl="0" marL="914400" rtl="0" algn="l">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CLIP score is defined as the cosine similarity of the resultant CLIP embeddings.</a:t>
            </a:r>
            <a:endParaRPr sz="1600"/>
          </a:p>
          <a:p>
            <a:pPr indent="-330200" lvl="2" marL="1371600" rtl="0" algn="l">
              <a:spcBef>
                <a:spcPts val="0"/>
              </a:spcBef>
              <a:spcAft>
                <a:spcPts val="0"/>
              </a:spcAft>
              <a:buClr>
                <a:schemeClr val="lt2"/>
              </a:buClr>
              <a:buSzPts val="1600"/>
              <a:buFont typeface="Nunito Light"/>
              <a:buChar char="■"/>
            </a:pPr>
            <a:r>
              <a:rPr lang="en" sz="1600"/>
              <a:t>ITA: image and text</a:t>
            </a:r>
            <a:endParaRPr sz="1600"/>
          </a:p>
          <a:p>
            <a:pPr indent="-330200" lvl="2" marL="1371600" rtl="0" algn="l">
              <a:spcBef>
                <a:spcPts val="0"/>
              </a:spcBef>
              <a:spcAft>
                <a:spcPts val="0"/>
              </a:spcAft>
              <a:buClr>
                <a:schemeClr val="lt2"/>
              </a:buClr>
              <a:buSzPts val="1600"/>
              <a:buFont typeface="Nunito Light"/>
              <a:buChar char="■"/>
            </a:pPr>
            <a:r>
              <a:rPr lang="en" sz="1600"/>
              <a:t>IEA: image and emotion label</a:t>
            </a:r>
            <a:endParaRPr sz="1600"/>
          </a:p>
          <a:p>
            <a:pPr indent="0" lvl="0" marL="0" rtl="0" algn="l">
              <a:spcBef>
                <a:spcPts val="0"/>
              </a:spcBef>
              <a:spcAft>
                <a:spcPts val="0"/>
              </a:spcAft>
              <a:buNone/>
            </a:pPr>
            <a:r>
              <a:t/>
            </a:r>
            <a:endParaRPr sz="1600"/>
          </a:p>
          <a:p>
            <a:pPr indent="0" lvl="0" marL="0" marR="0" rtl="0" algn="l">
              <a:lnSpc>
                <a:spcPct val="100000"/>
              </a:lnSpc>
              <a:spcBef>
                <a:spcPts val="0"/>
              </a:spcBef>
              <a:spcAft>
                <a:spcPts val="0"/>
              </a:spcAft>
              <a:buNone/>
            </a:pPr>
            <a:r>
              <a:t/>
            </a:r>
            <a:endParaRPr/>
          </a:p>
          <a:p>
            <a:pPr indent="0" lvl="0" marL="0" rtl="0" algn="l">
              <a:spcBef>
                <a:spcPts val="0"/>
              </a:spcBef>
              <a:spcAft>
                <a:spcPts val="0"/>
              </a:spcAft>
              <a:buNone/>
            </a:pPr>
            <a:r>
              <a:t/>
            </a:r>
            <a:endParaRPr sz="1600"/>
          </a:p>
        </p:txBody>
      </p:sp>
      <p:pic>
        <p:nvPicPr>
          <p:cNvPr id="637" name="Google Shape;637;p58"/>
          <p:cNvPicPr preferRelativeResize="0"/>
          <p:nvPr/>
        </p:nvPicPr>
        <p:blipFill>
          <a:blip r:embed="rId3">
            <a:alphaModFix/>
          </a:blip>
          <a:stretch>
            <a:fillRect/>
          </a:stretch>
        </p:blipFill>
        <p:spPr>
          <a:xfrm>
            <a:off x="3186975" y="4213075"/>
            <a:ext cx="3490050" cy="266550"/>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Technical Method of RePrompt</a:t>
            </a:r>
            <a:endParaRPr/>
          </a:p>
        </p:txBody>
      </p:sp>
      <p:sp>
        <p:nvSpPr>
          <p:cNvPr id="643" name="Google Shape;643;p59"/>
          <p:cNvSpPr txBox="1"/>
          <p:nvPr>
            <p:ph idx="1" type="subTitle"/>
          </p:nvPr>
        </p:nvSpPr>
        <p:spPr>
          <a:xfrm>
            <a:off x="720000" y="1096750"/>
            <a:ext cx="8424000" cy="37164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Proxy model</a:t>
            </a:r>
            <a:endParaRPr b="1" sz="2000"/>
          </a:p>
          <a:p>
            <a:pPr indent="0" lvl="0" marL="457200" rtl="0" algn="l">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The study used CLIP Score as the computational measure of image quality, then developed machine learning models to predict the image quality with the curated features.</a:t>
            </a:r>
            <a:endParaRPr sz="1600"/>
          </a:p>
          <a:p>
            <a:pPr indent="0" lvl="0" marL="914400" rtl="0" algn="l">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We need to understand how features affect image generation.</a:t>
            </a:r>
            <a:endParaRPr sz="1600"/>
          </a:p>
          <a:p>
            <a:pPr indent="0" lvl="0" marL="914400" rtl="0" algn="l">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However, computing model explanations for feature analysis requires calling the model many times.</a:t>
            </a:r>
            <a:endParaRPr sz="1600"/>
          </a:p>
          <a:p>
            <a:pPr indent="0" lvl="0" marL="914400" rtl="0" algn="l">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Training a proxy model to estimate the image quality.</a:t>
            </a:r>
            <a:endParaRPr sz="1600"/>
          </a:p>
          <a:p>
            <a:pPr indent="-330200" lvl="2" marL="1371600" rtl="0" algn="l">
              <a:spcBef>
                <a:spcPts val="0"/>
              </a:spcBef>
              <a:spcAft>
                <a:spcPts val="0"/>
              </a:spcAft>
              <a:buClr>
                <a:schemeClr val="lt2"/>
              </a:buClr>
              <a:buSzPts val="1600"/>
              <a:buFont typeface="Nunito Light"/>
              <a:buChar char="■"/>
            </a:pPr>
            <a:r>
              <a:rPr lang="en" sz="1600"/>
              <a:t>LightGBM</a:t>
            </a:r>
            <a:endParaRPr sz="1600"/>
          </a:p>
          <a:p>
            <a:pPr indent="-330200" lvl="2" marL="1371600" rtl="0" algn="l">
              <a:spcBef>
                <a:spcPts val="0"/>
              </a:spcBef>
              <a:spcAft>
                <a:spcPts val="0"/>
              </a:spcAft>
              <a:buClr>
                <a:schemeClr val="lt2"/>
              </a:buClr>
              <a:buSzPts val="1600"/>
              <a:buFont typeface="Nunito Light"/>
              <a:buChar char="■"/>
            </a:pPr>
            <a:r>
              <a:rPr lang="en" sz="1600"/>
              <a:t>Focus on the IEA prediction to investigate model explanations.</a:t>
            </a:r>
            <a:endParaRPr sz="1600"/>
          </a:p>
          <a:p>
            <a:pPr indent="0" lvl="0" marL="0" rtl="0" algn="l">
              <a:spcBef>
                <a:spcPts val="0"/>
              </a:spcBef>
              <a:spcAft>
                <a:spcPts val="0"/>
              </a:spcAft>
              <a:buNone/>
            </a:pPr>
            <a:r>
              <a:t/>
            </a:r>
            <a:endParaRPr sz="1600"/>
          </a:p>
          <a:p>
            <a:pPr indent="0" lvl="0" marL="0" marR="0" rtl="0" algn="l">
              <a:lnSpc>
                <a:spcPct val="100000"/>
              </a:lnSpc>
              <a:spcBef>
                <a:spcPts val="0"/>
              </a:spcBef>
              <a:spcAft>
                <a:spcPts val="0"/>
              </a:spcAft>
              <a:buNone/>
            </a:pPr>
            <a:r>
              <a:t/>
            </a:r>
            <a:endParaRPr/>
          </a:p>
          <a:p>
            <a:pPr indent="0" lvl="0" marL="0" rtl="0" algn="l">
              <a:spcBef>
                <a:spcPts val="0"/>
              </a:spcBef>
              <a:spcAft>
                <a:spcPts val="0"/>
              </a:spcAft>
              <a:buNone/>
            </a:pPr>
            <a:r>
              <a:t/>
            </a:r>
            <a:endParaRPr sz="1600"/>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 name="Shape 647"/>
        <p:cNvGrpSpPr/>
        <p:nvPr/>
      </p:nvGrpSpPr>
      <p:grpSpPr>
        <a:xfrm>
          <a:off x="0" y="0"/>
          <a:ext cx="0" cy="0"/>
          <a:chOff x="0" y="0"/>
          <a:chExt cx="0" cy="0"/>
        </a:xfrm>
      </p:grpSpPr>
      <p:sp>
        <p:nvSpPr>
          <p:cNvPr id="648" name="Google Shape;648;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Technical Method of RePrompt</a:t>
            </a:r>
            <a:endParaRPr/>
          </a:p>
        </p:txBody>
      </p:sp>
      <p:sp>
        <p:nvSpPr>
          <p:cNvPr id="649" name="Google Shape;649;p60"/>
          <p:cNvSpPr txBox="1"/>
          <p:nvPr>
            <p:ph idx="1" type="subTitle"/>
          </p:nvPr>
        </p:nvSpPr>
        <p:spPr>
          <a:xfrm>
            <a:off x="720000" y="1096750"/>
            <a:ext cx="8112900" cy="37164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Feature Analysis by Model Explanations</a:t>
            </a:r>
            <a:endParaRPr b="1" sz="2000"/>
          </a:p>
          <a:p>
            <a:pPr indent="0" lvl="0" marL="457200" rtl="0" algn="l">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Selecting Salient Features</a:t>
            </a:r>
            <a:endParaRPr sz="1600"/>
          </a:p>
          <a:p>
            <a:pPr indent="-330200" lvl="2" marL="1371600" rtl="0" algn="l">
              <a:spcBef>
                <a:spcPts val="0"/>
              </a:spcBef>
              <a:spcAft>
                <a:spcPts val="0"/>
              </a:spcAft>
              <a:buClr>
                <a:schemeClr val="lt2"/>
              </a:buClr>
              <a:buSzPts val="1600"/>
              <a:buFont typeface="Nunito Light"/>
              <a:buChar char="■"/>
            </a:pPr>
            <a:r>
              <a:rPr lang="en" sz="1600"/>
              <a:t>Apply SHAP(SHapley Additive exPlanations) to the proxy model to obtain the global feature importance for IEA prediction.</a:t>
            </a:r>
            <a:endParaRPr sz="1600"/>
          </a:p>
          <a:p>
            <a:pPr indent="0" lvl="0" marL="1371600" rtl="0" algn="l">
              <a:spcBef>
                <a:spcPts val="0"/>
              </a:spcBef>
              <a:spcAft>
                <a:spcPts val="0"/>
              </a:spcAft>
              <a:buNone/>
            </a:pPr>
            <a:r>
              <a:t/>
            </a:r>
            <a:endParaRPr/>
          </a:p>
          <a:p>
            <a:pPr indent="-330200" lvl="2" marL="1371600" rtl="0" algn="l">
              <a:spcBef>
                <a:spcPts val="0"/>
              </a:spcBef>
              <a:spcAft>
                <a:spcPts val="0"/>
              </a:spcAft>
              <a:buClr>
                <a:schemeClr val="lt2"/>
              </a:buClr>
              <a:buSzPts val="1600"/>
              <a:buFont typeface="Nunito Light"/>
              <a:buChar char="■"/>
            </a:pPr>
            <a:r>
              <a:rPr lang="en" sz="1600"/>
              <a:t>Select six features for the proxy model: number and mean concreteness of noun, adjectives, and verbs.</a:t>
            </a:r>
            <a:endParaRPr sz="1600"/>
          </a:p>
          <a:p>
            <a:pPr indent="0" lvl="0" marL="1371600" rtl="0" algn="l">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Identifying Feature Value Ranges</a:t>
            </a:r>
            <a:endParaRPr sz="1600"/>
          </a:p>
          <a:p>
            <a:pPr indent="-330200" lvl="2" marL="1371600" rtl="0" algn="l">
              <a:spcBef>
                <a:spcPts val="0"/>
              </a:spcBef>
              <a:spcAft>
                <a:spcPts val="0"/>
              </a:spcAft>
              <a:buClr>
                <a:schemeClr val="lt2"/>
              </a:buClr>
              <a:buSzPts val="1600"/>
              <a:buFont typeface="Nunito Light"/>
              <a:buChar char="■"/>
            </a:pPr>
            <a:r>
              <a:rPr lang="en" sz="1600"/>
              <a:t>Apply partial dependence plots (PDP) to illustrate the marginal model output over the distribution of the target feature.</a:t>
            </a:r>
            <a:endParaRPr/>
          </a:p>
          <a:p>
            <a:pPr indent="0" lvl="0" marL="0" rtl="0" algn="l">
              <a:spcBef>
                <a:spcPts val="0"/>
              </a:spcBef>
              <a:spcAft>
                <a:spcPts val="0"/>
              </a:spcAft>
              <a:buNone/>
            </a:pPr>
            <a:r>
              <a:t/>
            </a:r>
            <a:endParaRPr sz="1600"/>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3" name="Shape 653"/>
        <p:cNvGrpSpPr/>
        <p:nvPr/>
      </p:nvGrpSpPr>
      <p:grpSpPr>
        <a:xfrm>
          <a:off x="0" y="0"/>
          <a:ext cx="0" cy="0"/>
          <a:chOff x="0" y="0"/>
          <a:chExt cx="0" cy="0"/>
        </a:xfrm>
      </p:grpSpPr>
      <p:sp>
        <p:nvSpPr>
          <p:cNvPr id="654" name="Google Shape;654;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Technical Method of RePrompt</a:t>
            </a:r>
            <a:endParaRPr/>
          </a:p>
        </p:txBody>
      </p:sp>
      <p:sp>
        <p:nvSpPr>
          <p:cNvPr id="655" name="Google Shape;655;p61"/>
          <p:cNvSpPr txBox="1"/>
          <p:nvPr>
            <p:ph idx="1" type="subTitle"/>
          </p:nvPr>
        </p:nvSpPr>
        <p:spPr>
          <a:xfrm>
            <a:off x="720000" y="1096750"/>
            <a:ext cx="8112900" cy="37164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Feature Analysis by Model Explanations</a:t>
            </a:r>
            <a:endParaRPr b="1" sz="2000"/>
          </a:p>
          <a:p>
            <a:pPr indent="0" lvl="0" marL="45720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sz="1600"/>
          </a:p>
        </p:txBody>
      </p:sp>
      <p:pic>
        <p:nvPicPr>
          <p:cNvPr id="656" name="Google Shape;656;p61"/>
          <p:cNvPicPr preferRelativeResize="0"/>
          <p:nvPr/>
        </p:nvPicPr>
        <p:blipFill>
          <a:blip r:embed="rId3">
            <a:alphaModFix/>
          </a:blip>
          <a:stretch>
            <a:fillRect/>
          </a:stretch>
        </p:blipFill>
        <p:spPr>
          <a:xfrm>
            <a:off x="1826700" y="1556400"/>
            <a:ext cx="5490576" cy="3256750"/>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0" name="Shape 660"/>
        <p:cNvGrpSpPr/>
        <p:nvPr/>
      </p:nvGrpSpPr>
      <p:grpSpPr>
        <a:xfrm>
          <a:off x="0" y="0"/>
          <a:ext cx="0" cy="0"/>
          <a:chOff x="0" y="0"/>
          <a:chExt cx="0" cy="0"/>
        </a:xfrm>
      </p:grpSpPr>
      <p:sp>
        <p:nvSpPr>
          <p:cNvPr id="661" name="Google Shape;661;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Technical Method of RePrompt</a:t>
            </a:r>
            <a:endParaRPr/>
          </a:p>
        </p:txBody>
      </p:sp>
      <p:sp>
        <p:nvSpPr>
          <p:cNvPr id="662" name="Google Shape;662;p62"/>
          <p:cNvSpPr txBox="1"/>
          <p:nvPr>
            <p:ph idx="1" type="subTitle"/>
          </p:nvPr>
        </p:nvSpPr>
        <p:spPr>
          <a:xfrm>
            <a:off x="637600" y="1108500"/>
            <a:ext cx="8112900" cy="37164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Rubric for Automatic Prompt-Editing</a:t>
            </a:r>
            <a:endParaRPr b="1" sz="2000"/>
          </a:p>
          <a:p>
            <a:pPr indent="0" lvl="0" marL="457200" rtl="0" algn="l">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Rules</a:t>
            </a:r>
            <a:endParaRPr/>
          </a:p>
          <a:p>
            <a:pPr indent="0" lvl="0" marL="0" rtl="0" algn="l">
              <a:spcBef>
                <a:spcPts val="0"/>
              </a:spcBef>
              <a:spcAft>
                <a:spcPts val="0"/>
              </a:spcAft>
              <a:buNone/>
            </a:pPr>
            <a:r>
              <a:t/>
            </a:r>
            <a:endParaRPr sz="1600"/>
          </a:p>
        </p:txBody>
      </p:sp>
      <p:pic>
        <p:nvPicPr>
          <p:cNvPr id="663" name="Google Shape;663;p62"/>
          <p:cNvPicPr preferRelativeResize="0"/>
          <p:nvPr/>
        </p:nvPicPr>
        <p:blipFill rotWithShape="1">
          <a:blip r:embed="rId3">
            <a:alphaModFix/>
          </a:blip>
          <a:srcRect b="0" l="0" r="11691" t="0"/>
          <a:stretch/>
        </p:blipFill>
        <p:spPr>
          <a:xfrm>
            <a:off x="805601" y="2252025"/>
            <a:ext cx="7776901" cy="1643075"/>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7" name="Shape 667"/>
        <p:cNvGrpSpPr/>
        <p:nvPr/>
      </p:nvGrpSpPr>
      <p:grpSpPr>
        <a:xfrm>
          <a:off x="0" y="0"/>
          <a:ext cx="0" cy="0"/>
          <a:chOff x="0" y="0"/>
          <a:chExt cx="0" cy="0"/>
        </a:xfrm>
      </p:grpSpPr>
      <p:sp>
        <p:nvSpPr>
          <p:cNvPr id="668" name="Google Shape;668;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Technical Method of RePrompt</a:t>
            </a:r>
            <a:endParaRPr/>
          </a:p>
        </p:txBody>
      </p:sp>
      <p:sp>
        <p:nvSpPr>
          <p:cNvPr id="669" name="Google Shape;669;p63"/>
          <p:cNvSpPr txBox="1"/>
          <p:nvPr>
            <p:ph idx="1" type="subTitle"/>
          </p:nvPr>
        </p:nvSpPr>
        <p:spPr>
          <a:xfrm>
            <a:off x="637600" y="1108500"/>
            <a:ext cx="8112900" cy="37164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Rubric for Automatic Prompt-Editing</a:t>
            </a:r>
            <a:endParaRPr/>
          </a:p>
          <a:p>
            <a:pPr indent="0" lvl="0" marL="0" rtl="0" algn="l">
              <a:spcBef>
                <a:spcPts val="0"/>
              </a:spcBef>
              <a:spcAft>
                <a:spcPts val="0"/>
              </a:spcAft>
              <a:buNone/>
            </a:pPr>
            <a:r>
              <a:t/>
            </a:r>
            <a:endParaRPr sz="1600"/>
          </a:p>
        </p:txBody>
      </p:sp>
      <p:pic>
        <p:nvPicPr>
          <p:cNvPr id="670" name="Google Shape;670;p63"/>
          <p:cNvPicPr preferRelativeResize="0"/>
          <p:nvPr/>
        </p:nvPicPr>
        <p:blipFill>
          <a:blip r:embed="rId3">
            <a:alphaModFix/>
          </a:blip>
          <a:stretch>
            <a:fillRect/>
          </a:stretch>
        </p:blipFill>
        <p:spPr>
          <a:xfrm>
            <a:off x="2550687" y="1611300"/>
            <a:ext cx="4042626" cy="3213600"/>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4" name="Shape 674"/>
        <p:cNvGrpSpPr/>
        <p:nvPr/>
      </p:nvGrpSpPr>
      <p:grpSpPr>
        <a:xfrm>
          <a:off x="0" y="0"/>
          <a:ext cx="0" cy="0"/>
          <a:chOff x="0" y="0"/>
          <a:chExt cx="0" cy="0"/>
        </a:xfrm>
      </p:grpSpPr>
      <p:sp>
        <p:nvSpPr>
          <p:cNvPr id="675" name="Google Shape;675;p6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Technical Method of RePrompt</a:t>
            </a:r>
            <a:endParaRPr/>
          </a:p>
        </p:txBody>
      </p:sp>
      <p:sp>
        <p:nvSpPr>
          <p:cNvPr id="676" name="Google Shape;676;p64"/>
          <p:cNvSpPr txBox="1"/>
          <p:nvPr>
            <p:ph idx="1" type="subTitle"/>
          </p:nvPr>
        </p:nvSpPr>
        <p:spPr>
          <a:xfrm>
            <a:off x="637600" y="1108500"/>
            <a:ext cx="8112900" cy="37164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RePrompt </a:t>
            </a:r>
            <a:r>
              <a:rPr b="1" lang="en" sz="2000"/>
              <a:t>pipeline</a:t>
            </a:r>
            <a:endParaRPr/>
          </a:p>
          <a:p>
            <a:pPr indent="0" lvl="0" marL="0" rtl="0" algn="l">
              <a:spcBef>
                <a:spcPts val="0"/>
              </a:spcBef>
              <a:spcAft>
                <a:spcPts val="0"/>
              </a:spcAft>
              <a:buNone/>
            </a:pPr>
            <a:r>
              <a:t/>
            </a:r>
            <a:endParaRPr sz="1600"/>
          </a:p>
        </p:txBody>
      </p:sp>
      <p:pic>
        <p:nvPicPr>
          <p:cNvPr id="677" name="Google Shape;677;p64"/>
          <p:cNvPicPr preferRelativeResize="0"/>
          <p:nvPr/>
        </p:nvPicPr>
        <p:blipFill>
          <a:blip r:embed="rId3">
            <a:alphaModFix/>
          </a:blip>
          <a:stretch>
            <a:fillRect/>
          </a:stretch>
        </p:blipFill>
        <p:spPr>
          <a:xfrm>
            <a:off x="1812674" y="1557975"/>
            <a:ext cx="5518674" cy="3361075"/>
          </a:xfrm>
          <a:prstGeom prst="rect">
            <a:avLst/>
          </a:prstGeom>
          <a:noFill/>
          <a:ln>
            <a:noFill/>
          </a:ln>
        </p:spPr>
      </p:pic>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1" name="Shape 681"/>
        <p:cNvGrpSpPr/>
        <p:nvPr/>
      </p:nvGrpSpPr>
      <p:grpSpPr>
        <a:xfrm>
          <a:off x="0" y="0"/>
          <a:ext cx="0" cy="0"/>
          <a:chOff x="0" y="0"/>
          <a:chExt cx="0" cy="0"/>
        </a:xfrm>
      </p:grpSpPr>
      <p:sp>
        <p:nvSpPr>
          <p:cNvPr id="682" name="Google Shape;682;p65"/>
          <p:cNvSpPr txBox="1"/>
          <p:nvPr>
            <p:ph type="title"/>
          </p:nvPr>
        </p:nvSpPr>
        <p:spPr>
          <a:xfrm>
            <a:off x="1264875" y="2261650"/>
            <a:ext cx="57033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EVALUATION </a:t>
            </a:r>
            <a:endParaRPr/>
          </a:p>
        </p:txBody>
      </p:sp>
      <p:sp>
        <p:nvSpPr>
          <p:cNvPr id="683" name="Google Shape;683;p65"/>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06</a:t>
            </a:r>
            <a:endParaRPr/>
          </a:p>
        </p:txBody>
      </p:sp>
      <p:pic>
        <p:nvPicPr>
          <p:cNvPr id="684" name="Google Shape;684;p65"/>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8" name="Shape 688"/>
        <p:cNvGrpSpPr/>
        <p:nvPr/>
      </p:nvGrpSpPr>
      <p:grpSpPr>
        <a:xfrm>
          <a:off x="0" y="0"/>
          <a:ext cx="0" cy="0"/>
          <a:chOff x="0" y="0"/>
          <a:chExt cx="0" cy="0"/>
        </a:xfrm>
      </p:grpSpPr>
      <p:sp>
        <p:nvSpPr>
          <p:cNvPr id="689" name="Google Shape;689;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Metrics and Conditions</a:t>
            </a:r>
            <a:endParaRPr/>
          </a:p>
        </p:txBody>
      </p:sp>
      <p:sp>
        <p:nvSpPr>
          <p:cNvPr id="690" name="Google Shape;690;p66"/>
          <p:cNvSpPr txBox="1"/>
          <p:nvPr>
            <p:ph idx="1" type="subTitle"/>
          </p:nvPr>
        </p:nvSpPr>
        <p:spPr>
          <a:xfrm>
            <a:off x="637600" y="1108500"/>
            <a:ext cx="9096000" cy="3716400"/>
          </a:xfrm>
          <a:prstGeom prst="rect">
            <a:avLst/>
          </a:prstGeom>
        </p:spPr>
        <p:txBody>
          <a:bodyPr anchorCtr="0" anchor="t" bIns="91425" lIns="91425" spcFirstLastPara="1" rIns="91425" wrap="square" tIns="91425">
            <a:noAutofit/>
          </a:bodyPr>
          <a:lstStyle/>
          <a:p>
            <a:pPr indent="-342900" lvl="0" marL="457200" rtl="0" algn="l">
              <a:spcBef>
                <a:spcPts val="0"/>
              </a:spcBef>
              <a:spcAft>
                <a:spcPts val="0"/>
              </a:spcAft>
              <a:buClr>
                <a:schemeClr val="lt2"/>
              </a:buClr>
              <a:buSzPts val="1800"/>
              <a:buFont typeface="Nunito"/>
              <a:buChar char="●"/>
            </a:pPr>
            <a:r>
              <a:rPr b="1" lang="en" sz="1800"/>
              <a:t>Example prompts and AI-generated images across four conditions</a:t>
            </a:r>
            <a:endParaRPr sz="1000"/>
          </a:p>
          <a:p>
            <a:pPr indent="0" lvl="0" marL="0" rtl="0" algn="l">
              <a:spcBef>
                <a:spcPts val="0"/>
              </a:spcBef>
              <a:spcAft>
                <a:spcPts val="0"/>
              </a:spcAft>
              <a:buNone/>
            </a:pPr>
            <a:r>
              <a:t/>
            </a:r>
            <a:endParaRPr sz="1800"/>
          </a:p>
        </p:txBody>
      </p:sp>
      <p:pic>
        <p:nvPicPr>
          <p:cNvPr id="691" name="Google Shape;691;p66"/>
          <p:cNvPicPr preferRelativeResize="0"/>
          <p:nvPr/>
        </p:nvPicPr>
        <p:blipFill>
          <a:blip r:embed="rId3">
            <a:alphaModFix/>
          </a:blip>
          <a:stretch>
            <a:fillRect/>
          </a:stretch>
        </p:blipFill>
        <p:spPr>
          <a:xfrm>
            <a:off x="1412899" y="1468475"/>
            <a:ext cx="6007574" cy="3533375"/>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5" name="Shape 695"/>
        <p:cNvGrpSpPr/>
        <p:nvPr/>
      </p:nvGrpSpPr>
      <p:grpSpPr>
        <a:xfrm>
          <a:off x="0" y="0"/>
          <a:ext cx="0" cy="0"/>
          <a:chOff x="0" y="0"/>
          <a:chExt cx="0" cy="0"/>
        </a:xfrm>
      </p:grpSpPr>
      <p:sp>
        <p:nvSpPr>
          <p:cNvPr id="696" name="Google Shape;696;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Simulation Study</a:t>
            </a:r>
            <a:endParaRPr/>
          </a:p>
        </p:txBody>
      </p:sp>
      <p:sp>
        <p:nvSpPr>
          <p:cNvPr id="697" name="Google Shape;697;p67"/>
          <p:cNvSpPr txBox="1"/>
          <p:nvPr>
            <p:ph idx="1" type="subTitle"/>
          </p:nvPr>
        </p:nvSpPr>
        <p:spPr>
          <a:xfrm>
            <a:off x="637600" y="1108500"/>
            <a:ext cx="9096000" cy="37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sz="1000"/>
          </a:p>
          <a:p>
            <a:pPr indent="0" lvl="0" marL="0" rtl="0" algn="l">
              <a:spcBef>
                <a:spcPts val="0"/>
              </a:spcBef>
              <a:spcAft>
                <a:spcPts val="0"/>
              </a:spcAft>
              <a:buNone/>
            </a:pPr>
            <a:r>
              <a:t/>
            </a:r>
            <a:endParaRPr sz="1600"/>
          </a:p>
        </p:txBody>
      </p:sp>
      <p:pic>
        <p:nvPicPr>
          <p:cNvPr id="698" name="Google Shape;698;p67"/>
          <p:cNvPicPr preferRelativeResize="0"/>
          <p:nvPr/>
        </p:nvPicPr>
        <p:blipFill>
          <a:blip r:embed="rId3">
            <a:alphaModFix/>
          </a:blip>
          <a:stretch>
            <a:fillRect/>
          </a:stretch>
        </p:blipFill>
        <p:spPr>
          <a:xfrm>
            <a:off x="1177425" y="1298400"/>
            <a:ext cx="6789150" cy="3270100"/>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 name="Shape 702"/>
        <p:cNvGrpSpPr/>
        <p:nvPr/>
      </p:nvGrpSpPr>
      <p:grpSpPr>
        <a:xfrm>
          <a:off x="0" y="0"/>
          <a:ext cx="0" cy="0"/>
          <a:chOff x="0" y="0"/>
          <a:chExt cx="0" cy="0"/>
        </a:xfrm>
      </p:grpSpPr>
      <p:sp>
        <p:nvSpPr>
          <p:cNvPr id="703" name="Google Shape;703;p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 Evaluation User Study</a:t>
            </a:r>
            <a:endParaRPr/>
          </a:p>
        </p:txBody>
      </p:sp>
      <p:pic>
        <p:nvPicPr>
          <p:cNvPr id="704" name="Google Shape;704;p68"/>
          <p:cNvPicPr preferRelativeResize="0"/>
          <p:nvPr/>
        </p:nvPicPr>
        <p:blipFill>
          <a:blip r:embed="rId3">
            <a:alphaModFix/>
          </a:blip>
          <a:stretch>
            <a:fillRect/>
          </a:stretch>
        </p:blipFill>
        <p:spPr>
          <a:xfrm>
            <a:off x="2310575" y="1290125"/>
            <a:ext cx="4522850" cy="3493900"/>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8" name="Shape 708"/>
        <p:cNvGrpSpPr/>
        <p:nvPr/>
      </p:nvGrpSpPr>
      <p:grpSpPr>
        <a:xfrm>
          <a:off x="0" y="0"/>
          <a:ext cx="0" cy="0"/>
          <a:chOff x="0" y="0"/>
          <a:chExt cx="0" cy="0"/>
        </a:xfrm>
      </p:grpSpPr>
      <p:sp>
        <p:nvSpPr>
          <p:cNvPr id="709" name="Google Shape;709;p69"/>
          <p:cNvSpPr txBox="1"/>
          <p:nvPr>
            <p:ph type="title"/>
          </p:nvPr>
        </p:nvSpPr>
        <p:spPr>
          <a:xfrm>
            <a:off x="1264875" y="2261650"/>
            <a:ext cx="57033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SUMMARY OF RESULTS</a:t>
            </a:r>
            <a:endParaRPr/>
          </a:p>
        </p:txBody>
      </p:sp>
      <p:sp>
        <p:nvSpPr>
          <p:cNvPr id="710" name="Google Shape;710;p69"/>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07</a:t>
            </a:r>
            <a:endParaRPr/>
          </a:p>
        </p:txBody>
      </p:sp>
      <p:pic>
        <p:nvPicPr>
          <p:cNvPr id="711" name="Google Shape;711;p69"/>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 name="Shape 715"/>
        <p:cNvGrpSpPr/>
        <p:nvPr/>
      </p:nvGrpSpPr>
      <p:grpSpPr>
        <a:xfrm>
          <a:off x="0" y="0"/>
          <a:ext cx="0" cy="0"/>
          <a:chOff x="0" y="0"/>
          <a:chExt cx="0" cy="0"/>
        </a:xfrm>
      </p:grpSpPr>
      <p:sp>
        <p:nvSpPr>
          <p:cNvPr id="716" name="Google Shape;716;p7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SUMMARY OF RESULTS</a:t>
            </a:r>
            <a:endParaRPr/>
          </a:p>
        </p:txBody>
      </p:sp>
      <p:sp>
        <p:nvSpPr>
          <p:cNvPr id="717" name="Google Shape;717;p70"/>
          <p:cNvSpPr txBox="1"/>
          <p:nvPr>
            <p:ph idx="1" type="subTitle"/>
          </p:nvPr>
        </p:nvSpPr>
        <p:spPr>
          <a:xfrm>
            <a:off x="637600" y="1108500"/>
            <a:ext cx="8156400" cy="37164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Clr>
                <a:schemeClr val="lt2"/>
              </a:buClr>
              <a:buSzPts val="1600"/>
              <a:buFont typeface="Nunito"/>
              <a:buChar char="●"/>
            </a:pPr>
            <a:r>
              <a:rPr b="1" lang="en" sz="1600"/>
              <a:t>RQ1. How would laypersons perceive the AI-generated images regarding emotional expressiveness and strategically refine the text prompts to improve image generation?</a:t>
            </a:r>
            <a:endParaRPr b="1" sz="1600"/>
          </a:p>
          <a:p>
            <a:pPr indent="-330200" lvl="1" marL="914400" rtl="0" algn="l">
              <a:spcBef>
                <a:spcPts val="0"/>
              </a:spcBef>
              <a:spcAft>
                <a:spcPts val="0"/>
              </a:spcAft>
              <a:buClr>
                <a:schemeClr val="lt2"/>
              </a:buClr>
              <a:buSzPts val="1600"/>
              <a:buFont typeface="Nunito"/>
              <a:buChar char="○"/>
            </a:pPr>
            <a:r>
              <a:rPr b="1" lang="en" sz="1600"/>
              <a:t>emphasizing emotions by adding or adjusting emotion words or contexts </a:t>
            </a:r>
            <a:endParaRPr b="1" sz="1600"/>
          </a:p>
          <a:p>
            <a:pPr indent="-330200" lvl="1" marL="914400" rtl="0" algn="l">
              <a:spcBef>
                <a:spcPts val="0"/>
              </a:spcBef>
              <a:spcAft>
                <a:spcPts val="0"/>
              </a:spcAft>
              <a:buClr>
                <a:schemeClr val="lt2"/>
              </a:buClr>
              <a:buSzPts val="1600"/>
              <a:buFont typeface="Nunito"/>
              <a:buChar char="○"/>
            </a:pPr>
            <a:r>
              <a:rPr b="1" lang="en" sz="1600"/>
              <a:t>simplifying text by deleting sentences or paraphrasing; </a:t>
            </a:r>
            <a:endParaRPr b="1" sz="1600"/>
          </a:p>
          <a:p>
            <a:pPr indent="-330200" lvl="1" marL="914400" rtl="0" algn="l">
              <a:spcBef>
                <a:spcPts val="0"/>
              </a:spcBef>
              <a:spcAft>
                <a:spcPts val="0"/>
              </a:spcAft>
              <a:buClr>
                <a:schemeClr val="lt2"/>
              </a:buClr>
              <a:buSzPts val="1600"/>
              <a:buFont typeface="Nunito"/>
              <a:buChar char="○"/>
            </a:pPr>
            <a:r>
              <a:rPr b="1" lang="en" sz="1600"/>
              <a:t>increasing text concreteness; and </a:t>
            </a:r>
            <a:endParaRPr b="1" sz="1600"/>
          </a:p>
          <a:p>
            <a:pPr indent="-330200" lvl="1" marL="914400" rtl="0" algn="l">
              <a:spcBef>
                <a:spcPts val="0"/>
              </a:spcBef>
              <a:spcAft>
                <a:spcPts val="0"/>
              </a:spcAft>
              <a:buClr>
                <a:schemeClr val="lt2"/>
              </a:buClr>
              <a:buSzPts val="1600"/>
              <a:buFont typeface="Nunito"/>
              <a:buChar char="○"/>
            </a:pPr>
            <a:r>
              <a:rPr b="1" lang="en" sz="1600"/>
              <a:t>changing self-expression from first-person to third-person image descriptions.</a:t>
            </a:r>
            <a:endParaRPr b="1" sz="1600"/>
          </a:p>
          <a:p>
            <a:pPr indent="0" lvl="0" marL="0" rtl="0" algn="l">
              <a:spcBef>
                <a:spcPts val="0"/>
              </a:spcBef>
              <a:spcAft>
                <a:spcPts val="0"/>
              </a:spcAft>
              <a:buNone/>
            </a:pPr>
            <a:r>
              <a:t/>
            </a:r>
            <a:endParaRPr sz="1600"/>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 name="Shape 721"/>
        <p:cNvGrpSpPr/>
        <p:nvPr/>
      </p:nvGrpSpPr>
      <p:grpSpPr>
        <a:xfrm>
          <a:off x="0" y="0"/>
          <a:ext cx="0" cy="0"/>
          <a:chOff x="0" y="0"/>
          <a:chExt cx="0" cy="0"/>
        </a:xfrm>
      </p:grpSpPr>
      <p:sp>
        <p:nvSpPr>
          <p:cNvPr id="722" name="Google Shape;722;p7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SUMMARY OF RESULTS</a:t>
            </a:r>
            <a:endParaRPr/>
          </a:p>
        </p:txBody>
      </p:sp>
      <p:sp>
        <p:nvSpPr>
          <p:cNvPr id="723" name="Google Shape;723;p71"/>
          <p:cNvSpPr txBox="1"/>
          <p:nvPr>
            <p:ph idx="1" type="subTitle"/>
          </p:nvPr>
        </p:nvSpPr>
        <p:spPr>
          <a:xfrm>
            <a:off x="637600" y="1108500"/>
            <a:ext cx="8156400" cy="37164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Clr>
                <a:schemeClr val="lt2"/>
              </a:buClr>
              <a:buSzPts val="1600"/>
              <a:buFont typeface="Nunito"/>
              <a:buChar char="●"/>
            </a:pPr>
            <a:r>
              <a:rPr b="1" lang="en" sz="1600"/>
              <a:t>RQ2. How can text prompts be automatically refined to generate better images regarding emotional expressiveness?</a:t>
            </a:r>
            <a:endParaRPr b="1" sz="1600"/>
          </a:p>
          <a:p>
            <a:pPr indent="-330200" lvl="1" marL="914400" rtl="0" algn="l">
              <a:spcBef>
                <a:spcPts val="0"/>
              </a:spcBef>
              <a:spcAft>
                <a:spcPts val="0"/>
              </a:spcAft>
              <a:buSzPts val="1600"/>
              <a:buChar char="○"/>
            </a:pPr>
            <a:r>
              <a:rPr b="1" lang="en" sz="1600"/>
              <a:t>Curated intuitive text features based on layperson editing strategies</a:t>
            </a:r>
            <a:endParaRPr b="1" sz="1600"/>
          </a:p>
          <a:p>
            <a:pPr indent="-330200" lvl="1" marL="914400" rtl="0" algn="l">
              <a:spcBef>
                <a:spcPts val="0"/>
              </a:spcBef>
              <a:spcAft>
                <a:spcPts val="0"/>
              </a:spcAft>
              <a:buSzPts val="1600"/>
              <a:buChar char="○"/>
            </a:pPr>
            <a:r>
              <a:rPr b="1" lang="en" sz="1600"/>
              <a:t>Trained machine learning models to predict image quality scores using these text features</a:t>
            </a:r>
            <a:endParaRPr b="1" sz="1600"/>
          </a:p>
          <a:p>
            <a:pPr indent="-330200" lvl="1" marL="914400" rtl="0" algn="l">
              <a:spcBef>
                <a:spcPts val="0"/>
              </a:spcBef>
              <a:spcAft>
                <a:spcPts val="0"/>
              </a:spcAft>
              <a:buSzPts val="1600"/>
              <a:buChar char="○"/>
            </a:pPr>
            <a:r>
              <a:rPr b="1" lang="en" sz="1600"/>
              <a:t>Applied model explanations to generate a rubric for automatically editing text prompts</a:t>
            </a:r>
            <a:endParaRPr b="1" sz="1600"/>
          </a:p>
          <a:p>
            <a:pPr indent="0" lvl="0" marL="0" rtl="0" algn="l">
              <a:spcBef>
                <a:spcPts val="0"/>
              </a:spcBef>
              <a:spcAft>
                <a:spcPts val="0"/>
              </a:spcAft>
              <a:buNone/>
            </a:pPr>
            <a:r>
              <a:t/>
            </a:r>
            <a:endParaRPr sz="1600"/>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7" name="Shape 727"/>
        <p:cNvGrpSpPr/>
        <p:nvPr/>
      </p:nvGrpSpPr>
      <p:grpSpPr>
        <a:xfrm>
          <a:off x="0" y="0"/>
          <a:ext cx="0" cy="0"/>
          <a:chOff x="0" y="0"/>
          <a:chExt cx="0" cy="0"/>
        </a:xfrm>
      </p:grpSpPr>
      <p:sp>
        <p:nvSpPr>
          <p:cNvPr id="728" name="Google Shape;728;p7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SUMMARY OF RESULTS</a:t>
            </a:r>
            <a:endParaRPr/>
          </a:p>
        </p:txBody>
      </p:sp>
      <p:sp>
        <p:nvSpPr>
          <p:cNvPr id="729" name="Google Shape;729;p72"/>
          <p:cNvSpPr txBox="1"/>
          <p:nvPr>
            <p:ph idx="1" type="subTitle"/>
          </p:nvPr>
        </p:nvSpPr>
        <p:spPr>
          <a:xfrm>
            <a:off x="637600" y="1108500"/>
            <a:ext cx="8156400" cy="37164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b="1" lang="en" sz="1600"/>
              <a:t>RQ3. How effective is RePrompt at improving emotional expression in image generation?</a:t>
            </a:r>
            <a:endParaRPr b="1" sz="1600"/>
          </a:p>
          <a:p>
            <a:pPr indent="-330200" lvl="1" marL="914400" rtl="0" algn="l">
              <a:spcBef>
                <a:spcPts val="0"/>
              </a:spcBef>
              <a:spcAft>
                <a:spcPts val="0"/>
              </a:spcAft>
              <a:buSzPts val="1600"/>
              <a:buChar char="○"/>
            </a:pPr>
            <a:r>
              <a:rPr b="1" lang="en" sz="1600"/>
              <a:t>RePrompt improves image generation with the AI model, particularly in terms of Image-Emotion Alignment (IEA), especially for negative emotions. </a:t>
            </a:r>
            <a:endParaRPr b="1" sz="1600"/>
          </a:p>
          <a:p>
            <a:pPr indent="-330200" lvl="1" marL="914400" rtl="0" algn="l">
              <a:spcBef>
                <a:spcPts val="0"/>
              </a:spcBef>
              <a:spcAft>
                <a:spcPts val="0"/>
              </a:spcAft>
              <a:buSzPts val="1600"/>
              <a:buChar char="○"/>
            </a:pPr>
            <a:r>
              <a:rPr b="1" lang="en" sz="1600"/>
              <a:t>The user evaluation study did not detect discernible differences in the expression of positive emotions across conditions. </a:t>
            </a:r>
            <a:endParaRPr b="1" sz="1600"/>
          </a:p>
          <a:p>
            <a:pPr indent="-330200" lvl="1" marL="914400" rtl="0" algn="l">
              <a:spcBef>
                <a:spcPts val="0"/>
              </a:spcBef>
              <a:spcAft>
                <a:spcPts val="0"/>
              </a:spcAft>
              <a:buSzPts val="1600"/>
              <a:buChar char="○"/>
            </a:pPr>
            <a:r>
              <a:rPr b="1" lang="en" sz="1600"/>
              <a:t>This lack of differentiation may stem from humans' lower sensitivity to positive stimuli and CLIP's weaker ability to model positive emotions. </a:t>
            </a:r>
            <a:endParaRPr b="1" sz="1600"/>
          </a:p>
          <a:p>
            <a:pPr indent="-330200" lvl="1" marL="914400" rtl="0" algn="l">
              <a:spcBef>
                <a:spcPts val="0"/>
              </a:spcBef>
              <a:spcAft>
                <a:spcPts val="0"/>
              </a:spcAft>
              <a:buSzPts val="1600"/>
              <a:buChar char="○"/>
            </a:pPr>
            <a:r>
              <a:rPr b="1" lang="en" sz="1600"/>
              <a:t>Results for Image-Text Alignment (ITA) were mixed, indicating variability in the alignment between images and text prompts.</a:t>
            </a:r>
            <a:endParaRPr b="1" sz="1600"/>
          </a:p>
          <a:p>
            <a:pPr indent="0" lvl="0" marL="0" rtl="0" algn="l">
              <a:spcBef>
                <a:spcPts val="0"/>
              </a:spcBef>
              <a:spcAft>
                <a:spcPts val="0"/>
              </a:spcAft>
              <a:buNone/>
            </a:pPr>
            <a:r>
              <a:t/>
            </a:r>
            <a:endParaRPr sz="1600"/>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3" name="Shape 733"/>
        <p:cNvGrpSpPr/>
        <p:nvPr/>
      </p:nvGrpSpPr>
      <p:grpSpPr>
        <a:xfrm>
          <a:off x="0" y="0"/>
          <a:ext cx="0" cy="0"/>
          <a:chOff x="0" y="0"/>
          <a:chExt cx="0" cy="0"/>
        </a:xfrm>
      </p:grpSpPr>
      <p:sp>
        <p:nvSpPr>
          <p:cNvPr id="734" name="Google Shape;734;p73"/>
          <p:cNvSpPr txBox="1"/>
          <p:nvPr>
            <p:ph type="title"/>
          </p:nvPr>
        </p:nvSpPr>
        <p:spPr>
          <a:xfrm>
            <a:off x="1264875" y="2261650"/>
            <a:ext cx="57033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DISCUSSION</a:t>
            </a:r>
            <a:endParaRPr/>
          </a:p>
        </p:txBody>
      </p:sp>
      <p:sp>
        <p:nvSpPr>
          <p:cNvPr id="735" name="Google Shape;735;p73"/>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08</a:t>
            </a:r>
            <a:endParaRPr/>
          </a:p>
        </p:txBody>
      </p:sp>
      <p:pic>
        <p:nvPicPr>
          <p:cNvPr id="736" name="Google Shape;736;p73"/>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0" name="Shape 740"/>
        <p:cNvGrpSpPr/>
        <p:nvPr/>
      </p:nvGrpSpPr>
      <p:grpSpPr>
        <a:xfrm>
          <a:off x="0" y="0"/>
          <a:ext cx="0" cy="0"/>
          <a:chOff x="0" y="0"/>
          <a:chExt cx="0" cy="0"/>
        </a:xfrm>
      </p:grpSpPr>
      <p:sp>
        <p:nvSpPr>
          <p:cNvPr id="741" name="Google Shape;741;p7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Design Implications and Limitations</a:t>
            </a:r>
            <a:endParaRPr/>
          </a:p>
        </p:txBody>
      </p:sp>
      <p:sp>
        <p:nvSpPr>
          <p:cNvPr id="742" name="Google Shape;742;p74"/>
          <p:cNvSpPr txBox="1"/>
          <p:nvPr>
            <p:ph idx="1" type="subTitle"/>
          </p:nvPr>
        </p:nvSpPr>
        <p:spPr>
          <a:xfrm>
            <a:off x="637600" y="1108500"/>
            <a:ext cx="8156400" cy="37164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b="1" lang="en" sz="1600"/>
              <a:t>CLIP Perception and Biases: </a:t>
            </a:r>
            <a:endParaRPr b="1" sz="1600"/>
          </a:p>
          <a:p>
            <a:pPr indent="-330200" lvl="1" marL="914400" rtl="0" algn="l">
              <a:spcBef>
                <a:spcPts val="0"/>
              </a:spcBef>
              <a:spcAft>
                <a:spcPts val="0"/>
              </a:spcAft>
              <a:buSzPts val="1600"/>
              <a:buChar char="○"/>
            </a:pPr>
            <a:r>
              <a:rPr lang="en" sz="1600"/>
              <a:t>There are discrepancies between CLIP's evaluation of image-text alignment and human perception, especially with positive emotions. Addressing biases in text-to-image models is crucial for broader application</a:t>
            </a:r>
            <a:endParaRPr sz="1600"/>
          </a:p>
          <a:p>
            <a:pPr indent="-330200" lvl="0" marL="457200" rtl="0" algn="l">
              <a:spcBef>
                <a:spcPts val="0"/>
              </a:spcBef>
              <a:spcAft>
                <a:spcPts val="0"/>
              </a:spcAft>
              <a:buSzPts val="1600"/>
              <a:buChar char="●"/>
            </a:pPr>
            <a:r>
              <a:rPr b="1" lang="en" sz="1600"/>
              <a:t>Biases and Emotional Expression: </a:t>
            </a:r>
            <a:endParaRPr b="1" sz="1600"/>
          </a:p>
          <a:p>
            <a:pPr indent="-330200" lvl="1" marL="914400" rtl="0" algn="l">
              <a:spcBef>
                <a:spcPts val="0"/>
              </a:spcBef>
              <a:spcAft>
                <a:spcPts val="0"/>
              </a:spcAft>
              <a:buSzPts val="1600"/>
              <a:buChar char="○"/>
            </a:pPr>
            <a:r>
              <a:rPr lang="en" sz="1600"/>
              <a:t>Biases in text-to-image models present challenges for emotional expression tasks. Future research should focus on mitigating biases to improve model performance</a:t>
            </a:r>
            <a:endParaRPr sz="1600"/>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7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Generalization of RePrompt</a:t>
            </a:r>
            <a:endParaRPr/>
          </a:p>
        </p:txBody>
      </p:sp>
      <p:sp>
        <p:nvSpPr>
          <p:cNvPr id="748" name="Google Shape;748;p75"/>
          <p:cNvSpPr txBox="1"/>
          <p:nvPr>
            <p:ph idx="1" type="subTitle"/>
          </p:nvPr>
        </p:nvSpPr>
        <p:spPr>
          <a:xfrm>
            <a:off x="637600" y="1108500"/>
            <a:ext cx="8156400" cy="37164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b="1" lang="en" sz="1600"/>
              <a:t>RePrompt Generalization</a:t>
            </a:r>
            <a:endParaRPr b="1" sz="1600"/>
          </a:p>
          <a:p>
            <a:pPr indent="-330200" lvl="1" marL="914400" rtl="0" algn="l">
              <a:spcBef>
                <a:spcPts val="0"/>
              </a:spcBef>
              <a:spcAft>
                <a:spcPts val="0"/>
              </a:spcAft>
              <a:buSzPts val="1600"/>
              <a:buChar char="○"/>
            </a:pPr>
            <a:r>
              <a:rPr lang="en" sz="1600"/>
              <a:t>The editing standards developed with VQGAN-CLIP are applicable to other datasets like DALL·E 2, showcasing the method's adaptability </a:t>
            </a:r>
            <a:endParaRPr sz="1600"/>
          </a:p>
          <a:p>
            <a:pPr indent="-330200" lvl="0" marL="457200" rtl="0" algn="l">
              <a:spcBef>
                <a:spcPts val="0"/>
              </a:spcBef>
              <a:spcAft>
                <a:spcPts val="0"/>
              </a:spcAft>
              <a:buSzPts val="1600"/>
              <a:buChar char="●"/>
            </a:pPr>
            <a:r>
              <a:rPr b="1" lang="en" sz="1600"/>
              <a:t>RePrompt Pipeline Adaptability</a:t>
            </a:r>
            <a:endParaRPr b="1" sz="1600"/>
          </a:p>
          <a:p>
            <a:pPr indent="-330200" lvl="1" marL="914400" rtl="0" algn="l">
              <a:spcBef>
                <a:spcPts val="0"/>
              </a:spcBef>
              <a:spcAft>
                <a:spcPts val="0"/>
              </a:spcAft>
              <a:buSzPts val="1600"/>
              <a:buChar char="○"/>
            </a:pPr>
            <a:r>
              <a:rPr lang="en" sz="1600"/>
              <a:t>The RePrompt process can be tailored to different models and applications by adjusting the proxy model, features, and explanations, ensuring flexibility</a:t>
            </a:r>
            <a:endParaRPr sz="1600"/>
          </a:p>
          <a:p>
            <a:pPr indent="-330200" lvl="0" marL="457200" rtl="0" algn="l">
              <a:spcBef>
                <a:spcPts val="0"/>
              </a:spcBef>
              <a:spcAft>
                <a:spcPts val="0"/>
              </a:spcAft>
              <a:buSzPts val="1600"/>
              <a:buChar char="●"/>
            </a:pPr>
            <a:r>
              <a:rPr b="1" lang="en" sz="1600"/>
              <a:t>Benefits and Applications</a:t>
            </a:r>
            <a:endParaRPr b="1" sz="1600"/>
          </a:p>
          <a:p>
            <a:pPr indent="-330200" lvl="1" marL="914400" rtl="0" algn="l">
              <a:spcBef>
                <a:spcPts val="0"/>
              </a:spcBef>
              <a:spcAft>
                <a:spcPts val="0"/>
              </a:spcAft>
              <a:buSzPts val="1600"/>
              <a:buChar char="○"/>
            </a:pPr>
            <a:r>
              <a:rPr lang="en" sz="1600"/>
              <a:t>RePrompt's clear revisions aid user understanding and streamline editing. It shows promise in emotional communication, regulation, and enhancing authors' expression and idea generation</a:t>
            </a:r>
            <a:endParaRPr sz="1600"/>
          </a:p>
          <a:p>
            <a:pPr indent="0" lvl="0" marL="0" rtl="0" algn="l">
              <a:spcBef>
                <a:spcPts val="0"/>
              </a:spcBef>
              <a:spcAft>
                <a:spcPts val="0"/>
              </a:spcAft>
              <a:buNone/>
            </a:pPr>
            <a:r>
              <a:t/>
            </a:r>
            <a:endParaRPr sz="1600"/>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2" name="Shape 752"/>
        <p:cNvGrpSpPr/>
        <p:nvPr/>
      </p:nvGrpSpPr>
      <p:grpSpPr>
        <a:xfrm>
          <a:off x="0" y="0"/>
          <a:ext cx="0" cy="0"/>
          <a:chOff x="0" y="0"/>
          <a:chExt cx="0" cy="0"/>
        </a:xfrm>
      </p:grpSpPr>
      <p:sp>
        <p:nvSpPr>
          <p:cNvPr id="753" name="Google Shape;753;p76"/>
          <p:cNvSpPr txBox="1"/>
          <p:nvPr>
            <p:ph type="title"/>
          </p:nvPr>
        </p:nvSpPr>
        <p:spPr>
          <a:xfrm>
            <a:off x="1264875" y="2261650"/>
            <a:ext cx="57033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CONCLUSION</a:t>
            </a:r>
            <a:endParaRPr/>
          </a:p>
        </p:txBody>
      </p:sp>
      <p:sp>
        <p:nvSpPr>
          <p:cNvPr id="754" name="Google Shape;754;p76"/>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09</a:t>
            </a:r>
            <a:endParaRPr/>
          </a:p>
        </p:txBody>
      </p:sp>
      <p:pic>
        <p:nvPicPr>
          <p:cNvPr id="755" name="Google Shape;755;p76"/>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9" name="Shape 759"/>
        <p:cNvGrpSpPr/>
        <p:nvPr/>
      </p:nvGrpSpPr>
      <p:grpSpPr>
        <a:xfrm>
          <a:off x="0" y="0"/>
          <a:ext cx="0" cy="0"/>
          <a:chOff x="0" y="0"/>
          <a:chExt cx="0" cy="0"/>
        </a:xfrm>
      </p:grpSpPr>
      <p:sp>
        <p:nvSpPr>
          <p:cNvPr id="760" name="Google Shape;760;p7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a:t>
            </a:r>
            <a:endParaRPr/>
          </a:p>
        </p:txBody>
      </p:sp>
      <p:sp>
        <p:nvSpPr>
          <p:cNvPr id="761" name="Google Shape;761;p77"/>
          <p:cNvSpPr txBox="1"/>
          <p:nvPr>
            <p:ph idx="1" type="subTitle"/>
          </p:nvPr>
        </p:nvSpPr>
        <p:spPr>
          <a:xfrm>
            <a:off x="637600" y="1108500"/>
            <a:ext cx="8156400" cy="37164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sz="1600"/>
              <a:t>Proposed RePrompt to refine text prompts for better image generation in text-to-image models</a:t>
            </a:r>
            <a:endParaRPr sz="1600"/>
          </a:p>
          <a:p>
            <a:pPr indent="-330200" lvl="0" marL="457200" rtl="0" algn="l">
              <a:spcBef>
                <a:spcPts val="0"/>
              </a:spcBef>
              <a:spcAft>
                <a:spcPts val="0"/>
              </a:spcAft>
              <a:buSzPts val="1600"/>
              <a:buChar char="●"/>
            </a:pPr>
            <a:r>
              <a:rPr lang="en" sz="1600"/>
              <a:t>Conducted interviews to understand how people edit text prompts for AI-generated images</a:t>
            </a:r>
            <a:endParaRPr sz="1600"/>
          </a:p>
          <a:p>
            <a:pPr indent="-330200" lvl="0" marL="457200" rtl="0" algn="l">
              <a:spcBef>
                <a:spcPts val="0"/>
              </a:spcBef>
              <a:spcAft>
                <a:spcPts val="0"/>
              </a:spcAft>
              <a:buSzPts val="1600"/>
              <a:buChar char="●"/>
            </a:pPr>
            <a:r>
              <a:rPr lang="en" sz="1600"/>
              <a:t>Developed an automatic editing method based on interview findings</a:t>
            </a:r>
            <a:endParaRPr sz="1600"/>
          </a:p>
          <a:p>
            <a:pPr indent="-330200" lvl="0" marL="457200" rtl="0" algn="l">
              <a:spcBef>
                <a:spcPts val="0"/>
              </a:spcBef>
              <a:spcAft>
                <a:spcPts val="0"/>
              </a:spcAft>
              <a:buSzPts val="1600"/>
              <a:buChar char="●"/>
            </a:pPr>
            <a:r>
              <a:rPr lang="en" sz="1600"/>
              <a:t>Results showed RePrompt improved image generation, especially for conveying negative emotions</a:t>
            </a:r>
            <a:endParaRPr sz="1600"/>
          </a:p>
          <a:p>
            <a:pPr indent="0" lvl="0" marL="0" rtl="0" algn="l">
              <a:spcBef>
                <a:spcPts val="0"/>
              </a:spcBef>
              <a:spcAft>
                <a:spcPts val="0"/>
              </a:spcAft>
              <a:buNone/>
            </a:pPr>
            <a:r>
              <a:t/>
            </a:r>
            <a:endParaRPr sz="1600"/>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5" name="Shape 765"/>
        <p:cNvGrpSpPr/>
        <p:nvPr/>
      </p:nvGrpSpPr>
      <p:grpSpPr>
        <a:xfrm>
          <a:off x="0" y="0"/>
          <a:ext cx="0" cy="0"/>
          <a:chOff x="0" y="0"/>
          <a:chExt cx="0" cy="0"/>
        </a:xfrm>
      </p:grpSpPr>
      <p:sp>
        <p:nvSpPr>
          <p:cNvPr id="766" name="Google Shape;766;p78"/>
          <p:cNvSpPr txBox="1"/>
          <p:nvPr>
            <p:ph type="title"/>
          </p:nvPr>
        </p:nvSpPr>
        <p:spPr>
          <a:xfrm>
            <a:off x="2347925" y="2079126"/>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pic>
        <p:nvPicPr>
          <p:cNvPr id="767" name="Google Shape;767;p78"/>
          <p:cNvPicPr preferRelativeResize="0"/>
          <p:nvPr/>
        </p:nvPicPr>
        <p:blipFill rotWithShape="1">
          <a:blip r:embed="rId3">
            <a:alphaModFix/>
          </a:blip>
          <a:srcRect b="14844" l="0" r="0" t="14837"/>
          <a:stretch/>
        </p:blipFill>
        <p:spPr>
          <a:xfrm>
            <a:off x="191050" y="3304027"/>
            <a:ext cx="2365975" cy="1663750"/>
          </a:xfrm>
          <a:prstGeom prst="rect">
            <a:avLst/>
          </a:prstGeom>
          <a:noFill/>
          <a:ln>
            <a:noFill/>
          </a:ln>
        </p:spPr>
      </p:pic>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1" name="Shape 771"/>
        <p:cNvGrpSpPr/>
        <p:nvPr/>
      </p:nvGrpSpPr>
      <p:grpSpPr>
        <a:xfrm>
          <a:off x="0" y="0"/>
          <a:ext cx="0" cy="0"/>
          <a:chOff x="0" y="0"/>
          <a:chExt cx="0" cy="0"/>
        </a:xfrm>
      </p:grpSpPr>
      <p:sp>
        <p:nvSpPr>
          <p:cNvPr id="772" name="Google Shape;772;p7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THIS CALENDAR</a:t>
            </a:r>
            <a:endParaRPr/>
          </a:p>
        </p:txBody>
      </p:sp>
      <p:graphicFrame>
        <p:nvGraphicFramePr>
          <p:cNvPr id="773" name="Google Shape;773;p79"/>
          <p:cNvGraphicFramePr/>
          <p:nvPr/>
        </p:nvGraphicFramePr>
        <p:xfrm>
          <a:off x="726800" y="1426600"/>
          <a:ext cx="3000000" cy="3000000"/>
        </p:xfrm>
        <a:graphic>
          <a:graphicData uri="http://schemas.openxmlformats.org/drawingml/2006/table">
            <a:tbl>
              <a:tblPr>
                <a:noFill/>
                <a:tableStyleId>{373C58BC-F5D8-48B4-9B05-09BF626719F8}</a:tableStyleId>
              </a:tblPr>
              <a:tblGrid>
                <a:gridCol w="1926000"/>
                <a:gridCol w="1926000"/>
                <a:gridCol w="1926000"/>
                <a:gridCol w="1926000"/>
              </a:tblGrid>
              <a:tr h="145900">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JANUARY</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FEBRUARY</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MARCH</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APRIL</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259700">
                <a:tc>
                  <a:txBody>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graphicFrame>
        <p:nvGraphicFramePr>
          <p:cNvPr id="774" name="Google Shape;774;p79"/>
          <p:cNvGraphicFramePr/>
          <p:nvPr/>
        </p:nvGraphicFramePr>
        <p:xfrm>
          <a:off x="726800" y="2474550"/>
          <a:ext cx="3000000" cy="3000000"/>
        </p:xfrm>
        <a:graphic>
          <a:graphicData uri="http://schemas.openxmlformats.org/drawingml/2006/table">
            <a:tbl>
              <a:tblPr>
                <a:noFill/>
                <a:tableStyleId>{373C58BC-F5D8-48B4-9B05-09BF626719F8}</a:tableStyleId>
              </a:tblPr>
              <a:tblGrid>
                <a:gridCol w="1926000"/>
                <a:gridCol w="1926000"/>
                <a:gridCol w="1926000"/>
                <a:gridCol w="1926000"/>
              </a:tblGrid>
              <a:tr h="135525">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MAY</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JUNE</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JULY</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AUGUST</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135525">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Main activity </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graphicFrame>
        <p:nvGraphicFramePr>
          <p:cNvPr id="775" name="Google Shape;775;p79"/>
          <p:cNvGraphicFramePr/>
          <p:nvPr/>
        </p:nvGraphicFramePr>
        <p:xfrm>
          <a:off x="726800" y="3522500"/>
          <a:ext cx="3000000" cy="3000000"/>
        </p:xfrm>
        <a:graphic>
          <a:graphicData uri="http://schemas.openxmlformats.org/drawingml/2006/table">
            <a:tbl>
              <a:tblPr>
                <a:noFill/>
                <a:tableStyleId>{373C58BC-F5D8-48B4-9B05-09BF626719F8}</a:tableStyleId>
              </a:tblPr>
              <a:tblGrid>
                <a:gridCol w="1926000"/>
                <a:gridCol w="1926000"/>
                <a:gridCol w="1926000"/>
                <a:gridCol w="1926000"/>
              </a:tblGrid>
              <a:tr h="135525">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SEPTEMBER</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OCTOBER</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NOVEMBER</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DECEMBER</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135525">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 name="Shape 779"/>
        <p:cNvGrpSpPr/>
        <p:nvPr/>
      </p:nvGrpSpPr>
      <p:grpSpPr>
        <a:xfrm>
          <a:off x="0" y="0"/>
          <a:ext cx="0" cy="0"/>
          <a:chOff x="0" y="0"/>
          <a:chExt cx="0" cy="0"/>
        </a:xfrm>
      </p:grpSpPr>
      <p:sp>
        <p:nvSpPr>
          <p:cNvPr id="780" name="Google Shape;780;p8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THREE IMPORTANT IDEAS</a:t>
            </a:r>
            <a:endParaRPr/>
          </a:p>
        </p:txBody>
      </p:sp>
      <p:sp>
        <p:nvSpPr>
          <p:cNvPr id="781" name="Google Shape;781;p80"/>
          <p:cNvSpPr txBox="1"/>
          <p:nvPr>
            <p:ph idx="1" type="subTitle"/>
          </p:nvPr>
        </p:nvSpPr>
        <p:spPr>
          <a:xfrm>
            <a:off x="937625" y="2360152"/>
            <a:ext cx="2175300" cy="15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and it was named after the Roman god of the skies</a:t>
            </a:r>
            <a:endParaRPr/>
          </a:p>
        </p:txBody>
      </p:sp>
      <p:sp>
        <p:nvSpPr>
          <p:cNvPr id="782" name="Google Shape;782;p80"/>
          <p:cNvSpPr txBox="1"/>
          <p:nvPr>
            <p:ph idx="2" type="subTitle"/>
          </p:nvPr>
        </p:nvSpPr>
        <p:spPr>
          <a:xfrm>
            <a:off x="3484350" y="2360152"/>
            <a:ext cx="2175300" cy="15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and its atmosphere is poisonous. It’s the second-brightest natural object in the night sky</a:t>
            </a:r>
            <a:endParaRPr/>
          </a:p>
        </p:txBody>
      </p:sp>
      <p:sp>
        <p:nvSpPr>
          <p:cNvPr id="783" name="Google Shape;783;p80"/>
          <p:cNvSpPr txBox="1"/>
          <p:nvPr>
            <p:ph idx="3" type="subTitle"/>
          </p:nvPr>
        </p:nvSpPr>
        <p:spPr>
          <a:xfrm>
            <a:off x="6031075" y="2360152"/>
            <a:ext cx="2175300" cy="15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and it's composed mostly of hydrogen and helium. Saturn was also named after the Roman god of wealth and agriculture</a:t>
            </a:r>
            <a:endParaRPr/>
          </a:p>
        </p:txBody>
      </p:sp>
      <p:sp>
        <p:nvSpPr>
          <p:cNvPr id="784" name="Google Shape;784;p80"/>
          <p:cNvSpPr txBox="1"/>
          <p:nvPr>
            <p:ph idx="4" type="subTitle"/>
          </p:nvPr>
        </p:nvSpPr>
        <p:spPr>
          <a:xfrm>
            <a:off x="937625" y="1933772"/>
            <a:ext cx="2175300" cy="426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785" name="Google Shape;785;p80"/>
          <p:cNvSpPr txBox="1"/>
          <p:nvPr>
            <p:ph idx="5" type="subTitle"/>
          </p:nvPr>
        </p:nvSpPr>
        <p:spPr>
          <a:xfrm>
            <a:off x="3484350" y="1933772"/>
            <a:ext cx="2175300" cy="426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786" name="Google Shape;786;p80"/>
          <p:cNvSpPr txBox="1"/>
          <p:nvPr>
            <p:ph idx="6" type="subTitle"/>
          </p:nvPr>
        </p:nvSpPr>
        <p:spPr>
          <a:xfrm>
            <a:off x="6031075" y="1933772"/>
            <a:ext cx="2175300" cy="426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0" name="Shape 790"/>
        <p:cNvGrpSpPr/>
        <p:nvPr/>
      </p:nvGrpSpPr>
      <p:grpSpPr>
        <a:xfrm>
          <a:off x="0" y="0"/>
          <a:ext cx="0" cy="0"/>
          <a:chOff x="0" y="0"/>
          <a:chExt cx="0" cy="0"/>
        </a:xfrm>
      </p:grpSpPr>
      <p:sp>
        <p:nvSpPr>
          <p:cNvPr id="791" name="Google Shape;791;p8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a:t>
            </a:r>
            <a:r>
              <a:rPr lang="en"/>
              <a:t>USE THIS INFOGRAPHIC</a:t>
            </a:r>
            <a:endParaRPr/>
          </a:p>
        </p:txBody>
      </p:sp>
      <p:graphicFrame>
        <p:nvGraphicFramePr>
          <p:cNvPr id="792" name="Google Shape;792;p81"/>
          <p:cNvGraphicFramePr/>
          <p:nvPr/>
        </p:nvGraphicFramePr>
        <p:xfrm>
          <a:off x="713225" y="1383908"/>
          <a:ext cx="3000000" cy="3000000"/>
        </p:xfrm>
        <a:graphic>
          <a:graphicData uri="http://schemas.openxmlformats.org/drawingml/2006/table">
            <a:tbl>
              <a:tblPr>
                <a:noFill/>
                <a:tableStyleId>{373C58BC-F5D8-48B4-9B05-09BF626719F8}</a:tableStyleId>
              </a:tblPr>
              <a:tblGrid>
                <a:gridCol w="666225"/>
                <a:gridCol w="666150"/>
                <a:gridCol w="2441500"/>
              </a:tblGrid>
              <a:tr h="479525">
                <a:tc gridSpan="3">
                  <a:txBody>
                    <a:bodyPr/>
                    <a:lstStyle/>
                    <a:p>
                      <a:pPr indent="0" lvl="0" marL="0" rtl="0" algn="ctr">
                        <a:spcBef>
                          <a:spcPts val="0"/>
                        </a:spcBef>
                        <a:spcAft>
                          <a:spcPts val="0"/>
                        </a:spcAft>
                        <a:buNone/>
                      </a:pPr>
                      <a:r>
                        <a:rPr lang="en" sz="1600">
                          <a:solidFill>
                            <a:schemeClr val="lt1"/>
                          </a:solidFill>
                          <a:latin typeface="Lexend Black"/>
                          <a:ea typeface="Lexend Black"/>
                          <a:cs typeface="Lexend Black"/>
                          <a:sym typeface="Lexend Black"/>
                        </a:rPr>
                        <a:t>PHASES</a:t>
                      </a:r>
                      <a:endParaRPr sz="1600">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hMerge="1"/>
                <a:tc hMerge="1"/>
              </a:tr>
              <a:tr h="680500">
                <a:tc>
                  <a:txBody>
                    <a:bodyPr/>
                    <a:lstStyle/>
                    <a:p>
                      <a:pPr indent="0" lvl="0" marL="0" rtl="0" algn="ctr">
                        <a:spcBef>
                          <a:spcPts val="0"/>
                        </a:spcBef>
                        <a:spcAft>
                          <a:spcPts val="0"/>
                        </a:spcAft>
                        <a:buNone/>
                      </a:pPr>
                      <a:r>
                        <a:rPr lang="en" sz="2400">
                          <a:solidFill>
                            <a:schemeClr val="lt1"/>
                          </a:solidFill>
                          <a:latin typeface="Lexend Black"/>
                          <a:ea typeface="Lexend Black"/>
                          <a:cs typeface="Lexend Black"/>
                          <a:sym typeface="Lexend Black"/>
                        </a:rPr>
                        <a:t>1</a:t>
                      </a:r>
                      <a:endParaRPr sz="2400">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600">
                          <a:solidFill>
                            <a:schemeClr val="dk1"/>
                          </a:solidFill>
                          <a:latin typeface="Lexend Black"/>
                          <a:ea typeface="Lexend Black"/>
                          <a:cs typeface="Lexend Black"/>
                          <a:sym typeface="Lexend Black"/>
                        </a:rPr>
                        <a:t>OK</a:t>
                      </a:r>
                      <a:endParaRPr sz="1600">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Inter"/>
                          <a:ea typeface="Inter"/>
                          <a:cs typeface="Inter"/>
                          <a:sym typeface="Inter"/>
                        </a:rPr>
                        <a:t>Mercury is the smallest planet of them all</a:t>
                      </a:r>
                      <a:endParaRPr sz="1200">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680500">
                <a:tc>
                  <a:txBody>
                    <a:bodyPr/>
                    <a:lstStyle/>
                    <a:p>
                      <a:pPr indent="0" lvl="0" marL="0" rtl="0" algn="ctr">
                        <a:spcBef>
                          <a:spcPts val="0"/>
                        </a:spcBef>
                        <a:spcAft>
                          <a:spcPts val="0"/>
                        </a:spcAft>
                        <a:buNone/>
                      </a:pPr>
                      <a:r>
                        <a:rPr lang="en" sz="2400">
                          <a:solidFill>
                            <a:schemeClr val="lt1"/>
                          </a:solidFill>
                          <a:latin typeface="Lexend Black"/>
                          <a:ea typeface="Lexend Black"/>
                          <a:cs typeface="Lexend Black"/>
                          <a:sym typeface="Lexend Black"/>
                        </a:rPr>
                        <a:t>2</a:t>
                      </a:r>
                      <a:endParaRPr sz="2400">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20124D">
                        <a:alpha val="64999"/>
                      </a:srgbClr>
                    </a:solidFill>
                  </a:tcPr>
                </a:tc>
                <a:tc>
                  <a:txBody>
                    <a:bodyPr/>
                    <a:lstStyle/>
                    <a:p>
                      <a:pPr indent="0" lvl="0" marL="0" rtl="0" algn="ctr">
                        <a:spcBef>
                          <a:spcPts val="0"/>
                        </a:spcBef>
                        <a:spcAft>
                          <a:spcPts val="0"/>
                        </a:spcAft>
                        <a:buNone/>
                      </a:pPr>
                      <a:r>
                        <a:rPr lang="en" sz="1600">
                          <a:solidFill>
                            <a:schemeClr val="dk1"/>
                          </a:solidFill>
                          <a:latin typeface="Lexend Black"/>
                          <a:ea typeface="Lexend Black"/>
                          <a:cs typeface="Lexend Black"/>
                          <a:sym typeface="Lexend Black"/>
                        </a:rPr>
                        <a:t>-</a:t>
                      </a:r>
                      <a:endParaRPr sz="1600">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Inter"/>
                          <a:ea typeface="Inter"/>
                          <a:cs typeface="Inter"/>
                          <a:sym typeface="Inter"/>
                        </a:rPr>
                        <a:t>Venus is extremely hot, even hotter than Mercury</a:t>
                      </a:r>
                      <a:endParaRPr sz="1200">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680500">
                <a:tc>
                  <a:txBody>
                    <a:bodyPr/>
                    <a:lstStyle/>
                    <a:p>
                      <a:pPr indent="0" lvl="0" marL="0" rtl="0" algn="ctr">
                        <a:spcBef>
                          <a:spcPts val="0"/>
                        </a:spcBef>
                        <a:spcAft>
                          <a:spcPts val="0"/>
                        </a:spcAft>
                        <a:buNone/>
                      </a:pPr>
                      <a:r>
                        <a:rPr lang="en" sz="2400">
                          <a:solidFill>
                            <a:schemeClr val="dk1"/>
                          </a:solidFill>
                          <a:latin typeface="Lexend Black"/>
                          <a:ea typeface="Lexend Black"/>
                          <a:cs typeface="Lexend Black"/>
                          <a:sym typeface="Lexend Black"/>
                        </a:rPr>
                        <a:t>3</a:t>
                      </a:r>
                      <a:endParaRPr sz="2400">
                        <a:solidFill>
                          <a:schemeClr val="dk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20124D">
                        <a:alpha val="35630"/>
                      </a:srgbClr>
                    </a:solidFill>
                  </a:tcPr>
                </a:tc>
                <a:tc>
                  <a:txBody>
                    <a:bodyPr/>
                    <a:lstStyle/>
                    <a:p>
                      <a:pPr indent="0" lvl="0" marL="0" rtl="0" algn="ctr">
                        <a:spcBef>
                          <a:spcPts val="0"/>
                        </a:spcBef>
                        <a:spcAft>
                          <a:spcPts val="0"/>
                        </a:spcAft>
                        <a:buNone/>
                      </a:pPr>
                      <a:r>
                        <a:rPr lang="en" sz="1600">
                          <a:solidFill>
                            <a:schemeClr val="dk1"/>
                          </a:solidFill>
                          <a:latin typeface="Lexend Black"/>
                          <a:ea typeface="Lexend Black"/>
                          <a:cs typeface="Lexend Black"/>
                          <a:sym typeface="Lexend Black"/>
                        </a:rPr>
                        <a:t>-</a:t>
                      </a:r>
                      <a:endParaRPr sz="1600">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Inter"/>
                          <a:ea typeface="Inter"/>
                          <a:cs typeface="Inter"/>
                          <a:sym typeface="Inter"/>
                        </a:rPr>
                        <a:t>Despite being red, Mars is actually a cold place</a:t>
                      </a:r>
                      <a:endParaRPr sz="1200">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680500">
                <a:tc>
                  <a:txBody>
                    <a:bodyPr/>
                    <a:lstStyle/>
                    <a:p>
                      <a:pPr indent="0" lvl="0" marL="0" rtl="0" algn="ctr">
                        <a:spcBef>
                          <a:spcPts val="0"/>
                        </a:spcBef>
                        <a:spcAft>
                          <a:spcPts val="0"/>
                        </a:spcAft>
                        <a:buNone/>
                      </a:pPr>
                      <a:r>
                        <a:rPr lang="en" sz="2400">
                          <a:solidFill>
                            <a:schemeClr val="dk1"/>
                          </a:solidFill>
                          <a:latin typeface="Lexend Black"/>
                          <a:ea typeface="Lexend Black"/>
                          <a:cs typeface="Lexend Black"/>
                          <a:sym typeface="Lexend Black"/>
                        </a:rPr>
                        <a:t>4</a:t>
                      </a:r>
                      <a:endParaRPr sz="2400">
                        <a:solidFill>
                          <a:schemeClr val="dk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rgbClr val="20124D">
                        <a:alpha val="17500"/>
                      </a:srgbClr>
                    </a:solidFill>
                  </a:tcPr>
                </a:tc>
                <a:tc>
                  <a:txBody>
                    <a:bodyPr/>
                    <a:lstStyle/>
                    <a:p>
                      <a:pPr indent="0" lvl="0" marL="0" rtl="0" algn="ctr">
                        <a:spcBef>
                          <a:spcPts val="0"/>
                        </a:spcBef>
                        <a:spcAft>
                          <a:spcPts val="0"/>
                        </a:spcAft>
                        <a:buNone/>
                      </a:pPr>
                      <a:r>
                        <a:rPr lang="en" sz="1600">
                          <a:solidFill>
                            <a:schemeClr val="dk1"/>
                          </a:solidFill>
                          <a:latin typeface="Lexend Black"/>
                          <a:ea typeface="Lexend Black"/>
                          <a:cs typeface="Lexend Black"/>
                          <a:sym typeface="Lexend Black"/>
                        </a:rPr>
                        <a:t>X</a:t>
                      </a:r>
                      <a:endParaRPr sz="1600">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Inter"/>
                          <a:ea typeface="Inter"/>
                          <a:cs typeface="Inter"/>
                          <a:sym typeface="Inter"/>
                        </a:rPr>
                        <a:t>Jupiter is the biggest planet in the Solar System</a:t>
                      </a:r>
                      <a:endParaRPr sz="1200">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graphicFrame>
        <p:nvGraphicFramePr>
          <p:cNvPr id="793" name="Google Shape;793;p81"/>
          <p:cNvGraphicFramePr/>
          <p:nvPr/>
        </p:nvGraphicFramePr>
        <p:xfrm>
          <a:off x="4656900" y="1387888"/>
          <a:ext cx="3000000" cy="3000000"/>
        </p:xfrm>
        <a:graphic>
          <a:graphicData uri="http://schemas.openxmlformats.org/drawingml/2006/table">
            <a:tbl>
              <a:tblPr>
                <a:noFill/>
                <a:tableStyleId>{373C58BC-F5D8-48B4-9B05-09BF626719F8}</a:tableStyleId>
              </a:tblPr>
              <a:tblGrid>
                <a:gridCol w="539125"/>
                <a:gridCol w="539125"/>
                <a:gridCol w="539125"/>
                <a:gridCol w="539125"/>
                <a:gridCol w="539125"/>
                <a:gridCol w="539125"/>
                <a:gridCol w="539125"/>
              </a:tblGrid>
              <a:tr h="490275">
                <a:tc gridSpan="7">
                  <a:txBody>
                    <a:bodyPr/>
                    <a:lstStyle/>
                    <a:p>
                      <a:pPr indent="0" lvl="0" marL="0" rtl="0" algn="ctr">
                        <a:spcBef>
                          <a:spcPts val="0"/>
                        </a:spcBef>
                        <a:spcAft>
                          <a:spcPts val="0"/>
                        </a:spcAft>
                        <a:buNone/>
                      </a:pPr>
                      <a:r>
                        <a:rPr lang="en" sz="1600">
                          <a:solidFill>
                            <a:schemeClr val="lt1"/>
                          </a:solidFill>
                          <a:latin typeface="Lexend Black"/>
                          <a:ea typeface="Lexend Black"/>
                          <a:cs typeface="Lexend Black"/>
                          <a:sym typeface="Lexend Black"/>
                        </a:rPr>
                        <a:t>DATE</a:t>
                      </a:r>
                      <a:endParaRPr sz="1600">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hMerge="1"/>
                <a:tc hMerge="1"/>
                <a:tc hMerge="1"/>
                <a:tc hMerge="1"/>
                <a:tc hMerge="1"/>
                <a:tc hMerge="1"/>
              </a:tr>
              <a:tr h="481225">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MO</a:t>
                      </a:r>
                      <a:r>
                        <a:rPr lang="en" sz="1000">
                          <a:solidFill>
                            <a:schemeClr val="lt1"/>
                          </a:solidFill>
                          <a:latin typeface="Lexend Black"/>
                          <a:ea typeface="Lexend Black"/>
                          <a:cs typeface="Lexend Black"/>
                          <a:sym typeface="Lexend Black"/>
                        </a:rPr>
                        <a:t>N</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TUE</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WEN</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THU</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FRI</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SAT</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SUN</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449425">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Inter"/>
                          <a:ea typeface="Inter"/>
                          <a:cs typeface="Inter"/>
                          <a:sym typeface="Inter"/>
                        </a:rPr>
                        <a:t>3</a:t>
                      </a:r>
                      <a:endParaRPr sz="1200">
                        <a:solidFill>
                          <a:schemeClr val="lt1"/>
                        </a:solidFill>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4</a:t>
                      </a:r>
                      <a:endParaRPr sz="1200">
                        <a:solidFill>
                          <a:schemeClr val="dk1"/>
                        </a:solidFill>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5</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6</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7</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rtl="0" algn="ctr">
                        <a:spcBef>
                          <a:spcPts val="0"/>
                        </a:spcBef>
                        <a:spcAft>
                          <a:spcPts val="0"/>
                        </a:spcAft>
                        <a:buNone/>
                      </a:pPr>
                      <a:r>
                        <a:rPr lang="en" sz="1200">
                          <a:solidFill>
                            <a:schemeClr val="lt1"/>
                          </a:solidFill>
                          <a:latin typeface="Inter"/>
                          <a:ea typeface="Inter"/>
                          <a:cs typeface="Inter"/>
                          <a:sym typeface="Inter"/>
                        </a:rPr>
                        <a:t>8</a:t>
                      </a:r>
                      <a:endParaRPr sz="1200">
                        <a:solidFill>
                          <a:schemeClr val="lt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20124D">
                        <a:alpha val="64999"/>
                      </a:srgbClr>
                    </a:solidFill>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9</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10</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11</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12</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13</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14</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15</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16</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17</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18</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19</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20</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20124D">
                        <a:alpha val="35630"/>
                      </a:srgbClr>
                    </a:solidFill>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21</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22</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23</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24</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25</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26</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27</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28</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29</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30</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31</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20124D">
                        <a:alpha val="17500"/>
                      </a:srgbClr>
                    </a:solidFill>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7" name="Shape 797"/>
        <p:cNvGrpSpPr/>
        <p:nvPr/>
      </p:nvGrpSpPr>
      <p:grpSpPr>
        <a:xfrm>
          <a:off x="0" y="0"/>
          <a:ext cx="0" cy="0"/>
          <a:chOff x="0" y="0"/>
          <a:chExt cx="0" cy="0"/>
        </a:xfrm>
      </p:grpSpPr>
      <p:sp>
        <p:nvSpPr>
          <p:cNvPr id="798" name="Google Shape;798;p82"/>
          <p:cNvSpPr txBox="1"/>
          <p:nvPr>
            <p:ph idx="1" type="subTitle"/>
          </p:nvPr>
        </p:nvSpPr>
        <p:spPr>
          <a:xfrm>
            <a:off x="1169713" y="1838636"/>
            <a:ext cx="31203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p:txBody>
      </p:sp>
      <p:sp>
        <p:nvSpPr>
          <p:cNvPr id="799" name="Google Shape;799;p82"/>
          <p:cNvSpPr txBox="1"/>
          <p:nvPr>
            <p:ph idx="2" type="subTitle"/>
          </p:nvPr>
        </p:nvSpPr>
        <p:spPr>
          <a:xfrm>
            <a:off x="4853963" y="1838636"/>
            <a:ext cx="31203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Mercury</a:t>
            </a:r>
            <a:endParaRPr/>
          </a:p>
        </p:txBody>
      </p:sp>
      <p:sp>
        <p:nvSpPr>
          <p:cNvPr id="800" name="Google Shape;800;p82"/>
          <p:cNvSpPr txBox="1"/>
          <p:nvPr>
            <p:ph idx="3" type="subTitle"/>
          </p:nvPr>
        </p:nvSpPr>
        <p:spPr>
          <a:xfrm>
            <a:off x="1169713" y="3499211"/>
            <a:ext cx="31203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a:t>
            </a:r>
            <a:endParaRPr/>
          </a:p>
        </p:txBody>
      </p:sp>
      <p:sp>
        <p:nvSpPr>
          <p:cNvPr id="801" name="Google Shape;801;p82"/>
          <p:cNvSpPr txBox="1"/>
          <p:nvPr>
            <p:ph idx="4" type="subTitle"/>
          </p:nvPr>
        </p:nvSpPr>
        <p:spPr>
          <a:xfrm>
            <a:off x="4853963" y="3499211"/>
            <a:ext cx="31203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It's composed mostly of hydrogen and helium. It has beautiful rings</a:t>
            </a:r>
            <a:endParaRPr/>
          </a:p>
        </p:txBody>
      </p:sp>
      <p:sp>
        <p:nvSpPr>
          <p:cNvPr id="802" name="Google Shape;802;p82"/>
          <p:cNvSpPr txBox="1"/>
          <p:nvPr>
            <p:ph idx="5" type="subTitle"/>
          </p:nvPr>
        </p:nvSpPr>
        <p:spPr>
          <a:xfrm>
            <a:off x="1169713" y="1455550"/>
            <a:ext cx="3120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803" name="Google Shape;803;p82"/>
          <p:cNvSpPr txBox="1"/>
          <p:nvPr>
            <p:ph idx="6" type="subTitle"/>
          </p:nvPr>
        </p:nvSpPr>
        <p:spPr>
          <a:xfrm>
            <a:off x="1169713" y="3116200"/>
            <a:ext cx="3120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804" name="Google Shape;804;p82"/>
          <p:cNvSpPr txBox="1"/>
          <p:nvPr>
            <p:ph idx="7" type="subTitle"/>
          </p:nvPr>
        </p:nvSpPr>
        <p:spPr>
          <a:xfrm>
            <a:off x="4853933" y="1455550"/>
            <a:ext cx="3120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805" name="Google Shape;805;p82"/>
          <p:cNvSpPr txBox="1"/>
          <p:nvPr>
            <p:ph idx="8" type="subTitle"/>
          </p:nvPr>
        </p:nvSpPr>
        <p:spPr>
          <a:xfrm>
            <a:off x="4853933" y="3116200"/>
            <a:ext cx="3120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806" name="Google Shape;806;p8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THESE ARE</a:t>
            </a:r>
            <a:r>
              <a:rPr lang="en"/>
              <a:t> FOUR IDEAS</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0" name="Shape 810"/>
        <p:cNvGrpSpPr/>
        <p:nvPr/>
      </p:nvGrpSpPr>
      <p:grpSpPr>
        <a:xfrm>
          <a:off x="0" y="0"/>
          <a:ext cx="0" cy="0"/>
          <a:chOff x="0" y="0"/>
          <a:chExt cx="0" cy="0"/>
        </a:xfrm>
      </p:grpSpPr>
      <p:sp>
        <p:nvSpPr>
          <p:cNvPr id="811" name="Google Shape;811;p8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ANOTHER INFOGRAPHIC</a:t>
            </a:r>
            <a:endParaRPr/>
          </a:p>
        </p:txBody>
      </p:sp>
      <p:sp>
        <p:nvSpPr>
          <p:cNvPr id="812" name="Google Shape;812;p83"/>
          <p:cNvSpPr txBox="1"/>
          <p:nvPr/>
        </p:nvSpPr>
        <p:spPr>
          <a:xfrm>
            <a:off x="720000" y="2618375"/>
            <a:ext cx="1404600" cy="35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Lexend Black"/>
                <a:ea typeface="Lexend Black"/>
                <a:cs typeface="Lexend Black"/>
                <a:sym typeface="Lexend Black"/>
              </a:rPr>
              <a:t>PROJECT</a:t>
            </a:r>
            <a:endParaRPr sz="1800">
              <a:solidFill>
                <a:schemeClr val="dk1"/>
              </a:solidFill>
              <a:latin typeface="Lexend Black"/>
              <a:ea typeface="Lexend Black"/>
              <a:cs typeface="Lexend Black"/>
              <a:sym typeface="Lexend Black"/>
            </a:endParaRPr>
          </a:p>
        </p:txBody>
      </p:sp>
      <p:cxnSp>
        <p:nvCxnSpPr>
          <p:cNvPr id="813" name="Google Shape;813;p83"/>
          <p:cNvCxnSpPr>
            <a:stCxn id="812" idx="3"/>
            <a:endCxn id="814" idx="1"/>
          </p:cNvCxnSpPr>
          <p:nvPr/>
        </p:nvCxnSpPr>
        <p:spPr>
          <a:xfrm flipH="1" rot="10800000">
            <a:off x="2124600" y="1781975"/>
            <a:ext cx="193200" cy="1015800"/>
          </a:xfrm>
          <a:prstGeom prst="bentConnector3">
            <a:avLst>
              <a:gd fmla="val 50023" name="adj1"/>
            </a:avLst>
          </a:prstGeom>
          <a:noFill/>
          <a:ln cap="flat" cmpd="sng" w="9525">
            <a:solidFill>
              <a:schemeClr val="lt2"/>
            </a:solidFill>
            <a:prstDash val="solid"/>
            <a:round/>
            <a:headEnd len="med" w="med" type="none"/>
            <a:tailEnd len="med" w="med" type="none"/>
          </a:ln>
        </p:spPr>
      </p:cxnSp>
      <p:cxnSp>
        <p:nvCxnSpPr>
          <p:cNvPr id="815" name="Google Shape;815;p83"/>
          <p:cNvCxnSpPr>
            <a:stCxn id="812" idx="3"/>
            <a:endCxn id="816" idx="1"/>
          </p:cNvCxnSpPr>
          <p:nvPr/>
        </p:nvCxnSpPr>
        <p:spPr>
          <a:xfrm>
            <a:off x="2124600" y="2797775"/>
            <a:ext cx="193200" cy="927600"/>
          </a:xfrm>
          <a:prstGeom prst="bentConnector3">
            <a:avLst>
              <a:gd fmla="val 50023" name="adj1"/>
            </a:avLst>
          </a:prstGeom>
          <a:noFill/>
          <a:ln cap="flat" cmpd="sng" w="9525">
            <a:solidFill>
              <a:schemeClr val="lt2"/>
            </a:solidFill>
            <a:prstDash val="solid"/>
            <a:round/>
            <a:headEnd len="med" w="med" type="none"/>
            <a:tailEnd len="med" w="med" type="none"/>
          </a:ln>
        </p:spPr>
      </p:cxnSp>
      <p:cxnSp>
        <p:nvCxnSpPr>
          <p:cNvPr id="817" name="Google Shape;817;p83"/>
          <p:cNvCxnSpPr>
            <a:stCxn id="814" idx="3"/>
            <a:endCxn id="818" idx="1"/>
          </p:cNvCxnSpPr>
          <p:nvPr/>
        </p:nvCxnSpPr>
        <p:spPr>
          <a:xfrm flipH="1" rot="10800000">
            <a:off x="4312587" y="1328441"/>
            <a:ext cx="193200" cy="453600"/>
          </a:xfrm>
          <a:prstGeom prst="bentConnector3">
            <a:avLst>
              <a:gd fmla="val 50019" name="adj1"/>
            </a:avLst>
          </a:prstGeom>
          <a:noFill/>
          <a:ln cap="flat" cmpd="sng" w="9525">
            <a:solidFill>
              <a:schemeClr val="lt2"/>
            </a:solidFill>
            <a:prstDash val="solid"/>
            <a:round/>
            <a:headEnd len="med" w="med" type="none"/>
            <a:tailEnd len="med" w="med" type="none"/>
          </a:ln>
        </p:spPr>
      </p:cxnSp>
      <p:cxnSp>
        <p:nvCxnSpPr>
          <p:cNvPr id="819" name="Google Shape;819;p83"/>
          <p:cNvCxnSpPr>
            <a:stCxn id="814" idx="3"/>
            <a:endCxn id="820" idx="1"/>
          </p:cNvCxnSpPr>
          <p:nvPr/>
        </p:nvCxnSpPr>
        <p:spPr>
          <a:xfrm>
            <a:off x="4312587" y="1782041"/>
            <a:ext cx="193200" cy="511200"/>
          </a:xfrm>
          <a:prstGeom prst="bentConnector3">
            <a:avLst>
              <a:gd fmla="val 50023" name="adj1"/>
            </a:avLst>
          </a:prstGeom>
          <a:noFill/>
          <a:ln cap="flat" cmpd="sng" w="9525">
            <a:solidFill>
              <a:schemeClr val="lt2"/>
            </a:solidFill>
            <a:prstDash val="solid"/>
            <a:round/>
            <a:headEnd len="med" w="med" type="none"/>
            <a:tailEnd len="med" w="med" type="none"/>
          </a:ln>
        </p:spPr>
      </p:cxnSp>
      <p:cxnSp>
        <p:nvCxnSpPr>
          <p:cNvPr id="821" name="Google Shape;821;p83"/>
          <p:cNvCxnSpPr>
            <a:stCxn id="816" idx="3"/>
            <a:endCxn id="822" idx="1"/>
          </p:cNvCxnSpPr>
          <p:nvPr/>
        </p:nvCxnSpPr>
        <p:spPr>
          <a:xfrm flipH="1" rot="10800000">
            <a:off x="4312587" y="3211097"/>
            <a:ext cx="193200" cy="514200"/>
          </a:xfrm>
          <a:prstGeom prst="bentConnector3">
            <a:avLst>
              <a:gd fmla="val 50016" name="adj1"/>
            </a:avLst>
          </a:prstGeom>
          <a:noFill/>
          <a:ln cap="flat" cmpd="sng" w="9525">
            <a:solidFill>
              <a:schemeClr val="lt2"/>
            </a:solidFill>
            <a:prstDash val="solid"/>
            <a:round/>
            <a:headEnd len="med" w="med" type="none"/>
            <a:tailEnd len="med" w="med" type="none"/>
          </a:ln>
        </p:spPr>
      </p:cxnSp>
      <p:cxnSp>
        <p:nvCxnSpPr>
          <p:cNvPr id="823" name="Google Shape;823;p83"/>
          <p:cNvCxnSpPr>
            <a:stCxn id="816" idx="3"/>
            <a:endCxn id="824" idx="1"/>
          </p:cNvCxnSpPr>
          <p:nvPr/>
        </p:nvCxnSpPr>
        <p:spPr>
          <a:xfrm>
            <a:off x="4312587" y="3725297"/>
            <a:ext cx="193200" cy="450600"/>
          </a:xfrm>
          <a:prstGeom prst="bentConnector3">
            <a:avLst>
              <a:gd fmla="val 50022" name="adj1"/>
            </a:avLst>
          </a:prstGeom>
          <a:noFill/>
          <a:ln cap="flat" cmpd="sng" w="9525">
            <a:solidFill>
              <a:schemeClr val="lt2"/>
            </a:solidFill>
            <a:prstDash val="solid"/>
            <a:round/>
            <a:headEnd len="med" w="med" type="none"/>
            <a:tailEnd len="med" w="med" type="none"/>
          </a:ln>
        </p:spPr>
      </p:cxnSp>
      <p:sp>
        <p:nvSpPr>
          <p:cNvPr id="814" name="Google Shape;814;p83"/>
          <p:cNvSpPr txBox="1"/>
          <p:nvPr/>
        </p:nvSpPr>
        <p:spPr>
          <a:xfrm>
            <a:off x="2317887" y="1567241"/>
            <a:ext cx="1994700" cy="429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EARTH</a:t>
            </a:r>
            <a:endParaRPr sz="2000">
              <a:solidFill>
                <a:schemeClr val="dk1"/>
              </a:solidFill>
              <a:latin typeface="Lexend Black"/>
              <a:ea typeface="Lexend Black"/>
              <a:cs typeface="Lexend Black"/>
              <a:sym typeface="Lexend Black"/>
            </a:endParaRPr>
          </a:p>
        </p:txBody>
      </p:sp>
      <p:sp>
        <p:nvSpPr>
          <p:cNvPr id="825" name="Google Shape;825;p83"/>
          <p:cNvSpPr txBox="1"/>
          <p:nvPr/>
        </p:nvSpPr>
        <p:spPr>
          <a:xfrm>
            <a:off x="2317887" y="1987857"/>
            <a:ext cx="1994700" cy="534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Earth is the third planet from the Sun </a:t>
            </a:r>
            <a:endParaRPr sz="1200">
              <a:solidFill>
                <a:schemeClr val="dk1"/>
              </a:solidFill>
              <a:latin typeface="Inter"/>
              <a:ea typeface="Inter"/>
              <a:cs typeface="Inter"/>
              <a:sym typeface="Inter"/>
            </a:endParaRPr>
          </a:p>
        </p:txBody>
      </p:sp>
      <p:sp>
        <p:nvSpPr>
          <p:cNvPr id="816" name="Google Shape;816;p83"/>
          <p:cNvSpPr txBox="1"/>
          <p:nvPr/>
        </p:nvSpPr>
        <p:spPr>
          <a:xfrm>
            <a:off x="2317887" y="3510497"/>
            <a:ext cx="1994700" cy="429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JUPITER</a:t>
            </a:r>
            <a:endParaRPr sz="2000">
              <a:solidFill>
                <a:schemeClr val="dk1"/>
              </a:solidFill>
              <a:latin typeface="Lexend Black"/>
              <a:ea typeface="Lexend Black"/>
              <a:cs typeface="Lexend Black"/>
              <a:sym typeface="Lexend Black"/>
            </a:endParaRPr>
          </a:p>
        </p:txBody>
      </p:sp>
      <p:sp>
        <p:nvSpPr>
          <p:cNvPr id="826" name="Google Shape;826;p83"/>
          <p:cNvSpPr txBox="1"/>
          <p:nvPr/>
        </p:nvSpPr>
        <p:spPr>
          <a:xfrm>
            <a:off x="2317887" y="3931113"/>
            <a:ext cx="1994700" cy="534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It’s the biggest planet in the Solar System</a:t>
            </a:r>
            <a:endParaRPr sz="1200">
              <a:solidFill>
                <a:schemeClr val="dk1"/>
              </a:solidFill>
              <a:latin typeface="Inter"/>
              <a:ea typeface="Inter"/>
              <a:cs typeface="Inter"/>
              <a:sym typeface="Inter"/>
            </a:endParaRPr>
          </a:p>
        </p:txBody>
      </p:sp>
      <p:sp>
        <p:nvSpPr>
          <p:cNvPr id="822" name="Google Shape;822;p83"/>
          <p:cNvSpPr txBox="1"/>
          <p:nvPr/>
        </p:nvSpPr>
        <p:spPr>
          <a:xfrm>
            <a:off x="4505850" y="3039837"/>
            <a:ext cx="3924900" cy="342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SATURN</a:t>
            </a:r>
            <a:endParaRPr sz="2000">
              <a:solidFill>
                <a:schemeClr val="dk1"/>
              </a:solidFill>
              <a:latin typeface="Lexend Black"/>
              <a:ea typeface="Lexend Black"/>
              <a:cs typeface="Lexend Black"/>
              <a:sym typeface="Lexend Black"/>
            </a:endParaRPr>
          </a:p>
        </p:txBody>
      </p:sp>
      <p:sp>
        <p:nvSpPr>
          <p:cNvPr id="827" name="Google Shape;827;p83"/>
          <p:cNvSpPr txBox="1"/>
          <p:nvPr/>
        </p:nvSpPr>
        <p:spPr>
          <a:xfrm>
            <a:off x="4505860" y="3335066"/>
            <a:ext cx="3924900" cy="30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It’s composed of hydrogen and helium</a:t>
            </a:r>
            <a:endParaRPr sz="1200">
              <a:solidFill>
                <a:schemeClr val="dk1"/>
              </a:solidFill>
              <a:latin typeface="Inter"/>
              <a:ea typeface="Inter"/>
              <a:cs typeface="Inter"/>
              <a:sym typeface="Inter"/>
            </a:endParaRPr>
          </a:p>
        </p:txBody>
      </p:sp>
      <p:sp>
        <p:nvSpPr>
          <p:cNvPr id="818" name="Google Shape;818;p83"/>
          <p:cNvSpPr txBox="1"/>
          <p:nvPr/>
        </p:nvSpPr>
        <p:spPr>
          <a:xfrm>
            <a:off x="4505862" y="1157164"/>
            <a:ext cx="3924900" cy="342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MOON</a:t>
            </a:r>
            <a:endParaRPr sz="2000">
              <a:solidFill>
                <a:schemeClr val="dk1"/>
              </a:solidFill>
              <a:latin typeface="Lexend Black"/>
              <a:ea typeface="Lexend Black"/>
              <a:cs typeface="Lexend Black"/>
              <a:sym typeface="Lexend Black"/>
            </a:endParaRPr>
          </a:p>
        </p:txBody>
      </p:sp>
      <p:sp>
        <p:nvSpPr>
          <p:cNvPr id="828" name="Google Shape;828;p83"/>
          <p:cNvSpPr txBox="1"/>
          <p:nvPr/>
        </p:nvSpPr>
        <p:spPr>
          <a:xfrm>
            <a:off x="4505862" y="1452394"/>
            <a:ext cx="3924900" cy="30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The Moon is Earth’s only natural satellite</a:t>
            </a:r>
            <a:endParaRPr sz="1200">
              <a:solidFill>
                <a:schemeClr val="dk1"/>
              </a:solidFill>
              <a:latin typeface="Inter"/>
              <a:ea typeface="Inter"/>
              <a:cs typeface="Inter"/>
              <a:sym typeface="Inter"/>
            </a:endParaRPr>
          </a:p>
        </p:txBody>
      </p:sp>
      <p:sp>
        <p:nvSpPr>
          <p:cNvPr id="820" name="Google Shape;820;p83"/>
          <p:cNvSpPr txBox="1"/>
          <p:nvPr/>
        </p:nvSpPr>
        <p:spPr>
          <a:xfrm>
            <a:off x="4505875" y="2121911"/>
            <a:ext cx="3924900" cy="342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NEPTUNE</a:t>
            </a:r>
            <a:endParaRPr sz="2000">
              <a:solidFill>
                <a:schemeClr val="dk1"/>
              </a:solidFill>
              <a:latin typeface="Lexend Black"/>
              <a:ea typeface="Lexend Black"/>
              <a:cs typeface="Lexend Black"/>
              <a:sym typeface="Lexend Black"/>
            </a:endParaRPr>
          </a:p>
        </p:txBody>
      </p:sp>
      <p:sp>
        <p:nvSpPr>
          <p:cNvPr id="829" name="Google Shape;829;p83"/>
          <p:cNvSpPr txBox="1"/>
          <p:nvPr/>
        </p:nvSpPr>
        <p:spPr>
          <a:xfrm>
            <a:off x="4505880" y="2417141"/>
            <a:ext cx="3924900" cy="30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Neptune is the farthest planet from the Sun </a:t>
            </a:r>
            <a:endParaRPr sz="1200">
              <a:solidFill>
                <a:schemeClr val="dk1"/>
              </a:solidFill>
              <a:latin typeface="Inter"/>
              <a:ea typeface="Inter"/>
              <a:cs typeface="Inter"/>
              <a:sym typeface="Inter"/>
            </a:endParaRPr>
          </a:p>
        </p:txBody>
      </p:sp>
      <p:sp>
        <p:nvSpPr>
          <p:cNvPr id="824" name="Google Shape;824;p83"/>
          <p:cNvSpPr txBox="1"/>
          <p:nvPr/>
        </p:nvSpPr>
        <p:spPr>
          <a:xfrm>
            <a:off x="4505871" y="4004583"/>
            <a:ext cx="3924900" cy="342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MARS</a:t>
            </a:r>
            <a:endParaRPr sz="2000">
              <a:solidFill>
                <a:schemeClr val="dk1"/>
              </a:solidFill>
              <a:latin typeface="Lexend Black"/>
              <a:ea typeface="Lexend Black"/>
              <a:cs typeface="Lexend Black"/>
              <a:sym typeface="Lexend Black"/>
            </a:endParaRPr>
          </a:p>
        </p:txBody>
      </p:sp>
      <p:sp>
        <p:nvSpPr>
          <p:cNvPr id="830" name="Google Shape;830;p83"/>
          <p:cNvSpPr txBox="1"/>
          <p:nvPr/>
        </p:nvSpPr>
        <p:spPr>
          <a:xfrm>
            <a:off x="4505886" y="4299809"/>
            <a:ext cx="3924900" cy="30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Despite being red, Mars is a cold place</a:t>
            </a:r>
            <a:endParaRPr sz="1200">
              <a:solidFill>
                <a:schemeClr val="dk1"/>
              </a:solidFill>
              <a:latin typeface="Inter"/>
              <a:ea typeface="Inter"/>
              <a:cs typeface="Inter"/>
              <a:sym typeface="Inte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 name="Shape 834"/>
        <p:cNvGrpSpPr/>
        <p:nvPr/>
      </p:nvGrpSpPr>
      <p:grpSpPr>
        <a:xfrm>
          <a:off x="0" y="0"/>
          <a:ext cx="0" cy="0"/>
          <a:chOff x="0" y="0"/>
          <a:chExt cx="0" cy="0"/>
        </a:xfrm>
      </p:grpSpPr>
      <p:sp>
        <p:nvSpPr>
          <p:cNvPr id="835" name="Google Shape;835;p8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REVIEWING CONCEPTS</a:t>
            </a:r>
            <a:endParaRPr/>
          </a:p>
        </p:txBody>
      </p:sp>
      <p:sp>
        <p:nvSpPr>
          <p:cNvPr id="836" name="Google Shape;836;p84"/>
          <p:cNvSpPr txBox="1"/>
          <p:nvPr>
            <p:ph idx="1" type="subTitle"/>
          </p:nvPr>
        </p:nvSpPr>
        <p:spPr>
          <a:xfrm>
            <a:off x="720000" y="171016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p:txBody>
      </p:sp>
      <p:sp>
        <p:nvSpPr>
          <p:cNvPr id="837" name="Google Shape;837;p84"/>
          <p:cNvSpPr txBox="1"/>
          <p:nvPr>
            <p:ph idx="2" type="subTitle"/>
          </p:nvPr>
        </p:nvSpPr>
        <p:spPr>
          <a:xfrm>
            <a:off x="3579000" y="171016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Mercury</a:t>
            </a:r>
            <a:endParaRPr/>
          </a:p>
        </p:txBody>
      </p:sp>
      <p:sp>
        <p:nvSpPr>
          <p:cNvPr id="838" name="Google Shape;838;p84"/>
          <p:cNvSpPr txBox="1"/>
          <p:nvPr>
            <p:ph idx="3" type="subTitle"/>
          </p:nvPr>
        </p:nvSpPr>
        <p:spPr>
          <a:xfrm>
            <a:off x="720000" y="344045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is the third planet from the Sun and the only one that harbors life in the Solar System. This is where we all live</a:t>
            </a:r>
            <a:endParaRPr/>
          </a:p>
        </p:txBody>
      </p:sp>
      <p:sp>
        <p:nvSpPr>
          <p:cNvPr id="839" name="Google Shape;839;p84"/>
          <p:cNvSpPr txBox="1"/>
          <p:nvPr>
            <p:ph idx="4" type="subTitle"/>
          </p:nvPr>
        </p:nvSpPr>
        <p:spPr>
          <a:xfrm>
            <a:off x="3578998" y="344045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It's composed mostly of hydrogen and helium. It has beautiful rings</a:t>
            </a:r>
            <a:endParaRPr/>
          </a:p>
        </p:txBody>
      </p:sp>
      <p:sp>
        <p:nvSpPr>
          <p:cNvPr id="840" name="Google Shape;840;p84"/>
          <p:cNvSpPr txBox="1"/>
          <p:nvPr>
            <p:ph idx="5" type="subTitle"/>
          </p:nvPr>
        </p:nvSpPr>
        <p:spPr>
          <a:xfrm>
            <a:off x="6437997" y="171016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 It's also the fourth-largest planet by diameter in the Solar System</a:t>
            </a:r>
            <a:endParaRPr/>
          </a:p>
        </p:txBody>
      </p:sp>
      <p:sp>
        <p:nvSpPr>
          <p:cNvPr id="841" name="Google Shape;841;p84"/>
          <p:cNvSpPr txBox="1"/>
          <p:nvPr>
            <p:ph idx="6" type="subTitle"/>
          </p:nvPr>
        </p:nvSpPr>
        <p:spPr>
          <a:xfrm>
            <a:off x="6437997" y="344045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a:t>
            </a:r>
            <a:endParaRPr/>
          </a:p>
        </p:txBody>
      </p:sp>
      <p:sp>
        <p:nvSpPr>
          <p:cNvPr id="842" name="Google Shape;842;p84"/>
          <p:cNvSpPr txBox="1"/>
          <p:nvPr>
            <p:ph idx="7" type="subTitle"/>
          </p:nvPr>
        </p:nvSpPr>
        <p:spPr>
          <a:xfrm>
            <a:off x="723905" y="1336263"/>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843" name="Google Shape;843;p84"/>
          <p:cNvSpPr txBox="1"/>
          <p:nvPr>
            <p:ph idx="8" type="subTitle"/>
          </p:nvPr>
        </p:nvSpPr>
        <p:spPr>
          <a:xfrm>
            <a:off x="3582902" y="1336263"/>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844" name="Google Shape;844;p84"/>
          <p:cNvSpPr txBox="1"/>
          <p:nvPr>
            <p:ph idx="9" type="subTitle"/>
          </p:nvPr>
        </p:nvSpPr>
        <p:spPr>
          <a:xfrm>
            <a:off x="6441895" y="1336263"/>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845" name="Google Shape;845;p84"/>
          <p:cNvSpPr txBox="1"/>
          <p:nvPr>
            <p:ph idx="13" type="subTitle"/>
          </p:nvPr>
        </p:nvSpPr>
        <p:spPr>
          <a:xfrm>
            <a:off x="723905" y="3063350"/>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EARTH</a:t>
            </a:r>
            <a:endParaRPr/>
          </a:p>
        </p:txBody>
      </p:sp>
      <p:sp>
        <p:nvSpPr>
          <p:cNvPr id="846" name="Google Shape;846;p84"/>
          <p:cNvSpPr txBox="1"/>
          <p:nvPr>
            <p:ph idx="14" type="subTitle"/>
          </p:nvPr>
        </p:nvSpPr>
        <p:spPr>
          <a:xfrm>
            <a:off x="3582902" y="3063350"/>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847" name="Google Shape;847;p84"/>
          <p:cNvSpPr txBox="1"/>
          <p:nvPr>
            <p:ph idx="15" type="subTitle"/>
          </p:nvPr>
        </p:nvSpPr>
        <p:spPr>
          <a:xfrm>
            <a:off x="6441895" y="3063350"/>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1" name="Shape 851"/>
        <p:cNvGrpSpPr/>
        <p:nvPr/>
      </p:nvGrpSpPr>
      <p:grpSpPr>
        <a:xfrm>
          <a:off x="0" y="0"/>
          <a:ext cx="0" cy="0"/>
          <a:chOff x="0" y="0"/>
          <a:chExt cx="0" cy="0"/>
        </a:xfrm>
      </p:grpSpPr>
      <p:sp>
        <p:nvSpPr>
          <p:cNvPr id="852" name="Google Shape;852;p85"/>
          <p:cNvSpPr txBox="1"/>
          <p:nvPr>
            <p:ph type="title"/>
          </p:nvPr>
        </p:nvSpPr>
        <p:spPr>
          <a:xfrm>
            <a:off x="1768550" y="1202825"/>
            <a:ext cx="5607000" cy="18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pic>
        <p:nvPicPr>
          <p:cNvPr id="853" name="Google Shape;853;p85"/>
          <p:cNvPicPr preferRelativeResize="0"/>
          <p:nvPr/>
        </p:nvPicPr>
        <p:blipFill>
          <a:blip r:embed="rId3">
            <a:alphaModFix/>
          </a:blip>
          <a:stretch>
            <a:fillRect/>
          </a:stretch>
        </p:blipFill>
        <p:spPr>
          <a:xfrm>
            <a:off x="3997075" y="3286600"/>
            <a:ext cx="1159200" cy="103500"/>
          </a:xfrm>
          <a:prstGeom prst="rect">
            <a:avLst/>
          </a:prstGeom>
          <a:noFill/>
          <a:ln>
            <a:noFill/>
          </a:ln>
        </p:spPr>
      </p:pic>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7" name="Shape 857"/>
        <p:cNvGrpSpPr/>
        <p:nvPr/>
      </p:nvGrpSpPr>
      <p:grpSpPr>
        <a:xfrm>
          <a:off x="0" y="0"/>
          <a:ext cx="0" cy="0"/>
          <a:chOff x="0" y="0"/>
          <a:chExt cx="0" cy="0"/>
        </a:xfrm>
      </p:grpSpPr>
      <p:sp>
        <p:nvSpPr>
          <p:cNvPr id="858" name="Google Shape;858;p86"/>
          <p:cNvSpPr txBox="1"/>
          <p:nvPr>
            <p:ph idx="1" type="subTitle"/>
          </p:nvPr>
        </p:nvSpPr>
        <p:spPr>
          <a:xfrm>
            <a:off x="3273875" y="811613"/>
            <a:ext cx="4595100" cy="2409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859" name="Google Shape;859;p86"/>
          <p:cNvSpPr txBox="1"/>
          <p:nvPr>
            <p:ph type="title"/>
          </p:nvPr>
        </p:nvSpPr>
        <p:spPr>
          <a:xfrm>
            <a:off x="3273939" y="3575338"/>
            <a:ext cx="4595100" cy="66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pic>
        <p:nvPicPr>
          <p:cNvPr id="860" name="Google Shape;860;p86"/>
          <p:cNvPicPr preferRelativeResize="0"/>
          <p:nvPr/>
        </p:nvPicPr>
        <p:blipFill>
          <a:blip r:embed="rId3">
            <a:alphaModFix/>
          </a:blip>
          <a:stretch>
            <a:fillRect/>
          </a:stretch>
        </p:blipFill>
        <p:spPr>
          <a:xfrm>
            <a:off x="6616175" y="3346538"/>
            <a:ext cx="1159200" cy="103500"/>
          </a:xfrm>
          <a:prstGeom prst="rect">
            <a:avLst/>
          </a:prstGeom>
          <a:noFill/>
          <a:ln>
            <a:noFill/>
          </a:ln>
        </p:spPr>
      </p:pic>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 name="Shape 864"/>
        <p:cNvGrpSpPr/>
        <p:nvPr/>
      </p:nvGrpSpPr>
      <p:grpSpPr>
        <a:xfrm>
          <a:off x="0" y="0"/>
          <a:ext cx="0" cy="0"/>
          <a:chOff x="0" y="0"/>
          <a:chExt cx="0" cy="0"/>
        </a:xfrm>
      </p:grpSpPr>
      <p:pic>
        <p:nvPicPr>
          <p:cNvPr id="865" name="Google Shape;865;p87"/>
          <p:cNvPicPr preferRelativeResize="0"/>
          <p:nvPr>
            <p:ph idx="2" type="pic"/>
          </p:nvPr>
        </p:nvPicPr>
        <p:blipFill rotWithShape="1">
          <a:blip r:embed="rId3">
            <a:alphaModFix/>
          </a:blip>
          <a:srcRect b="7741" l="0" r="0" t="7749"/>
          <a:stretch/>
        </p:blipFill>
        <p:spPr>
          <a:xfrm>
            <a:off x="0" y="0"/>
            <a:ext cx="9144000" cy="5143501"/>
          </a:xfrm>
          <a:prstGeom prst="rect">
            <a:avLst/>
          </a:prstGeom>
        </p:spPr>
      </p:pic>
      <p:sp>
        <p:nvSpPr>
          <p:cNvPr id="866" name="Google Shape;866;p87"/>
          <p:cNvSpPr/>
          <p:nvPr/>
        </p:nvSpPr>
        <p:spPr>
          <a:xfrm>
            <a:off x="142950" y="113850"/>
            <a:ext cx="8856900" cy="4915800"/>
          </a:xfrm>
          <a:prstGeom prst="frame">
            <a:avLst>
              <a:gd fmla="val 228" name="adj1"/>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867" name="Google Shape;867;p87"/>
          <p:cNvSpPr txBox="1"/>
          <p:nvPr>
            <p:ph type="title"/>
          </p:nvPr>
        </p:nvSpPr>
        <p:spPr>
          <a:xfrm>
            <a:off x="720000" y="401445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868" name="Google Shape;868;p87"/>
          <p:cNvSpPr/>
          <p:nvPr/>
        </p:nvSpPr>
        <p:spPr>
          <a:xfrm>
            <a:off x="8608469" y="4634729"/>
            <a:ext cx="386700" cy="3867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pic>
        <p:nvPicPr>
          <p:cNvPr id="873" name="Google Shape;873;p88"/>
          <p:cNvPicPr preferRelativeResize="0"/>
          <p:nvPr>
            <p:ph idx="2" type="pic"/>
          </p:nvPr>
        </p:nvPicPr>
        <p:blipFill rotWithShape="1">
          <a:blip r:embed="rId3">
            <a:alphaModFix/>
          </a:blip>
          <a:srcRect b="0" l="41813" r="10605" t="0"/>
          <a:stretch/>
        </p:blipFill>
        <p:spPr>
          <a:xfrm>
            <a:off x="5273100" y="533863"/>
            <a:ext cx="2910022" cy="4075777"/>
          </a:xfrm>
          <a:prstGeom prst="rect">
            <a:avLst/>
          </a:prstGeom>
        </p:spPr>
      </p:pic>
      <p:sp>
        <p:nvSpPr>
          <p:cNvPr id="874" name="Google Shape;874;p88"/>
          <p:cNvSpPr txBox="1"/>
          <p:nvPr>
            <p:ph type="title"/>
          </p:nvPr>
        </p:nvSpPr>
        <p:spPr>
          <a:xfrm>
            <a:off x="720000" y="1471950"/>
            <a:ext cx="4233600" cy="148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a:t>
            </a:r>
            <a:endParaRPr/>
          </a:p>
          <a:p>
            <a:pPr indent="0" lvl="0" marL="0" rtl="0" algn="l">
              <a:spcBef>
                <a:spcPts val="0"/>
              </a:spcBef>
              <a:spcAft>
                <a:spcPts val="0"/>
              </a:spcAft>
              <a:buNone/>
            </a:pPr>
            <a:r>
              <a:rPr lang="en"/>
              <a:t>THE CONCEPT</a:t>
            </a:r>
            <a:endParaRPr/>
          </a:p>
        </p:txBody>
      </p:sp>
      <p:sp>
        <p:nvSpPr>
          <p:cNvPr id="875" name="Google Shape;875;p88"/>
          <p:cNvSpPr txBox="1"/>
          <p:nvPr>
            <p:ph idx="1" type="subTitle"/>
          </p:nvPr>
        </p:nvSpPr>
        <p:spPr>
          <a:xfrm>
            <a:off x="720000" y="3337071"/>
            <a:ext cx="4233600" cy="71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pic>
        <p:nvPicPr>
          <p:cNvPr id="876" name="Google Shape;876;p88"/>
          <p:cNvPicPr preferRelativeResize="0"/>
          <p:nvPr/>
        </p:nvPicPr>
        <p:blipFill>
          <a:blip r:embed="rId4">
            <a:alphaModFix/>
          </a:blip>
          <a:stretch>
            <a:fillRect/>
          </a:stretch>
        </p:blipFill>
        <p:spPr>
          <a:xfrm>
            <a:off x="816225" y="3079625"/>
            <a:ext cx="1159200" cy="103500"/>
          </a:xfrm>
          <a:prstGeom prst="rect">
            <a:avLst/>
          </a:prstGeom>
          <a:noFill/>
          <a:ln>
            <a:noFill/>
          </a:ln>
        </p:spPr>
      </p:pic>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 name="Shape 880"/>
        <p:cNvGrpSpPr/>
        <p:nvPr/>
      </p:nvGrpSpPr>
      <p:grpSpPr>
        <a:xfrm>
          <a:off x="0" y="0"/>
          <a:ext cx="0" cy="0"/>
          <a:chOff x="0" y="0"/>
          <a:chExt cx="0" cy="0"/>
        </a:xfrm>
      </p:grpSpPr>
      <p:sp>
        <p:nvSpPr>
          <p:cNvPr id="881" name="Google Shape;881;p89"/>
          <p:cNvSpPr txBox="1"/>
          <p:nvPr>
            <p:ph type="title"/>
          </p:nvPr>
        </p:nvSpPr>
        <p:spPr>
          <a:xfrm>
            <a:off x="1284000" y="1634589"/>
            <a:ext cx="6576000" cy="1071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882" name="Google Shape;882;p89"/>
          <p:cNvSpPr txBox="1"/>
          <p:nvPr>
            <p:ph idx="1" type="subTitle"/>
          </p:nvPr>
        </p:nvSpPr>
        <p:spPr>
          <a:xfrm>
            <a:off x="1284000" y="3195100"/>
            <a:ext cx="6576000" cy="42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pic>
        <p:nvPicPr>
          <p:cNvPr id="883" name="Google Shape;883;p89"/>
          <p:cNvPicPr preferRelativeResize="0"/>
          <p:nvPr/>
        </p:nvPicPr>
        <p:blipFill>
          <a:blip r:embed="rId3">
            <a:alphaModFix/>
          </a:blip>
          <a:stretch>
            <a:fillRect/>
          </a:stretch>
        </p:blipFill>
        <p:spPr>
          <a:xfrm>
            <a:off x="3997075" y="2858275"/>
            <a:ext cx="1159200" cy="103500"/>
          </a:xfrm>
          <a:prstGeom prst="rect">
            <a:avLst/>
          </a:prstGeom>
          <a:noFill/>
          <a:ln>
            <a:noFill/>
          </a:ln>
        </p:spPr>
      </p:pic>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 name="Shape 887"/>
        <p:cNvGrpSpPr/>
        <p:nvPr/>
      </p:nvGrpSpPr>
      <p:grpSpPr>
        <a:xfrm>
          <a:off x="0" y="0"/>
          <a:ext cx="0" cy="0"/>
          <a:chOff x="0" y="0"/>
          <a:chExt cx="0" cy="0"/>
        </a:xfrm>
      </p:grpSpPr>
      <p:sp>
        <p:nvSpPr>
          <p:cNvPr id="888" name="Google Shape;888;p90"/>
          <p:cNvSpPr txBox="1"/>
          <p:nvPr>
            <p:ph idx="1" type="subTitle"/>
          </p:nvPr>
        </p:nvSpPr>
        <p:spPr>
          <a:xfrm>
            <a:off x="2582625" y="1365198"/>
            <a:ext cx="4696800" cy="41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Jupiter's rotation period</a:t>
            </a:r>
            <a:endParaRPr/>
          </a:p>
        </p:txBody>
      </p:sp>
      <p:sp>
        <p:nvSpPr>
          <p:cNvPr id="889" name="Google Shape;889;p90"/>
          <p:cNvSpPr txBox="1"/>
          <p:nvPr>
            <p:ph type="title"/>
          </p:nvPr>
        </p:nvSpPr>
        <p:spPr>
          <a:xfrm>
            <a:off x="2582625" y="539499"/>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9</a:t>
            </a:r>
            <a:r>
              <a:rPr lang="en"/>
              <a:t>h 55m 23s</a:t>
            </a:r>
            <a:endParaRPr/>
          </a:p>
        </p:txBody>
      </p:sp>
      <p:sp>
        <p:nvSpPr>
          <p:cNvPr id="890" name="Google Shape;890;p90"/>
          <p:cNvSpPr txBox="1"/>
          <p:nvPr>
            <p:ph idx="2" type="title"/>
          </p:nvPr>
        </p:nvSpPr>
        <p:spPr>
          <a:xfrm>
            <a:off x="2582625" y="1951143"/>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333,000</a:t>
            </a:r>
            <a:endParaRPr/>
          </a:p>
        </p:txBody>
      </p:sp>
      <p:sp>
        <p:nvSpPr>
          <p:cNvPr id="891" name="Google Shape;891;p90"/>
          <p:cNvSpPr txBox="1"/>
          <p:nvPr>
            <p:ph idx="3" type="subTitle"/>
          </p:nvPr>
        </p:nvSpPr>
        <p:spPr>
          <a:xfrm>
            <a:off x="2582625" y="2776847"/>
            <a:ext cx="4696800" cy="41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Sun’s mass compared to Earth’s</a:t>
            </a:r>
            <a:endParaRPr/>
          </a:p>
        </p:txBody>
      </p:sp>
      <p:sp>
        <p:nvSpPr>
          <p:cNvPr id="892" name="Google Shape;892;p90"/>
          <p:cNvSpPr txBox="1"/>
          <p:nvPr>
            <p:ph idx="4" type="title"/>
          </p:nvPr>
        </p:nvSpPr>
        <p:spPr>
          <a:xfrm>
            <a:off x="2582625" y="3362786"/>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893" name="Google Shape;893;p90"/>
          <p:cNvSpPr txBox="1"/>
          <p:nvPr>
            <p:ph idx="5" type="subTitle"/>
          </p:nvPr>
        </p:nvSpPr>
        <p:spPr>
          <a:xfrm>
            <a:off x="2582625" y="4188495"/>
            <a:ext cx="4696800" cy="41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Distance between Earth and the Moon</a:t>
            </a:r>
            <a:endParaRPr/>
          </a:p>
        </p:txBody>
      </p:sp>
      <p:pic>
        <p:nvPicPr>
          <p:cNvPr id="894" name="Google Shape;894;p90"/>
          <p:cNvPicPr preferRelativeResize="0"/>
          <p:nvPr/>
        </p:nvPicPr>
        <p:blipFill>
          <a:blip r:embed="rId3">
            <a:alphaModFix/>
          </a:blip>
          <a:stretch>
            <a:fillRect/>
          </a:stretch>
        </p:blipFill>
        <p:spPr>
          <a:xfrm>
            <a:off x="2696150" y="1261642"/>
            <a:ext cx="1159200" cy="103500"/>
          </a:xfrm>
          <a:prstGeom prst="rect">
            <a:avLst/>
          </a:prstGeom>
          <a:noFill/>
          <a:ln>
            <a:noFill/>
          </a:ln>
        </p:spPr>
      </p:pic>
      <p:pic>
        <p:nvPicPr>
          <p:cNvPr id="895" name="Google Shape;895;p90"/>
          <p:cNvPicPr preferRelativeResize="0"/>
          <p:nvPr/>
        </p:nvPicPr>
        <p:blipFill>
          <a:blip r:embed="rId3">
            <a:alphaModFix/>
          </a:blip>
          <a:stretch>
            <a:fillRect/>
          </a:stretch>
        </p:blipFill>
        <p:spPr>
          <a:xfrm>
            <a:off x="2696150" y="2673317"/>
            <a:ext cx="1159200" cy="103500"/>
          </a:xfrm>
          <a:prstGeom prst="rect">
            <a:avLst/>
          </a:prstGeom>
          <a:noFill/>
          <a:ln>
            <a:noFill/>
          </a:ln>
        </p:spPr>
      </p:pic>
      <p:pic>
        <p:nvPicPr>
          <p:cNvPr id="896" name="Google Shape;896;p90"/>
          <p:cNvPicPr preferRelativeResize="0"/>
          <p:nvPr/>
        </p:nvPicPr>
        <p:blipFill>
          <a:blip r:embed="rId3">
            <a:alphaModFix/>
          </a:blip>
          <a:stretch>
            <a:fillRect/>
          </a:stretch>
        </p:blipFill>
        <p:spPr>
          <a:xfrm>
            <a:off x="2696150" y="4084992"/>
            <a:ext cx="1159200" cy="103500"/>
          </a:xfrm>
          <a:prstGeom prst="rect">
            <a:avLst/>
          </a:prstGeom>
          <a:noFill/>
          <a:ln>
            <a:noFill/>
          </a:ln>
        </p:spPr>
      </p:pic>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 name="Shape 900"/>
        <p:cNvGrpSpPr/>
        <p:nvPr/>
      </p:nvGrpSpPr>
      <p:grpSpPr>
        <a:xfrm>
          <a:off x="0" y="0"/>
          <a:ext cx="0" cy="0"/>
          <a:chOff x="0" y="0"/>
          <a:chExt cx="0" cy="0"/>
        </a:xfrm>
      </p:grpSpPr>
      <p:sp>
        <p:nvSpPr>
          <p:cNvPr id="901" name="Google Shape;901;p9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ALSO USE THIS INFOGRAPHIC</a:t>
            </a:r>
            <a:endParaRPr/>
          </a:p>
        </p:txBody>
      </p:sp>
      <p:sp>
        <p:nvSpPr>
          <p:cNvPr id="902" name="Google Shape;902;p91"/>
          <p:cNvSpPr txBox="1"/>
          <p:nvPr/>
        </p:nvSpPr>
        <p:spPr>
          <a:xfrm flipH="1">
            <a:off x="713221" y="1494850"/>
            <a:ext cx="1920300" cy="45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DEFINE</a:t>
            </a:r>
            <a:endParaRPr sz="2000">
              <a:solidFill>
                <a:schemeClr val="dk1"/>
              </a:solidFill>
              <a:latin typeface="Lexend Black"/>
              <a:ea typeface="Lexend Black"/>
              <a:cs typeface="Lexend Black"/>
              <a:sym typeface="Lexend Black"/>
            </a:endParaRPr>
          </a:p>
        </p:txBody>
      </p:sp>
      <p:sp>
        <p:nvSpPr>
          <p:cNvPr id="903" name="Google Shape;903;p91"/>
          <p:cNvSpPr txBox="1"/>
          <p:nvPr/>
        </p:nvSpPr>
        <p:spPr>
          <a:xfrm flipH="1">
            <a:off x="713221" y="2055659"/>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Despite being red, Mars is a cold place</a:t>
            </a:r>
            <a:endParaRPr sz="1200">
              <a:solidFill>
                <a:schemeClr val="dk1"/>
              </a:solidFill>
              <a:latin typeface="Inter"/>
              <a:ea typeface="Inter"/>
              <a:cs typeface="Inter"/>
              <a:sym typeface="Inter"/>
            </a:endParaRPr>
          </a:p>
        </p:txBody>
      </p:sp>
      <p:sp>
        <p:nvSpPr>
          <p:cNvPr id="904" name="Google Shape;904;p91"/>
          <p:cNvSpPr txBox="1"/>
          <p:nvPr/>
        </p:nvSpPr>
        <p:spPr>
          <a:xfrm flipH="1">
            <a:off x="713226" y="3912552"/>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Jupiter is the biggest planet of them all</a:t>
            </a:r>
            <a:endParaRPr sz="1200">
              <a:solidFill>
                <a:schemeClr val="dk1"/>
              </a:solidFill>
              <a:latin typeface="Inter"/>
              <a:ea typeface="Inter"/>
              <a:cs typeface="Inter"/>
              <a:sym typeface="Inter"/>
            </a:endParaRPr>
          </a:p>
        </p:txBody>
      </p:sp>
      <p:sp>
        <p:nvSpPr>
          <p:cNvPr id="905" name="Google Shape;905;p91"/>
          <p:cNvSpPr txBox="1"/>
          <p:nvPr/>
        </p:nvSpPr>
        <p:spPr>
          <a:xfrm flipH="1">
            <a:off x="713221" y="2984106"/>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Saturn was named after a Roman god</a:t>
            </a:r>
            <a:endParaRPr sz="1200">
              <a:solidFill>
                <a:schemeClr val="dk1"/>
              </a:solidFill>
              <a:latin typeface="Inter"/>
              <a:ea typeface="Inter"/>
              <a:cs typeface="Inter"/>
              <a:sym typeface="Inter"/>
            </a:endParaRPr>
          </a:p>
        </p:txBody>
      </p:sp>
      <p:sp>
        <p:nvSpPr>
          <p:cNvPr id="906" name="Google Shape;906;p91"/>
          <p:cNvSpPr txBox="1"/>
          <p:nvPr/>
        </p:nvSpPr>
        <p:spPr>
          <a:xfrm>
            <a:off x="3617069" y="2984105"/>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Venus is the second planet from the Sun</a:t>
            </a:r>
            <a:endParaRPr sz="1200">
              <a:solidFill>
                <a:schemeClr val="dk1"/>
              </a:solidFill>
              <a:latin typeface="Inter"/>
              <a:ea typeface="Inter"/>
              <a:cs typeface="Inter"/>
              <a:sym typeface="Inter"/>
            </a:endParaRPr>
          </a:p>
        </p:txBody>
      </p:sp>
      <p:sp>
        <p:nvSpPr>
          <p:cNvPr id="907" name="Google Shape;907;p91"/>
          <p:cNvSpPr txBox="1"/>
          <p:nvPr/>
        </p:nvSpPr>
        <p:spPr>
          <a:xfrm>
            <a:off x="3617069" y="2055658"/>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Mercury is the closest planet to the Sun</a:t>
            </a:r>
            <a:endParaRPr sz="1200">
              <a:solidFill>
                <a:schemeClr val="dk1"/>
              </a:solidFill>
              <a:latin typeface="Inter"/>
              <a:ea typeface="Inter"/>
              <a:cs typeface="Inter"/>
              <a:sym typeface="Inter"/>
            </a:endParaRPr>
          </a:p>
        </p:txBody>
      </p:sp>
      <p:sp>
        <p:nvSpPr>
          <p:cNvPr id="908" name="Google Shape;908;p91"/>
          <p:cNvSpPr txBox="1"/>
          <p:nvPr/>
        </p:nvSpPr>
        <p:spPr>
          <a:xfrm>
            <a:off x="3617069" y="3912552"/>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Earth is the third planet from the Sun</a:t>
            </a:r>
            <a:endParaRPr sz="1200">
              <a:solidFill>
                <a:schemeClr val="dk1"/>
              </a:solidFill>
              <a:latin typeface="Inter"/>
              <a:ea typeface="Inter"/>
              <a:cs typeface="Inter"/>
              <a:sym typeface="Inter"/>
            </a:endParaRPr>
          </a:p>
        </p:txBody>
      </p:sp>
      <p:sp>
        <p:nvSpPr>
          <p:cNvPr id="909" name="Google Shape;909;p91"/>
          <p:cNvSpPr txBox="1"/>
          <p:nvPr/>
        </p:nvSpPr>
        <p:spPr>
          <a:xfrm flipH="1">
            <a:off x="3617069" y="1494850"/>
            <a:ext cx="1920300" cy="45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PLAN</a:t>
            </a:r>
            <a:endParaRPr sz="2000">
              <a:solidFill>
                <a:schemeClr val="dk1"/>
              </a:solidFill>
              <a:latin typeface="Lexend Black"/>
              <a:ea typeface="Lexend Black"/>
              <a:cs typeface="Lexend Black"/>
              <a:sym typeface="Lexend Black"/>
            </a:endParaRPr>
          </a:p>
        </p:txBody>
      </p:sp>
      <p:cxnSp>
        <p:nvCxnSpPr>
          <p:cNvPr id="910" name="Google Shape;910;p91"/>
          <p:cNvCxnSpPr>
            <a:stCxn id="903" idx="1"/>
            <a:endCxn id="907" idx="1"/>
          </p:cNvCxnSpPr>
          <p:nvPr/>
        </p:nvCxnSpPr>
        <p:spPr>
          <a:xfrm>
            <a:off x="2633521" y="2383409"/>
            <a:ext cx="983400" cy="0"/>
          </a:xfrm>
          <a:prstGeom prst="straightConnector1">
            <a:avLst/>
          </a:prstGeom>
          <a:noFill/>
          <a:ln cap="flat" cmpd="sng" w="9525">
            <a:solidFill>
              <a:schemeClr val="lt2"/>
            </a:solidFill>
            <a:prstDash val="solid"/>
            <a:round/>
            <a:headEnd len="med" w="med" type="none"/>
            <a:tailEnd len="med" w="med" type="diamond"/>
          </a:ln>
        </p:spPr>
      </p:cxnSp>
      <p:cxnSp>
        <p:nvCxnSpPr>
          <p:cNvPr id="911" name="Google Shape;911;p91"/>
          <p:cNvCxnSpPr>
            <a:stCxn id="905" idx="1"/>
            <a:endCxn id="906" idx="1"/>
          </p:cNvCxnSpPr>
          <p:nvPr/>
        </p:nvCxnSpPr>
        <p:spPr>
          <a:xfrm>
            <a:off x="2633521" y="3311856"/>
            <a:ext cx="983400" cy="0"/>
          </a:xfrm>
          <a:prstGeom prst="straightConnector1">
            <a:avLst/>
          </a:prstGeom>
          <a:noFill/>
          <a:ln cap="flat" cmpd="sng" w="9525">
            <a:solidFill>
              <a:schemeClr val="lt2"/>
            </a:solidFill>
            <a:prstDash val="solid"/>
            <a:round/>
            <a:headEnd len="med" w="med" type="none"/>
            <a:tailEnd len="med" w="med" type="diamond"/>
          </a:ln>
        </p:spPr>
      </p:cxnSp>
      <p:cxnSp>
        <p:nvCxnSpPr>
          <p:cNvPr id="912" name="Google Shape;912;p91"/>
          <p:cNvCxnSpPr>
            <a:stCxn id="904" idx="1"/>
            <a:endCxn id="908" idx="1"/>
          </p:cNvCxnSpPr>
          <p:nvPr/>
        </p:nvCxnSpPr>
        <p:spPr>
          <a:xfrm>
            <a:off x="2633526" y="4240302"/>
            <a:ext cx="983400" cy="0"/>
          </a:xfrm>
          <a:prstGeom prst="straightConnector1">
            <a:avLst/>
          </a:prstGeom>
          <a:noFill/>
          <a:ln cap="flat" cmpd="sng" w="9525">
            <a:solidFill>
              <a:schemeClr val="lt2"/>
            </a:solidFill>
            <a:prstDash val="solid"/>
            <a:round/>
            <a:headEnd len="med" w="med" type="none"/>
            <a:tailEnd len="med" w="med" type="diamond"/>
          </a:ln>
        </p:spPr>
      </p:cxnSp>
      <p:sp>
        <p:nvSpPr>
          <p:cNvPr id="913" name="Google Shape;913;p91"/>
          <p:cNvSpPr txBox="1"/>
          <p:nvPr/>
        </p:nvSpPr>
        <p:spPr>
          <a:xfrm>
            <a:off x="6520915" y="2984105"/>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Pluto is now considered a dwarf planet</a:t>
            </a:r>
            <a:endParaRPr sz="1200">
              <a:solidFill>
                <a:schemeClr val="dk1"/>
              </a:solidFill>
              <a:latin typeface="Inter"/>
              <a:ea typeface="Inter"/>
              <a:cs typeface="Inter"/>
              <a:sym typeface="Inter"/>
            </a:endParaRPr>
          </a:p>
        </p:txBody>
      </p:sp>
      <p:sp>
        <p:nvSpPr>
          <p:cNvPr id="914" name="Google Shape;914;p91"/>
          <p:cNvSpPr txBox="1"/>
          <p:nvPr/>
        </p:nvSpPr>
        <p:spPr>
          <a:xfrm>
            <a:off x="6520913" y="2055658"/>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The Moon is Earth’s only natural satellite</a:t>
            </a:r>
            <a:endParaRPr sz="1200">
              <a:solidFill>
                <a:schemeClr val="dk1"/>
              </a:solidFill>
              <a:latin typeface="Inter"/>
              <a:ea typeface="Inter"/>
              <a:cs typeface="Inter"/>
              <a:sym typeface="Inter"/>
            </a:endParaRPr>
          </a:p>
        </p:txBody>
      </p:sp>
      <p:sp>
        <p:nvSpPr>
          <p:cNvPr id="915" name="Google Shape;915;p91"/>
          <p:cNvSpPr txBox="1"/>
          <p:nvPr/>
        </p:nvSpPr>
        <p:spPr>
          <a:xfrm>
            <a:off x="6520913" y="3912552"/>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Neptune is very far away from us</a:t>
            </a:r>
            <a:endParaRPr sz="1200">
              <a:solidFill>
                <a:schemeClr val="dk1"/>
              </a:solidFill>
              <a:latin typeface="Inter"/>
              <a:ea typeface="Inter"/>
              <a:cs typeface="Inter"/>
              <a:sym typeface="Inter"/>
            </a:endParaRPr>
          </a:p>
        </p:txBody>
      </p:sp>
      <p:sp>
        <p:nvSpPr>
          <p:cNvPr id="916" name="Google Shape;916;p91"/>
          <p:cNvSpPr txBox="1"/>
          <p:nvPr/>
        </p:nvSpPr>
        <p:spPr>
          <a:xfrm flipH="1">
            <a:off x="6520887" y="1494850"/>
            <a:ext cx="1920300" cy="45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CLOSE</a:t>
            </a:r>
            <a:endParaRPr sz="2000">
              <a:solidFill>
                <a:schemeClr val="dk1"/>
              </a:solidFill>
              <a:latin typeface="Lexend Black"/>
              <a:ea typeface="Lexend Black"/>
              <a:cs typeface="Lexend Black"/>
              <a:sym typeface="Lexend Black"/>
            </a:endParaRPr>
          </a:p>
        </p:txBody>
      </p:sp>
      <p:cxnSp>
        <p:nvCxnSpPr>
          <p:cNvPr id="917" name="Google Shape;917;p91"/>
          <p:cNvCxnSpPr>
            <a:stCxn id="907" idx="3"/>
            <a:endCxn id="914" idx="1"/>
          </p:cNvCxnSpPr>
          <p:nvPr/>
        </p:nvCxnSpPr>
        <p:spPr>
          <a:xfrm>
            <a:off x="5537369" y="2383408"/>
            <a:ext cx="983400" cy="0"/>
          </a:xfrm>
          <a:prstGeom prst="straightConnector1">
            <a:avLst/>
          </a:prstGeom>
          <a:noFill/>
          <a:ln cap="flat" cmpd="sng" w="9525">
            <a:solidFill>
              <a:schemeClr val="lt2"/>
            </a:solidFill>
            <a:prstDash val="solid"/>
            <a:round/>
            <a:headEnd len="med" w="med" type="none"/>
            <a:tailEnd len="med" w="med" type="diamond"/>
          </a:ln>
        </p:spPr>
      </p:cxnSp>
      <p:cxnSp>
        <p:nvCxnSpPr>
          <p:cNvPr id="918" name="Google Shape;918;p91"/>
          <p:cNvCxnSpPr>
            <a:stCxn id="906" idx="3"/>
            <a:endCxn id="913" idx="1"/>
          </p:cNvCxnSpPr>
          <p:nvPr/>
        </p:nvCxnSpPr>
        <p:spPr>
          <a:xfrm>
            <a:off x="5537369" y="3311855"/>
            <a:ext cx="983400" cy="0"/>
          </a:xfrm>
          <a:prstGeom prst="straightConnector1">
            <a:avLst/>
          </a:prstGeom>
          <a:noFill/>
          <a:ln cap="flat" cmpd="sng" w="9525">
            <a:solidFill>
              <a:schemeClr val="lt2"/>
            </a:solidFill>
            <a:prstDash val="solid"/>
            <a:round/>
            <a:headEnd len="med" w="med" type="none"/>
            <a:tailEnd len="med" w="med" type="diamond"/>
          </a:ln>
        </p:spPr>
      </p:cxnSp>
      <p:cxnSp>
        <p:nvCxnSpPr>
          <p:cNvPr id="919" name="Google Shape;919;p91"/>
          <p:cNvCxnSpPr>
            <a:stCxn id="908" idx="3"/>
            <a:endCxn id="915" idx="1"/>
          </p:cNvCxnSpPr>
          <p:nvPr/>
        </p:nvCxnSpPr>
        <p:spPr>
          <a:xfrm>
            <a:off x="5537369" y="4240302"/>
            <a:ext cx="983400" cy="0"/>
          </a:xfrm>
          <a:prstGeom prst="straightConnector1">
            <a:avLst/>
          </a:prstGeom>
          <a:noFill/>
          <a:ln cap="flat" cmpd="sng" w="9525">
            <a:solidFill>
              <a:schemeClr val="lt2"/>
            </a:solidFill>
            <a:prstDash val="solid"/>
            <a:round/>
            <a:headEnd len="med" w="med" type="none"/>
            <a:tailEnd len="med" w="med" type="diamond"/>
          </a:ln>
        </p:spPr>
      </p:cxn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3" name="Shape 923"/>
        <p:cNvGrpSpPr/>
        <p:nvPr/>
      </p:nvGrpSpPr>
      <p:grpSpPr>
        <a:xfrm>
          <a:off x="0" y="0"/>
          <a:ext cx="0" cy="0"/>
          <a:chOff x="0" y="0"/>
          <a:chExt cx="0" cy="0"/>
        </a:xfrm>
      </p:grpSpPr>
      <p:sp>
        <p:nvSpPr>
          <p:cNvPr id="924" name="Google Shape;924;p92"/>
          <p:cNvSpPr txBox="1"/>
          <p:nvPr>
            <p:ph idx="4294967295" type="subTitle"/>
          </p:nvPr>
        </p:nvSpPr>
        <p:spPr>
          <a:xfrm>
            <a:off x="938500" y="3757750"/>
            <a:ext cx="2173200" cy="70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of them all</a:t>
            </a:r>
            <a:endParaRPr/>
          </a:p>
        </p:txBody>
      </p:sp>
      <p:sp>
        <p:nvSpPr>
          <p:cNvPr id="925" name="Google Shape;925;p92"/>
          <p:cNvSpPr txBox="1"/>
          <p:nvPr>
            <p:ph idx="4294967295" type="subTitle"/>
          </p:nvPr>
        </p:nvSpPr>
        <p:spPr>
          <a:xfrm>
            <a:off x="938500" y="3260725"/>
            <a:ext cx="2173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latin typeface="Lexend Black"/>
                <a:ea typeface="Lexend Black"/>
                <a:cs typeface="Lexend Black"/>
                <a:sym typeface="Lexend Black"/>
              </a:rPr>
              <a:t>MERCURY</a:t>
            </a:r>
            <a:endParaRPr sz="2000">
              <a:latin typeface="Lexend Black"/>
              <a:ea typeface="Lexend Black"/>
              <a:cs typeface="Lexend Black"/>
              <a:sym typeface="Lexend Black"/>
            </a:endParaRPr>
          </a:p>
        </p:txBody>
      </p:sp>
      <p:sp>
        <p:nvSpPr>
          <p:cNvPr id="926" name="Google Shape;926;p92"/>
          <p:cNvSpPr txBox="1"/>
          <p:nvPr>
            <p:ph idx="4294967295" type="subTitle"/>
          </p:nvPr>
        </p:nvSpPr>
        <p:spPr>
          <a:xfrm>
            <a:off x="3485400" y="3757750"/>
            <a:ext cx="2173200" cy="70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927" name="Google Shape;927;p92"/>
          <p:cNvSpPr txBox="1"/>
          <p:nvPr>
            <p:ph idx="4294967295" type="subTitle"/>
          </p:nvPr>
        </p:nvSpPr>
        <p:spPr>
          <a:xfrm>
            <a:off x="3485400" y="3260725"/>
            <a:ext cx="2173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latin typeface="Lexend Black"/>
                <a:ea typeface="Lexend Black"/>
                <a:cs typeface="Lexend Black"/>
                <a:sym typeface="Lexend Black"/>
              </a:rPr>
              <a:t>VENUS</a:t>
            </a:r>
            <a:endParaRPr sz="2000">
              <a:latin typeface="Lexend Black"/>
              <a:ea typeface="Lexend Black"/>
              <a:cs typeface="Lexend Black"/>
              <a:sym typeface="Lexend Black"/>
            </a:endParaRPr>
          </a:p>
        </p:txBody>
      </p:sp>
      <p:sp>
        <p:nvSpPr>
          <p:cNvPr id="928" name="Google Shape;928;p92"/>
          <p:cNvSpPr txBox="1"/>
          <p:nvPr>
            <p:ph idx="4294967295" type="subTitle"/>
          </p:nvPr>
        </p:nvSpPr>
        <p:spPr>
          <a:xfrm>
            <a:off x="6032300" y="3757750"/>
            <a:ext cx="2173200" cy="70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929" name="Google Shape;929;p92"/>
          <p:cNvSpPr txBox="1"/>
          <p:nvPr>
            <p:ph idx="4294967295" type="subTitle"/>
          </p:nvPr>
        </p:nvSpPr>
        <p:spPr>
          <a:xfrm>
            <a:off x="6032300" y="3260725"/>
            <a:ext cx="2173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latin typeface="Lexend Black"/>
                <a:ea typeface="Lexend Black"/>
                <a:cs typeface="Lexend Black"/>
                <a:sym typeface="Lexend Black"/>
              </a:rPr>
              <a:t>MARS</a:t>
            </a:r>
            <a:endParaRPr sz="2000">
              <a:latin typeface="Lexend Black"/>
              <a:ea typeface="Lexend Black"/>
              <a:cs typeface="Lexend Black"/>
              <a:sym typeface="Lexend Black"/>
            </a:endParaRPr>
          </a:p>
        </p:txBody>
      </p:sp>
      <p:sp>
        <p:nvSpPr>
          <p:cNvPr id="930" name="Google Shape;930;p92"/>
          <p:cNvSpPr/>
          <p:nvPr/>
        </p:nvSpPr>
        <p:spPr>
          <a:xfrm>
            <a:off x="1333825" y="1474275"/>
            <a:ext cx="1382829" cy="1382829"/>
          </a:xfrm>
          <a:prstGeom prst="donut">
            <a:avLst>
              <a:gd fmla="val 11930" name="adj"/>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92"/>
          <p:cNvSpPr/>
          <p:nvPr/>
        </p:nvSpPr>
        <p:spPr>
          <a:xfrm flipH="1">
            <a:off x="1326200" y="1466650"/>
            <a:ext cx="1397802" cy="1397802"/>
          </a:xfrm>
          <a:prstGeom prst="blockArc">
            <a:avLst>
              <a:gd fmla="val 10798115" name="adj1"/>
              <a:gd fmla="val 16256715" name="adj2"/>
              <a:gd fmla="val 12710"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92"/>
          <p:cNvSpPr/>
          <p:nvPr/>
        </p:nvSpPr>
        <p:spPr>
          <a:xfrm>
            <a:off x="3880725" y="1474275"/>
            <a:ext cx="1382829" cy="1382829"/>
          </a:xfrm>
          <a:prstGeom prst="donut">
            <a:avLst>
              <a:gd fmla="val 11930" name="adj"/>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92"/>
          <p:cNvSpPr/>
          <p:nvPr/>
        </p:nvSpPr>
        <p:spPr>
          <a:xfrm flipH="1">
            <a:off x="3873100" y="1466650"/>
            <a:ext cx="1397802" cy="1397802"/>
          </a:xfrm>
          <a:prstGeom prst="blockArc">
            <a:avLst>
              <a:gd fmla="val 5400645" name="adj1"/>
              <a:gd fmla="val 16256715" name="adj2"/>
              <a:gd fmla="val 12710"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92"/>
          <p:cNvSpPr/>
          <p:nvPr/>
        </p:nvSpPr>
        <p:spPr>
          <a:xfrm>
            <a:off x="6427625" y="1474275"/>
            <a:ext cx="1382829" cy="1382829"/>
          </a:xfrm>
          <a:prstGeom prst="donut">
            <a:avLst>
              <a:gd fmla="val 11930" name="adj"/>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92"/>
          <p:cNvSpPr/>
          <p:nvPr/>
        </p:nvSpPr>
        <p:spPr>
          <a:xfrm flipH="1">
            <a:off x="6420000" y="1466650"/>
            <a:ext cx="1397802" cy="1397802"/>
          </a:xfrm>
          <a:prstGeom prst="blockArc">
            <a:avLst>
              <a:gd fmla="val 26082" name="adj1"/>
              <a:gd fmla="val 16256715" name="adj2"/>
              <a:gd fmla="val 12710"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92"/>
          <p:cNvSpPr txBox="1"/>
          <p:nvPr>
            <p:ph idx="4294967295" type="title"/>
          </p:nvPr>
        </p:nvSpPr>
        <p:spPr>
          <a:xfrm>
            <a:off x="3926350" y="1906676"/>
            <a:ext cx="12912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1"/>
                </a:solidFill>
              </a:rPr>
              <a:t>50%</a:t>
            </a:r>
            <a:endParaRPr>
              <a:solidFill>
                <a:schemeClr val="accent1"/>
              </a:solidFill>
            </a:endParaRPr>
          </a:p>
        </p:txBody>
      </p:sp>
      <p:sp>
        <p:nvSpPr>
          <p:cNvPr id="937" name="Google Shape;937;p92"/>
          <p:cNvSpPr txBox="1"/>
          <p:nvPr>
            <p:ph idx="4294967295" type="title"/>
          </p:nvPr>
        </p:nvSpPr>
        <p:spPr>
          <a:xfrm>
            <a:off x="6470875" y="1906676"/>
            <a:ext cx="12912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1"/>
                </a:solidFill>
              </a:rPr>
              <a:t>75%</a:t>
            </a:r>
            <a:endParaRPr>
              <a:solidFill>
                <a:schemeClr val="accent1"/>
              </a:solidFill>
            </a:endParaRPr>
          </a:p>
        </p:txBody>
      </p:sp>
      <p:sp>
        <p:nvSpPr>
          <p:cNvPr id="938" name="Google Shape;938;p9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LET’S USE SOME PERCENTAGES</a:t>
            </a:r>
            <a:endParaRPr/>
          </a:p>
        </p:txBody>
      </p:sp>
      <p:sp>
        <p:nvSpPr>
          <p:cNvPr id="939" name="Google Shape;939;p92"/>
          <p:cNvSpPr txBox="1"/>
          <p:nvPr>
            <p:ph idx="4294967295" type="title"/>
          </p:nvPr>
        </p:nvSpPr>
        <p:spPr>
          <a:xfrm>
            <a:off x="1381875" y="1906676"/>
            <a:ext cx="12912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1"/>
                </a:solidFill>
              </a:rPr>
              <a:t>25</a:t>
            </a:r>
            <a:r>
              <a:rPr lang="en">
                <a:solidFill>
                  <a:schemeClr val="accent1"/>
                </a:solidFill>
              </a:rPr>
              <a:t>%</a:t>
            </a:r>
            <a:endParaRPr>
              <a:solidFill>
                <a:schemeClr val="accent1"/>
              </a:solidFill>
            </a:endParaRPr>
          </a:p>
        </p:txBody>
      </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3" name="Shape 943"/>
        <p:cNvGrpSpPr/>
        <p:nvPr/>
      </p:nvGrpSpPr>
      <p:grpSpPr>
        <a:xfrm>
          <a:off x="0" y="0"/>
          <a:ext cx="0" cy="0"/>
          <a:chOff x="0" y="0"/>
          <a:chExt cx="0" cy="0"/>
        </a:xfrm>
      </p:grpSpPr>
      <p:grpSp>
        <p:nvGrpSpPr>
          <p:cNvPr id="944" name="Google Shape;944;p93"/>
          <p:cNvGrpSpPr/>
          <p:nvPr/>
        </p:nvGrpSpPr>
        <p:grpSpPr>
          <a:xfrm>
            <a:off x="4565580" y="1323607"/>
            <a:ext cx="3432984" cy="2496295"/>
            <a:chOff x="331763" y="414153"/>
            <a:chExt cx="6903246" cy="5019697"/>
          </a:xfrm>
        </p:grpSpPr>
        <p:sp>
          <p:nvSpPr>
            <p:cNvPr id="945" name="Google Shape;945;p93"/>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93"/>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93"/>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 name="Google Shape;948;p93"/>
          <p:cNvSpPr txBox="1"/>
          <p:nvPr>
            <p:ph type="title"/>
          </p:nvPr>
        </p:nvSpPr>
        <p:spPr>
          <a:xfrm>
            <a:off x="720000" y="1637550"/>
            <a:ext cx="3597900" cy="1063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COMPUTER MOCKUP</a:t>
            </a:r>
            <a:endParaRPr/>
          </a:p>
        </p:txBody>
      </p:sp>
      <p:sp>
        <p:nvSpPr>
          <p:cNvPr id="949" name="Google Shape;949;p93"/>
          <p:cNvSpPr txBox="1"/>
          <p:nvPr>
            <p:ph idx="1" type="subTitle"/>
          </p:nvPr>
        </p:nvSpPr>
        <p:spPr>
          <a:xfrm>
            <a:off x="720000" y="2673678"/>
            <a:ext cx="35979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pic>
        <p:nvPicPr>
          <p:cNvPr id="950" name="Google Shape;950;p93"/>
          <p:cNvPicPr preferRelativeResize="0"/>
          <p:nvPr/>
        </p:nvPicPr>
        <p:blipFill>
          <a:blip r:embed="rId3">
            <a:alphaModFix/>
          </a:blip>
          <a:stretch>
            <a:fillRect/>
          </a:stretch>
        </p:blipFill>
        <p:spPr>
          <a:xfrm>
            <a:off x="4642575" y="1405900"/>
            <a:ext cx="3279000" cy="1844451"/>
          </a:xfrm>
          <a:prstGeom prst="rect">
            <a:avLst/>
          </a:prstGeom>
          <a:noFill/>
          <a:ln>
            <a:noFill/>
          </a:ln>
        </p:spPr>
      </p:pic>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4" name="Shape 954"/>
        <p:cNvGrpSpPr/>
        <p:nvPr/>
      </p:nvGrpSpPr>
      <p:grpSpPr>
        <a:xfrm>
          <a:off x="0" y="0"/>
          <a:ext cx="0" cy="0"/>
          <a:chOff x="0" y="0"/>
          <a:chExt cx="0" cy="0"/>
        </a:xfrm>
      </p:grpSpPr>
      <p:grpSp>
        <p:nvGrpSpPr>
          <p:cNvPr id="955" name="Google Shape;955;p94"/>
          <p:cNvGrpSpPr/>
          <p:nvPr/>
        </p:nvGrpSpPr>
        <p:grpSpPr>
          <a:xfrm>
            <a:off x="1561951" y="735560"/>
            <a:ext cx="2697276" cy="3672287"/>
            <a:chOff x="1655550" y="790900"/>
            <a:chExt cx="2510262" cy="3417671"/>
          </a:xfrm>
        </p:grpSpPr>
        <p:sp>
          <p:nvSpPr>
            <p:cNvPr id="956" name="Google Shape;956;p94"/>
            <p:cNvSpPr/>
            <p:nvPr/>
          </p:nvSpPr>
          <p:spPr>
            <a:xfrm>
              <a:off x="1655550" y="790900"/>
              <a:ext cx="2510262" cy="3417671"/>
            </a:xfrm>
            <a:custGeom>
              <a:rect b="b" l="l" r="r" t="t"/>
              <a:pathLst>
                <a:path extrusionOk="0" h="190426" w="143096">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94"/>
            <p:cNvSpPr/>
            <p:nvPr/>
          </p:nvSpPr>
          <p:spPr>
            <a:xfrm>
              <a:off x="1735300" y="886765"/>
              <a:ext cx="2350730" cy="3115776"/>
            </a:xfrm>
            <a:custGeom>
              <a:rect b="b" l="l" r="r" t="t"/>
              <a:pathLst>
                <a:path extrusionOk="0" h="173605" w="134002">
                  <a:moveTo>
                    <a:pt x="1" y="1"/>
                  </a:moveTo>
                  <a:lnTo>
                    <a:pt x="1" y="53821"/>
                  </a:lnTo>
                  <a:lnTo>
                    <a:pt x="1" y="127599"/>
                  </a:lnTo>
                  <a:lnTo>
                    <a:pt x="1" y="173605"/>
                  </a:lnTo>
                  <a:lnTo>
                    <a:pt x="134001" y="173605"/>
                  </a:lnTo>
                  <a:lnTo>
                    <a:pt x="134001" y="34615"/>
                  </a:lnTo>
                  <a:lnTo>
                    <a:pt x="1340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 name="Google Shape;958;p94"/>
          <p:cNvSpPr txBox="1"/>
          <p:nvPr>
            <p:ph type="title"/>
          </p:nvPr>
        </p:nvSpPr>
        <p:spPr>
          <a:xfrm>
            <a:off x="4571975" y="1845800"/>
            <a:ext cx="3858600" cy="716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TABLET MOCKUP</a:t>
            </a:r>
            <a:endParaRPr/>
          </a:p>
        </p:txBody>
      </p:sp>
      <p:sp>
        <p:nvSpPr>
          <p:cNvPr id="959" name="Google Shape;959;p94"/>
          <p:cNvSpPr txBox="1"/>
          <p:nvPr>
            <p:ph idx="1" type="subTitle"/>
          </p:nvPr>
        </p:nvSpPr>
        <p:spPr>
          <a:xfrm>
            <a:off x="4572150" y="2521393"/>
            <a:ext cx="3858600" cy="716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pic>
        <p:nvPicPr>
          <p:cNvPr id="960" name="Google Shape;960;p94"/>
          <p:cNvPicPr preferRelativeResize="0"/>
          <p:nvPr>
            <p:ph idx="2" type="pic"/>
          </p:nvPr>
        </p:nvPicPr>
        <p:blipFill rotWithShape="1">
          <a:blip r:embed="rId3">
            <a:alphaModFix/>
          </a:blip>
          <a:srcRect b="3314" l="0" r="0" t="3314"/>
          <a:stretch/>
        </p:blipFill>
        <p:spPr>
          <a:xfrm>
            <a:off x="1718550" y="902188"/>
            <a:ext cx="2384074" cy="3339125"/>
          </a:xfrm>
          <a:prstGeom prst="rect">
            <a:avLst/>
          </a:prstGeom>
          <a:noFill/>
          <a:ln>
            <a:noFill/>
          </a:ln>
        </p:spPr>
      </p:pic>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4" name="Shape 964"/>
        <p:cNvGrpSpPr/>
        <p:nvPr/>
      </p:nvGrpSpPr>
      <p:grpSpPr>
        <a:xfrm>
          <a:off x="0" y="0"/>
          <a:ext cx="0" cy="0"/>
          <a:chOff x="0" y="0"/>
          <a:chExt cx="0" cy="0"/>
        </a:xfrm>
      </p:grpSpPr>
      <p:sp>
        <p:nvSpPr>
          <p:cNvPr id="965" name="Google Shape;965;p95"/>
          <p:cNvSpPr txBox="1"/>
          <p:nvPr>
            <p:ph type="title"/>
          </p:nvPr>
        </p:nvSpPr>
        <p:spPr>
          <a:xfrm>
            <a:off x="713225" y="1853336"/>
            <a:ext cx="3597900" cy="65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PHONE MOCKUP</a:t>
            </a:r>
            <a:endParaRPr/>
          </a:p>
        </p:txBody>
      </p:sp>
      <p:sp>
        <p:nvSpPr>
          <p:cNvPr id="966" name="Google Shape;966;p95"/>
          <p:cNvSpPr txBox="1"/>
          <p:nvPr>
            <p:ph idx="1" type="subTitle"/>
          </p:nvPr>
        </p:nvSpPr>
        <p:spPr>
          <a:xfrm>
            <a:off x="713225" y="2484963"/>
            <a:ext cx="35979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967" name="Google Shape;967;p95"/>
          <p:cNvSpPr/>
          <p:nvPr/>
        </p:nvSpPr>
        <p:spPr>
          <a:xfrm>
            <a:off x="5271579" y="891931"/>
            <a:ext cx="1664618" cy="3176204"/>
          </a:xfrm>
          <a:custGeom>
            <a:rect b="b" l="l" r="r" t="t"/>
            <a:pathLst>
              <a:path extrusionOk="0" h="161331" w="84552">
                <a:moveTo>
                  <a:pt x="1" y="1"/>
                </a:moveTo>
                <a:lnTo>
                  <a:pt x="1" y="161331"/>
                </a:lnTo>
                <a:lnTo>
                  <a:pt x="84551" y="161331"/>
                </a:lnTo>
                <a:lnTo>
                  <a:pt x="845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 name="Google Shape;968;p95"/>
          <p:cNvGrpSpPr/>
          <p:nvPr/>
        </p:nvGrpSpPr>
        <p:grpSpPr>
          <a:xfrm>
            <a:off x="5186401" y="709411"/>
            <a:ext cx="1834973" cy="3724678"/>
            <a:chOff x="5186401" y="494525"/>
            <a:chExt cx="1834973" cy="3724678"/>
          </a:xfrm>
        </p:grpSpPr>
        <p:sp>
          <p:nvSpPr>
            <p:cNvPr id="969" name="Google Shape;969;p95"/>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95"/>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971" name="Google Shape;971;p95"/>
          <p:cNvPicPr preferRelativeResize="0"/>
          <p:nvPr>
            <p:ph idx="2" type="pic"/>
          </p:nvPr>
        </p:nvPicPr>
        <p:blipFill rotWithShape="1">
          <a:blip r:embed="rId3">
            <a:alphaModFix/>
          </a:blip>
          <a:srcRect b="0" l="14998" r="34906" t="0"/>
          <a:stretch/>
        </p:blipFill>
        <p:spPr>
          <a:xfrm>
            <a:off x="5305263" y="891925"/>
            <a:ext cx="1597251" cy="3180934"/>
          </a:xfrm>
          <a:prstGeom prst="rect">
            <a:avLst/>
          </a:prstGeom>
          <a:noFill/>
          <a:ln>
            <a:noFill/>
          </a:ln>
        </p:spPr>
      </p:pic>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5" name="Shape 975"/>
        <p:cNvGrpSpPr/>
        <p:nvPr/>
      </p:nvGrpSpPr>
      <p:grpSpPr>
        <a:xfrm>
          <a:off x="0" y="0"/>
          <a:ext cx="0" cy="0"/>
          <a:chOff x="0" y="0"/>
          <a:chExt cx="0" cy="0"/>
        </a:xfrm>
      </p:grpSpPr>
      <p:sp>
        <p:nvSpPr>
          <p:cNvPr id="976" name="Google Shape;976;p9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TIMELINE ALWAYS WORKS WELL</a:t>
            </a:r>
            <a:endParaRPr/>
          </a:p>
        </p:txBody>
      </p:sp>
      <p:sp>
        <p:nvSpPr>
          <p:cNvPr id="977" name="Google Shape;977;p96"/>
          <p:cNvSpPr txBox="1"/>
          <p:nvPr/>
        </p:nvSpPr>
        <p:spPr>
          <a:xfrm>
            <a:off x="4585202" y="1726294"/>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Mercury is the closest object to the Sun</a:t>
            </a:r>
            <a:endParaRPr sz="1200">
              <a:solidFill>
                <a:schemeClr val="dk1"/>
              </a:solidFill>
              <a:latin typeface="Inter"/>
              <a:ea typeface="Inter"/>
              <a:cs typeface="Inter"/>
              <a:sym typeface="Inter"/>
            </a:endParaRPr>
          </a:p>
        </p:txBody>
      </p:sp>
      <p:sp>
        <p:nvSpPr>
          <p:cNvPr id="978" name="Google Shape;978;p96"/>
          <p:cNvSpPr txBox="1"/>
          <p:nvPr/>
        </p:nvSpPr>
        <p:spPr>
          <a:xfrm>
            <a:off x="4585202" y="1301867"/>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3</a:t>
            </a:r>
            <a:endParaRPr sz="2000">
              <a:solidFill>
                <a:schemeClr val="dk1"/>
              </a:solidFill>
              <a:latin typeface="Lexend Black"/>
              <a:ea typeface="Lexend Black"/>
              <a:cs typeface="Lexend Black"/>
              <a:sym typeface="Lexend Black"/>
            </a:endParaRPr>
          </a:p>
        </p:txBody>
      </p:sp>
      <p:sp>
        <p:nvSpPr>
          <p:cNvPr id="979" name="Google Shape;979;p96"/>
          <p:cNvSpPr txBox="1"/>
          <p:nvPr/>
        </p:nvSpPr>
        <p:spPr>
          <a:xfrm rot="1619">
            <a:off x="5217611"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03</a:t>
            </a:r>
            <a:endParaRPr sz="2000">
              <a:solidFill>
                <a:schemeClr val="lt1"/>
              </a:solidFill>
              <a:latin typeface="Lexend Black"/>
              <a:ea typeface="Lexend Black"/>
              <a:cs typeface="Lexend Black"/>
              <a:sym typeface="Lexend Black"/>
            </a:endParaRPr>
          </a:p>
        </p:txBody>
      </p:sp>
      <p:sp>
        <p:nvSpPr>
          <p:cNvPr id="980" name="Google Shape;980;p96"/>
          <p:cNvSpPr txBox="1"/>
          <p:nvPr/>
        </p:nvSpPr>
        <p:spPr>
          <a:xfrm>
            <a:off x="6514667" y="1301867"/>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4</a:t>
            </a:r>
            <a:endParaRPr sz="2000">
              <a:solidFill>
                <a:schemeClr val="dk1"/>
              </a:solidFill>
              <a:latin typeface="Lexend Black"/>
              <a:ea typeface="Lexend Black"/>
              <a:cs typeface="Lexend Black"/>
              <a:sym typeface="Lexend Black"/>
            </a:endParaRPr>
          </a:p>
        </p:txBody>
      </p:sp>
      <p:sp>
        <p:nvSpPr>
          <p:cNvPr id="981" name="Google Shape;981;p96"/>
          <p:cNvSpPr txBox="1"/>
          <p:nvPr/>
        </p:nvSpPr>
        <p:spPr>
          <a:xfrm>
            <a:off x="6514667" y="1726294"/>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Saturn was named after a Roman god</a:t>
            </a:r>
            <a:endParaRPr sz="1200">
              <a:solidFill>
                <a:schemeClr val="dk1"/>
              </a:solidFill>
              <a:latin typeface="Inter"/>
              <a:ea typeface="Inter"/>
              <a:cs typeface="Inter"/>
              <a:sym typeface="Inter"/>
            </a:endParaRPr>
          </a:p>
        </p:txBody>
      </p:sp>
      <p:sp>
        <p:nvSpPr>
          <p:cNvPr id="982" name="Google Shape;982;p96"/>
          <p:cNvSpPr txBox="1"/>
          <p:nvPr/>
        </p:nvSpPr>
        <p:spPr>
          <a:xfrm rot="1619">
            <a:off x="7149167"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04</a:t>
            </a:r>
            <a:endParaRPr sz="2000">
              <a:solidFill>
                <a:schemeClr val="lt1"/>
              </a:solidFill>
              <a:latin typeface="Lexend Black"/>
              <a:ea typeface="Lexend Black"/>
              <a:cs typeface="Lexend Black"/>
              <a:sym typeface="Lexend Black"/>
            </a:endParaRPr>
          </a:p>
        </p:txBody>
      </p:sp>
      <p:sp>
        <p:nvSpPr>
          <p:cNvPr id="983" name="Google Shape;983;p96"/>
          <p:cNvSpPr txBox="1"/>
          <p:nvPr/>
        </p:nvSpPr>
        <p:spPr>
          <a:xfrm>
            <a:off x="2650510" y="3632135"/>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7</a:t>
            </a:r>
            <a:endParaRPr sz="2000">
              <a:solidFill>
                <a:schemeClr val="dk1"/>
              </a:solidFill>
              <a:latin typeface="Lexend Black"/>
              <a:ea typeface="Lexend Black"/>
              <a:cs typeface="Lexend Black"/>
              <a:sym typeface="Lexend Black"/>
            </a:endParaRPr>
          </a:p>
        </p:txBody>
      </p:sp>
      <p:sp>
        <p:nvSpPr>
          <p:cNvPr id="984" name="Google Shape;984;p96"/>
          <p:cNvSpPr txBox="1"/>
          <p:nvPr/>
        </p:nvSpPr>
        <p:spPr>
          <a:xfrm>
            <a:off x="2651556" y="4039873"/>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Despite being red,</a:t>
            </a:r>
            <a:br>
              <a:rPr lang="en" sz="1200">
                <a:solidFill>
                  <a:schemeClr val="dk1"/>
                </a:solidFill>
                <a:latin typeface="Inter"/>
                <a:ea typeface="Inter"/>
                <a:cs typeface="Inter"/>
                <a:sym typeface="Inter"/>
              </a:rPr>
            </a:br>
            <a:r>
              <a:rPr lang="en" sz="1200">
                <a:solidFill>
                  <a:schemeClr val="dk1"/>
                </a:solidFill>
                <a:latin typeface="Inter"/>
                <a:ea typeface="Inter"/>
                <a:cs typeface="Inter"/>
                <a:sym typeface="Inter"/>
              </a:rPr>
              <a:t>Mars is a cold place</a:t>
            </a:r>
            <a:endParaRPr sz="1200">
              <a:solidFill>
                <a:schemeClr val="dk1"/>
              </a:solidFill>
              <a:latin typeface="Inter"/>
              <a:ea typeface="Inter"/>
              <a:cs typeface="Inter"/>
              <a:sym typeface="Inter"/>
            </a:endParaRPr>
          </a:p>
        </p:txBody>
      </p:sp>
      <p:sp>
        <p:nvSpPr>
          <p:cNvPr id="985" name="Google Shape;985;p96"/>
          <p:cNvSpPr txBox="1"/>
          <p:nvPr/>
        </p:nvSpPr>
        <p:spPr>
          <a:xfrm rot="1619">
            <a:off x="3286056"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07</a:t>
            </a:r>
            <a:endParaRPr sz="2000">
              <a:solidFill>
                <a:schemeClr val="lt1"/>
              </a:solidFill>
              <a:latin typeface="Lexend Black"/>
              <a:ea typeface="Lexend Black"/>
              <a:cs typeface="Lexend Black"/>
              <a:sym typeface="Lexend Black"/>
            </a:endParaRPr>
          </a:p>
        </p:txBody>
      </p:sp>
      <p:sp>
        <p:nvSpPr>
          <p:cNvPr id="986" name="Google Shape;986;p96"/>
          <p:cNvSpPr txBox="1"/>
          <p:nvPr/>
        </p:nvSpPr>
        <p:spPr>
          <a:xfrm>
            <a:off x="4581020" y="3632140"/>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6</a:t>
            </a:r>
            <a:endParaRPr sz="2000">
              <a:solidFill>
                <a:schemeClr val="dk1"/>
              </a:solidFill>
              <a:latin typeface="Lexend Black"/>
              <a:ea typeface="Lexend Black"/>
              <a:cs typeface="Lexend Black"/>
              <a:sym typeface="Lexend Black"/>
            </a:endParaRPr>
          </a:p>
        </p:txBody>
      </p:sp>
      <p:sp>
        <p:nvSpPr>
          <p:cNvPr id="987" name="Google Shape;987;p96"/>
          <p:cNvSpPr txBox="1"/>
          <p:nvPr/>
        </p:nvSpPr>
        <p:spPr>
          <a:xfrm>
            <a:off x="4583111" y="4039879"/>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Jupiter was named after a Roman god</a:t>
            </a:r>
            <a:endParaRPr sz="1200">
              <a:solidFill>
                <a:schemeClr val="dk1"/>
              </a:solidFill>
              <a:latin typeface="Inter"/>
              <a:ea typeface="Inter"/>
              <a:cs typeface="Inter"/>
              <a:sym typeface="Inter"/>
            </a:endParaRPr>
          </a:p>
        </p:txBody>
      </p:sp>
      <p:sp>
        <p:nvSpPr>
          <p:cNvPr id="988" name="Google Shape;988;p96"/>
          <p:cNvSpPr txBox="1"/>
          <p:nvPr/>
        </p:nvSpPr>
        <p:spPr>
          <a:xfrm rot="1619">
            <a:off x="5217611"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06</a:t>
            </a:r>
            <a:endParaRPr sz="2000">
              <a:solidFill>
                <a:schemeClr val="lt1"/>
              </a:solidFill>
              <a:latin typeface="Lexend Black"/>
              <a:ea typeface="Lexend Black"/>
              <a:cs typeface="Lexend Black"/>
              <a:sym typeface="Lexend Black"/>
            </a:endParaRPr>
          </a:p>
        </p:txBody>
      </p:sp>
      <p:sp>
        <p:nvSpPr>
          <p:cNvPr id="989" name="Google Shape;989;p96"/>
          <p:cNvSpPr txBox="1"/>
          <p:nvPr/>
        </p:nvSpPr>
        <p:spPr>
          <a:xfrm>
            <a:off x="6514667" y="3632140"/>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5</a:t>
            </a:r>
            <a:endParaRPr sz="2000">
              <a:solidFill>
                <a:schemeClr val="dk1"/>
              </a:solidFill>
              <a:latin typeface="Lexend Black"/>
              <a:ea typeface="Lexend Black"/>
              <a:cs typeface="Lexend Black"/>
              <a:sym typeface="Lexend Black"/>
            </a:endParaRPr>
          </a:p>
        </p:txBody>
      </p:sp>
      <p:sp>
        <p:nvSpPr>
          <p:cNvPr id="990" name="Google Shape;990;p96"/>
          <p:cNvSpPr txBox="1"/>
          <p:nvPr/>
        </p:nvSpPr>
        <p:spPr>
          <a:xfrm>
            <a:off x="6514667" y="4039879"/>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Ceres is located in the main asteroid </a:t>
            </a:r>
            <a:r>
              <a:rPr lang="en" sz="1200">
                <a:solidFill>
                  <a:schemeClr val="dk1"/>
                </a:solidFill>
                <a:latin typeface="Inter"/>
                <a:ea typeface="Inter"/>
                <a:cs typeface="Inter"/>
                <a:sym typeface="Inter"/>
              </a:rPr>
              <a:t>belt</a:t>
            </a:r>
            <a:endParaRPr sz="1200">
              <a:solidFill>
                <a:schemeClr val="dk1"/>
              </a:solidFill>
              <a:latin typeface="Inter"/>
              <a:ea typeface="Inter"/>
              <a:cs typeface="Inter"/>
              <a:sym typeface="Inter"/>
            </a:endParaRPr>
          </a:p>
        </p:txBody>
      </p:sp>
      <p:sp>
        <p:nvSpPr>
          <p:cNvPr id="991" name="Google Shape;991;p96"/>
          <p:cNvSpPr txBox="1"/>
          <p:nvPr/>
        </p:nvSpPr>
        <p:spPr>
          <a:xfrm rot="1619">
            <a:off x="7149167"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05</a:t>
            </a:r>
            <a:endParaRPr sz="2000">
              <a:solidFill>
                <a:schemeClr val="lt1"/>
              </a:solidFill>
              <a:latin typeface="Lexend Black"/>
              <a:ea typeface="Lexend Black"/>
              <a:cs typeface="Lexend Black"/>
              <a:sym typeface="Lexend Black"/>
            </a:endParaRPr>
          </a:p>
        </p:txBody>
      </p:sp>
      <p:cxnSp>
        <p:nvCxnSpPr>
          <p:cNvPr id="992" name="Google Shape;992;p96"/>
          <p:cNvCxnSpPr>
            <a:stCxn id="993" idx="3"/>
            <a:endCxn id="994" idx="1"/>
          </p:cNvCxnSpPr>
          <p:nvPr/>
        </p:nvCxnSpPr>
        <p:spPr>
          <a:xfrm flipH="1" rot="10800000">
            <a:off x="1991700" y="2666050"/>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995" name="Google Shape;995;p96"/>
          <p:cNvCxnSpPr>
            <a:stCxn id="994" idx="3"/>
            <a:endCxn id="979" idx="1"/>
          </p:cNvCxnSpPr>
          <p:nvPr/>
        </p:nvCxnSpPr>
        <p:spPr>
          <a:xfrm flipH="1" rot="10800000">
            <a:off x="3923256" y="2666050"/>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996" name="Google Shape;996;p96"/>
          <p:cNvCxnSpPr>
            <a:stCxn id="979" idx="3"/>
            <a:endCxn id="982" idx="1"/>
          </p:cNvCxnSpPr>
          <p:nvPr/>
        </p:nvCxnSpPr>
        <p:spPr>
          <a:xfrm flipH="1" rot="10800000">
            <a:off x="5854811" y="2666050"/>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997" name="Google Shape;997;p96"/>
          <p:cNvCxnSpPr>
            <a:stCxn id="998" idx="3"/>
            <a:endCxn id="985" idx="1"/>
          </p:cNvCxnSpPr>
          <p:nvPr/>
        </p:nvCxnSpPr>
        <p:spPr>
          <a:xfrm flipH="1" rot="10800000">
            <a:off x="1991700" y="3286325"/>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999" name="Google Shape;999;p96"/>
          <p:cNvCxnSpPr>
            <a:stCxn id="985" idx="3"/>
            <a:endCxn id="988" idx="1"/>
          </p:cNvCxnSpPr>
          <p:nvPr/>
        </p:nvCxnSpPr>
        <p:spPr>
          <a:xfrm flipH="1" rot="10800000">
            <a:off x="3923256" y="3286325"/>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1000" name="Google Shape;1000;p96"/>
          <p:cNvCxnSpPr>
            <a:stCxn id="988" idx="3"/>
            <a:endCxn id="991" idx="1"/>
          </p:cNvCxnSpPr>
          <p:nvPr/>
        </p:nvCxnSpPr>
        <p:spPr>
          <a:xfrm flipH="1" rot="10800000">
            <a:off x="5854811" y="3286325"/>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1001" name="Google Shape;1001;p96"/>
          <p:cNvCxnSpPr>
            <a:stCxn id="982" idx="3"/>
            <a:endCxn id="991" idx="3"/>
          </p:cNvCxnSpPr>
          <p:nvPr/>
        </p:nvCxnSpPr>
        <p:spPr>
          <a:xfrm>
            <a:off x="7786367" y="2666350"/>
            <a:ext cx="600" cy="620400"/>
          </a:xfrm>
          <a:prstGeom prst="bentConnector3">
            <a:avLst>
              <a:gd fmla="val 39687500" name="adj1"/>
            </a:avLst>
          </a:prstGeom>
          <a:noFill/>
          <a:ln cap="flat" cmpd="sng" w="9525">
            <a:solidFill>
              <a:schemeClr val="lt2"/>
            </a:solidFill>
            <a:prstDash val="solid"/>
            <a:round/>
            <a:headEnd len="med" w="med" type="none"/>
            <a:tailEnd len="med" w="med" type="none"/>
          </a:ln>
        </p:spPr>
      </p:cxnSp>
      <p:sp>
        <p:nvSpPr>
          <p:cNvPr id="994" name="Google Shape;994;p96"/>
          <p:cNvSpPr txBox="1"/>
          <p:nvPr/>
        </p:nvSpPr>
        <p:spPr>
          <a:xfrm rot="1619">
            <a:off x="3286056"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02</a:t>
            </a:r>
            <a:endParaRPr sz="2000">
              <a:solidFill>
                <a:schemeClr val="lt1"/>
              </a:solidFill>
              <a:latin typeface="Lexend Black"/>
              <a:ea typeface="Lexend Black"/>
              <a:cs typeface="Lexend Black"/>
              <a:sym typeface="Lexend Black"/>
            </a:endParaRPr>
          </a:p>
        </p:txBody>
      </p:sp>
      <p:sp>
        <p:nvSpPr>
          <p:cNvPr id="1002" name="Google Shape;1002;p96"/>
          <p:cNvSpPr txBox="1"/>
          <p:nvPr/>
        </p:nvSpPr>
        <p:spPr>
          <a:xfrm>
            <a:off x="2652601" y="1726294"/>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The Moon is Earth’s only natural satellite</a:t>
            </a:r>
            <a:endParaRPr sz="1200">
              <a:solidFill>
                <a:schemeClr val="dk1"/>
              </a:solidFill>
              <a:latin typeface="Inter"/>
              <a:ea typeface="Inter"/>
              <a:cs typeface="Inter"/>
              <a:sym typeface="Inter"/>
            </a:endParaRPr>
          </a:p>
        </p:txBody>
      </p:sp>
      <p:sp>
        <p:nvSpPr>
          <p:cNvPr id="1003" name="Google Shape;1003;p96"/>
          <p:cNvSpPr txBox="1"/>
          <p:nvPr/>
        </p:nvSpPr>
        <p:spPr>
          <a:xfrm>
            <a:off x="2652601" y="1301867"/>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2</a:t>
            </a:r>
            <a:endParaRPr sz="2000">
              <a:solidFill>
                <a:schemeClr val="dk1"/>
              </a:solidFill>
              <a:latin typeface="Lexend Black"/>
              <a:ea typeface="Lexend Black"/>
              <a:cs typeface="Lexend Black"/>
              <a:sym typeface="Lexend Black"/>
            </a:endParaRPr>
          </a:p>
        </p:txBody>
      </p:sp>
      <p:sp>
        <p:nvSpPr>
          <p:cNvPr id="1004" name="Google Shape;1004;p96"/>
          <p:cNvSpPr txBox="1"/>
          <p:nvPr/>
        </p:nvSpPr>
        <p:spPr>
          <a:xfrm>
            <a:off x="720000" y="1301867"/>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1</a:t>
            </a:r>
            <a:endParaRPr sz="2000">
              <a:solidFill>
                <a:schemeClr val="dk1"/>
              </a:solidFill>
              <a:latin typeface="Lexend Black"/>
              <a:ea typeface="Lexend Black"/>
              <a:cs typeface="Lexend Black"/>
              <a:sym typeface="Lexend Black"/>
            </a:endParaRPr>
          </a:p>
        </p:txBody>
      </p:sp>
      <p:sp>
        <p:nvSpPr>
          <p:cNvPr id="1005" name="Google Shape;1005;p96"/>
          <p:cNvSpPr txBox="1"/>
          <p:nvPr/>
        </p:nvSpPr>
        <p:spPr>
          <a:xfrm>
            <a:off x="720000" y="1726294"/>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Earth is the third planet from the Sun </a:t>
            </a:r>
            <a:endParaRPr sz="1200">
              <a:solidFill>
                <a:schemeClr val="dk1"/>
              </a:solidFill>
              <a:latin typeface="Inter"/>
              <a:ea typeface="Inter"/>
              <a:cs typeface="Inter"/>
              <a:sym typeface="Inter"/>
            </a:endParaRPr>
          </a:p>
        </p:txBody>
      </p:sp>
      <p:sp>
        <p:nvSpPr>
          <p:cNvPr id="993" name="Google Shape;993;p96"/>
          <p:cNvSpPr txBox="1"/>
          <p:nvPr/>
        </p:nvSpPr>
        <p:spPr>
          <a:xfrm rot="1619">
            <a:off x="1354500"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01</a:t>
            </a:r>
            <a:endParaRPr sz="2000">
              <a:solidFill>
                <a:schemeClr val="lt1"/>
              </a:solidFill>
              <a:latin typeface="Lexend Black"/>
              <a:ea typeface="Lexend Black"/>
              <a:cs typeface="Lexend Black"/>
              <a:sym typeface="Lexend Black"/>
            </a:endParaRPr>
          </a:p>
        </p:txBody>
      </p:sp>
      <p:sp>
        <p:nvSpPr>
          <p:cNvPr id="1006" name="Google Shape;1006;p96"/>
          <p:cNvSpPr txBox="1"/>
          <p:nvPr/>
        </p:nvSpPr>
        <p:spPr>
          <a:xfrm>
            <a:off x="720000" y="3632135"/>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8</a:t>
            </a:r>
            <a:endParaRPr sz="2000">
              <a:solidFill>
                <a:schemeClr val="dk1"/>
              </a:solidFill>
              <a:latin typeface="Lexend Black"/>
              <a:ea typeface="Lexend Black"/>
              <a:cs typeface="Lexend Black"/>
              <a:sym typeface="Lexend Black"/>
            </a:endParaRPr>
          </a:p>
        </p:txBody>
      </p:sp>
      <p:sp>
        <p:nvSpPr>
          <p:cNvPr id="1007" name="Google Shape;1007;p96"/>
          <p:cNvSpPr txBox="1"/>
          <p:nvPr/>
        </p:nvSpPr>
        <p:spPr>
          <a:xfrm>
            <a:off x="720000" y="4039873"/>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Neptune is very far away from us</a:t>
            </a:r>
            <a:endParaRPr sz="1200">
              <a:solidFill>
                <a:schemeClr val="dk1"/>
              </a:solidFill>
              <a:latin typeface="Inter"/>
              <a:ea typeface="Inter"/>
              <a:cs typeface="Inter"/>
              <a:sym typeface="Inter"/>
            </a:endParaRPr>
          </a:p>
        </p:txBody>
      </p:sp>
      <p:sp>
        <p:nvSpPr>
          <p:cNvPr id="998" name="Google Shape;998;p96"/>
          <p:cNvSpPr txBox="1"/>
          <p:nvPr/>
        </p:nvSpPr>
        <p:spPr>
          <a:xfrm rot="1619">
            <a:off x="1354500"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08</a:t>
            </a:r>
            <a:endParaRPr sz="2000">
              <a:solidFill>
                <a:schemeClr val="lt1"/>
              </a:solidFill>
              <a:latin typeface="Lexend Black"/>
              <a:ea typeface="Lexend Black"/>
              <a:cs typeface="Lexend Black"/>
              <a:sym typeface="Lexend Black"/>
            </a:endParaRPr>
          </a:p>
        </p:txBody>
      </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 name="Shape 1011"/>
        <p:cNvGrpSpPr/>
        <p:nvPr/>
      </p:nvGrpSpPr>
      <p:grpSpPr>
        <a:xfrm>
          <a:off x="0" y="0"/>
          <a:ext cx="0" cy="0"/>
          <a:chOff x="0" y="0"/>
          <a:chExt cx="0" cy="0"/>
        </a:xfrm>
      </p:grpSpPr>
      <p:sp>
        <p:nvSpPr>
          <p:cNvPr id="1012" name="Google Shape;1012;p9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a:t>
            </a:r>
            <a:r>
              <a:rPr lang="en">
                <a:solidFill>
                  <a:srgbClr val="F4C5B1"/>
                </a:solidFill>
              </a:rPr>
              <a:t> </a:t>
            </a:r>
            <a:r>
              <a:rPr lang="en"/>
              <a:t>MAP</a:t>
            </a:r>
            <a:endParaRPr/>
          </a:p>
        </p:txBody>
      </p:sp>
      <p:sp>
        <p:nvSpPr>
          <p:cNvPr id="1013" name="Google Shape;1013;p97"/>
          <p:cNvSpPr txBox="1"/>
          <p:nvPr/>
        </p:nvSpPr>
        <p:spPr>
          <a:xfrm>
            <a:off x="981900" y="4435100"/>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Inter"/>
                <a:ea typeface="Inter"/>
                <a:cs typeface="Inter"/>
                <a:sym typeface="Inter"/>
              </a:rPr>
              <a:t>Follow the link in the graph to modify its data and then paste the new one here. </a:t>
            </a:r>
            <a:r>
              <a:rPr b="1" lang="en" sz="1000" u="sng">
                <a:solidFill>
                  <a:schemeClr val="dk1"/>
                </a:solidFill>
                <a:latin typeface="Inter"/>
                <a:ea typeface="Inter"/>
                <a:cs typeface="Inter"/>
                <a:sym typeface="Inter"/>
                <a:hlinkClick r:id="rId3">
                  <a:extLst>
                    <a:ext uri="{A12FA001-AC4F-418D-AE19-62706E023703}">
                      <ahyp:hlinkClr val="tx"/>
                    </a:ext>
                  </a:extLst>
                </a:hlinkClick>
              </a:rPr>
              <a:t>For more info, click here</a:t>
            </a:r>
            <a:endParaRPr b="1" sz="1000" u="sng">
              <a:solidFill>
                <a:schemeClr val="dk1"/>
              </a:solidFill>
              <a:latin typeface="Inter"/>
              <a:ea typeface="Inter"/>
              <a:cs typeface="Inter"/>
              <a:sym typeface="Inter"/>
            </a:endParaRPr>
          </a:p>
        </p:txBody>
      </p:sp>
      <p:sp>
        <p:nvSpPr>
          <p:cNvPr id="1014" name="Google Shape;1014;p97"/>
          <p:cNvSpPr txBox="1"/>
          <p:nvPr/>
        </p:nvSpPr>
        <p:spPr>
          <a:xfrm>
            <a:off x="6750888" y="3445007"/>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VENUS</a:t>
            </a:r>
            <a:endParaRPr sz="2000">
              <a:solidFill>
                <a:schemeClr val="dk1"/>
              </a:solidFill>
              <a:latin typeface="Lexend Black"/>
              <a:ea typeface="Lexend Black"/>
              <a:cs typeface="Lexend Black"/>
              <a:sym typeface="Lexend Black"/>
            </a:endParaRPr>
          </a:p>
        </p:txBody>
      </p:sp>
      <p:sp>
        <p:nvSpPr>
          <p:cNvPr id="1015" name="Google Shape;1015;p97"/>
          <p:cNvSpPr txBox="1"/>
          <p:nvPr/>
        </p:nvSpPr>
        <p:spPr>
          <a:xfrm>
            <a:off x="6750888" y="3803796"/>
            <a:ext cx="16731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Venus is very hot</a:t>
            </a:r>
            <a:endParaRPr sz="1200">
              <a:solidFill>
                <a:schemeClr val="dk1"/>
              </a:solidFill>
              <a:latin typeface="Inter"/>
              <a:ea typeface="Inter"/>
              <a:cs typeface="Inter"/>
              <a:sym typeface="Inter"/>
            </a:endParaRPr>
          </a:p>
        </p:txBody>
      </p:sp>
      <p:sp>
        <p:nvSpPr>
          <p:cNvPr id="1016" name="Google Shape;1016;p97"/>
          <p:cNvSpPr txBox="1"/>
          <p:nvPr/>
        </p:nvSpPr>
        <p:spPr>
          <a:xfrm>
            <a:off x="6750888" y="2396629"/>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MERCURY</a:t>
            </a:r>
            <a:endParaRPr sz="2000">
              <a:solidFill>
                <a:schemeClr val="dk1"/>
              </a:solidFill>
              <a:latin typeface="Lexend Black"/>
              <a:ea typeface="Lexend Black"/>
              <a:cs typeface="Lexend Black"/>
              <a:sym typeface="Lexend Black"/>
            </a:endParaRPr>
          </a:p>
        </p:txBody>
      </p:sp>
      <p:sp>
        <p:nvSpPr>
          <p:cNvPr id="1017" name="Google Shape;1017;p97"/>
          <p:cNvSpPr txBox="1"/>
          <p:nvPr/>
        </p:nvSpPr>
        <p:spPr>
          <a:xfrm>
            <a:off x="6750888" y="2755118"/>
            <a:ext cx="16731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Mercury is small</a:t>
            </a:r>
            <a:endParaRPr sz="1200">
              <a:solidFill>
                <a:schemeClr val="dk1"/>
              </a:solidFill>
              <a:latin typeface="Inter"/>
              <a:ea typeface="Inter"/>
              <a:cs typeface="Inter"/>
              <a:sym typeface="Inter"/>
            </a:endParaRPr>
          </a:p>
        </p:txBody>
      </p:sp>
      <p:sp>
        <p:nvSpPr>
          <p:cNvPr id="1018" name="Google Shape;1018;p97"/>
          <p:cNvSpPr txBox="1"/>
          <p:nvPr/>
        </p:nvSpPr>
        <p:spPr>
          <a:xfrm>
            <a:off x="6750888" y="1347650"/>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MARS</a:t>
            </a:r>
            <a:endParaRPr sz="2000">
              <a:solidFill>
                <a:schemeClr val="dk1"/>
              </a:solidFill>
              <a:latin typeface="Lexend Black"/>
              <a:ea typeface="Lexend Black"/>
              <a:cs typeface="Lexend Black"/>
              <a:sym typeface="Lexend Black"/>
            </a:endParaRPr>
          </a:p>
        </p:txBody>
      </p:sp>
      <p:sp>
        <p:nvSpPr>
          <p:cNvPr id="1019" name="Google Shape;1019;p97"/>
          <p:cNvSpPr txBox="1"/>
          <p:nvPr/>
        </p:nvSpPr>
        <p:spPr>
          <a:xfrm>
            <a:off x="6750888" y="1706439"/>
            <a:ext cx="16731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Mars is very cold</a:t>
            </a:r>
            <a:endParaRPr sz="1200">
              <a:solidFill>
                <a:schemeClr val="dk1"/>
              </a:solidFill>
              <a:latin typeface="Inter"/>
              <a:ea typeface="Inter"/>
              <a:cs typeface="Inter"/>
              <a:sym typeface="Inter"/>
            </a:endParaRPr>
          </a:p>
        </p:txBody>
      </p:sp>
      <p:sp>
        <p:nvSpPr>
          <p:cNvPr id="1020" name="Google Shape;1020;p97"/>
          <p:cNvSpPr/>
          <p:nvPr/>
        </p:nvSpPr>
        <p:spPr>
          <a:xfrm>
            <a:off x="6526388" y="242398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97"/>
          <p:cNvSpPr/>
          <p:nvPr/>
        </p:nvSpPr>
        <p:spPr>
          <a:xfrm>
            <a:off x="6526388" y="3472964"/>
            <a:ext cx="183300" cy="18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97"/>
          <p:cNvSpPr/>
          <p:nvPr/>
        </p:nvSpPr>
        <p:spPr>
          <a:xfrm>
            <a:off x="6526388" y="1374414"/>
            <a:ext cx="183300" cy="183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23" name="Google Shape;1023;p97" title="Gráfico">
            <a:hlinkClick r:id="rId4"/>
          </p:cNvPr>
          <p:cNvPicPr preferRelativeResize="0"/>
          <p:nvPr/>
        </p:nvPicPr>
        <p:blipFill>
          <a:blip r:embed="rId5">
            <a:alphaModFix/>
          </a:blip>
          <a:stretch>
            <a:fillRect/>
          </a:stretch>
        </p:blipFill>
        <p:spPr>
          <a:xfrm>
            <a:off x="707688" y="1170125"/>
            <a:ext cx="5033814" cy="3112575"/>
          </a:xfrm>
          <a:prstGeom prst="rect">
            <a:avLst/>
          </a:prstGeom>
          <a:noFill/>
          <a:ln>
            <a:noFill/>
          </a:ln>
        </p:spPr>
      </p:pic>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7" name="Shape 1027"/>
        <p:cNvGrpSpPr/>
        <p:nvPr/>
      </p:nvGrpSpPr>
      <p:grpSpPr>
        <a:xfrm>
          <a:off x="0" y="0"/>
          <a:ext cx="0" cy="0"/>
          <a:chOff x="0" y="0"/>
          <a:chExt cx="0" cy="0"/>
        </a:xfrm>
      </p:grpSpPr>
      <p:sp>
        <p:nvSpPr>
          <p:cNvPr id="1028" name="Google Shape;1028;p9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TIMELINE ALWAYS WORKS WELL</a:t>
            </a:r>
            <a:endParaRPr/>
          </a:p>
        </p:txBody>
      </p:sp>
      <p:sp>
        <p:nvSpPr>
          <p:cNvPr id="1029" name="Google Shape;1029;p98"/>
          <p:cNvSpPr txBox="1"/>
          <p:nvPr/>
        </p:nvSpPr>
        <p:spPr>
          <a:xfrm>
            <a:off x="713100" y="2658300"/>
            <a:ext cx="19158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01</a:t>
            </a:r>
            <a:endParaRPr sz="2000">
              <a:solidFill>
                <a:schemeClr val="dk1"/>
              </a:solidFill>
              <a:latin typeface="Lexend Black"/>
              <a:ea typeface="Lexend Black"/>
              <a:cs typeface="Lexend Black"/>
              <a:sym typeface="Lexend Black"/>
            </a:endParaRPr>
          </a:p>
        </p:txBody>
      </p:sp>
      <p:sp>
        <p:nvSpPr>
          <p:cNvPr id="1030" name="Google Shape;1030;p98"/>
          <p:cNvSpPr txBox="1"/>
          <p:nvPr/>
        </p:nvSpPr>
        <p:spPr>
          <a:xfrm>
            <a:off x="713125" y="2983225"/>
            <a:ext cx="1915800" cy="5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Jupiter is the farthest planet from the Sun </a:t>
            </a:r>
            <a:endParaRPr sz="1200">
              <a:solidFill>
                <a:schemeClr val="dk1"/>
              </a:solidFill>
              <a:latin typeface="Inter"/>
              <a:ea typeface="Inter"/>
              <a:cs typeface="Inter"/>
              <a:sym typeface="Inter"/>
            </a:endParaRPr>
          </a:p>
        </p:txBody>
      </p:sp>
      <p:sp>
        <p:nvSpPr>
          <p:cNvPr id="1031" name="Google Shape;1031;p98"/>
          <p:cNvSpPr txBox="1"/>
          <p:nvPr/>
        </p:nvSpPr>
        <p:spPr>
          <a:xfrm>
            <a:off x="2644799" y="3207200"/>
            <a:ext cx="19158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02</a:t>
            </a:r>
            <a:endParaRPr sz="2000">
              <a:solidFill>
                <a:schemeClr val="dk1"/>
              </a:solidFill>
              <a:latin typeface="Lexend Black"/>
              <a:ea typeface="Lexend Black"/>
              <a:cs typeface="Lexend Black"/>
              <a:sym typeface="Lexend Black"/>
            </a:endParaRPr>
          </a:p>
        </p:txBody>
      </p:sp>
      <p:sp>
        <p:nvSpPr>
          <p:cNvPr id="1032" name="Google Shape;1032;p98"/>
          <p:cNvSpPr txBox="1"/>
          <p:nvPr/>
        </p:nvSpPr>
        <p:spPr>
          <a:xfrm>
            <a:off x="2644801" y="3532125"/>
            <a:ext cx="1915800" cy="5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Saturn was named after a Roman god</a:t>
            </a:r>
            <a:endParaRPr sz="1200">
              <a:solidFill>
                <a:schemeClr val="dk1"/>
              </a:solidFill>
              <a:latin typeface="Inter"/>
              <a:ea typeface="Inter"/>
              <a:cs typeface="Inter"/>
              <a:sym typeface="Inter"/>
            </a:endParaRPr>
          </a:p>
        </p:txBody>
      </p:sp>
      <p:sp>
        <p:nvSpPr>
          <p:cNvPr id="1033" name="Google Shape;1033;p98"/>
          <p:cNvSpPr txBox="1"/>
          <p:nvPr/>
        </p:nvSpPr>
        <p:spPr>
          <a:xfrm>
            <a:off x="6508152" y="3532125"/>
            <a:ext cx="1915800" cy="5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Mercury is the closest object to the Sun</a:t>
            </a:r>
            <a:endParaRPr sz="1200">
              <a:solidFill>
                <a:schemeClr val="dk1"/>
              </a:solidFill>
              <a:latin typeface="Inter"/>
              <a:ea typeface="Inter"/>
              <a:cs typeface="Inter"/>
              <a:sym typeface="Inter"/>
            </a:endParaRPr>
          </a:p>
        </p:txBody>
      </p:sp>
      <p:sp>
        <p:nvSpPr>
          <p:cNvPr id="1034" name="Google Shape;1034;p98"/>
          <p:cNvSpPr txBox="1"/>
          <p:nvPr/>
        </p:nvSpPr>
        <p:spPr>
          <a:xfrm>
            <a:off x="6508197" y="3207200"/>
            <a:ext cx="19158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04</a:t>
            </a:r>
            <a:endParaRPr sz="2000">
              <a:solidFill>
                <a:schemeClr val="dk1"/>
              </a:solidFill>
              <a:latin typeface="Lexend Black"/>
              <a:ea typeface="Lexend Black"/>
              <a:cs typeface="Lexend Black"/>
              <a:sym typeface="Lexend Black"/>
            </a:endParaRPr>
          </a:p>
        </p:txBody>
      </p:sp>
      <p:sp>
        <p:nvSpPr>
          <p:cNvPr id="1035" name="Google Shape;1035;p98"/>
          <p:cNvSpPr txBox="1"/>
          <p:nvPr/>
        </p:nvSpPr>
        <p:spPr>
          <a:xfrm>
            <a:off x="4576498" y="2658300"/>
            <a:ext cx="19158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03</a:t>
            </a:r>
            <a:endParaRPr sz="2000">
              <a:solidFill>
                <a:schemeClr val="dk1"/>
              </a:solidFill>
              <a:latin typeface="Lexend Black"/>
              <a:ea typeface="Lexend Black"/>
              <a:cs typeface="Lexend Black"/>
              <a:sym typeface="Lexend Black"/>
            </a:endParaRPr>
          </a:p>
        </p:txBody>
      </p:sp>
      <p:sp>
        <p:nvSpPr>
          <p:cNvPr id="1036" name="Google Shape;1036;p98"/>
          <p:cNvSpPr txBox="1"/>
          <p:nvPr/>
        </p:nvSpPr>
        <p:spPr>
          <a:xfrm>
            <a:off x="4576476" y="2983225"/>
            <a:ext cx="1915800" cy="5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Despite being red, Mars is a cold place</a:t>
            </a:r>
            <a:endParaRPr sz="1200">
              <a:solidFill>
                <a:schemeClr val="dk1"/>
              </a:solidFill>
              <a:latin typeface="Inter"/>
              <a:ea typeface="Inter"/>
              <a:cs typeface="Inter"/>
              <a:sym typeface="Inter"/>
            </a:endParaRPr>
          </a:p>
        </p:txBody>
      </p:sp>
      <p:cxnSp>
        <p:nvCxnSpPr>
          <p:cNvPr id="1037" name="Google Shape;1037;p98"/>
          <p:cNvCxnSpPr>
            <a:stCxn id="1038" idx="3"/>
            <a:endCxn id="1039" idx="1"/>
          </p:cNvCxnSpPr>
          <p:nvPr/>
        </p:nvCxnSpPr>
        <p:spPr>
          <a:xfrm>
            <a:off x="1762638" y="1942589"/>
            <a:ext cx="1748400" cy="0"/>
          </a:xfrm>
          <a:prstGeom prst="straightConnector1">
            <a:avLst/>
          </a:prstGeom>
          <a:noFill/>
          <a:ln cap="flat" cmpd="sng" w="9525">
            <a:solidFill>
              <a:schemeClr val="lt2"/>
            </a:solidFill>
            <a:prstDash val="solid"/>
            <a:round/>
            <a:headEnd len="med" w="med" type="none"/>
            <a:tailEnd len="med" w="med" type="none"/>
          </a:ln>
        </p:spPr>
      </p:cxnSp>
      <p:cxnSp>
        <p:nvCxnSpPr>
          <p:cNvPr id="1040" name="Google Shape;1040;p98"/>
          <p:cNvCxnSpPr>
            <a:stCxn id="1039" idx="3"/>
            <a:endCxn id="1041" idx="1"/>
          </p:cNvCxnSpPr>
          <p:nvPr/>
        </p:nvCxnSpPr>
        <p:spPr>
          <a:xfrm>
            <a:off x="3694338" y="1942589"/>
            <a:ext cx="1748400" cy="0"/>
          </a:xfrm>
          <a:prstGeom prst="straightConnector1">
            <a:avLst/>
          </a:prstGeom>
          <a:noFill/>
          <a:ln cap="flat" cmpd="sng" w="9525">
            <a:solidFill>
              <a:schemeClr val="lt2"/>
            </a:solidFill>
            <a:prstDash val="solid"/>
            <a:round/>
            <a:headEnd len="med" w="med" type="none"/>
            <a:tailEnd len="med" w="med" type="none"/>
          </a:ln>
        </p:spPr>
      </p:cxnSp>
      <p:cxnSp>
        <p:nvCxnSpPr>
          <p:cNvPr id="1042" name="Google Shape;1042;p98"/>
          <p:cNvCxnSpPr>
            <a:stCxn id="1041" idx="3"/>
            <a:endCxn id="1043" idx="1"/>
          </p:cNvCxnSpPr>
          <p:nvPr/>
        </p:nvCxnSpPr>
        <p:spPr>
          <a:xfrm>
            <a:off x="5626038" y="1942589"/>
            <a:ext cx="1748400" cy="0"/>
          </a:xfrm>
          <a:prstGeom prst="straightConnector1">
            <a:avLst/>
          </a:prstGeom>
          <a:noFill/>
          <a:ln cap="flat" cmpd="sng" w="9525">
            <a:solidFill>
              <a:schemeClr val="lt2"/>
            </a:solidFill>
            <a:prstDash val="solid"/>
            <a:round/>
            <a:headEnd len="med" w="med" type="none"/>
            <a:tailEnd len="med" w="med" type="none"/>
          </a:ln>
        </p:spPr>
      </p:cxnSp>
      <p:cxnSp>
        <p:nvCxnSpPr>
          <p:cNvPr id="1044" name="Google Shape;1044;p98"/>
          <p:cNvCxnSpPr>
            <a:stCxn id="1038" idx="2"/>
            <a:endCxn id="1029" idx="0"/>
          </p:cNvCxnSpPr>
          <p:nvPr/>
        </p:nvCxnSpPr>
        <p:spPr>
          <a:xfrm>
            <a:off x="1670988" y="2034239"/>
            <a:ext cx="0" cy="624000"/>
          </a:xfrm>
          <a:prstGeom prst="straightConnector1">
            <a:avLst/>
          </a:prstGeom>
          <a:noFill/>
          <a:ln cap="flat" cmpd="sng" w="9525">
            <a:solidFill>
              <a:schemeClr val="lt2"/>
            </a:solidFill>
            <a:prstDash val="solid"/>
            <a:round/>
            <a:headEnd len="med" w="med" type="none"/>
            <a:tailEnd len="med" w="med" type="none"/>
          </a:ln>
        </p:spPr>
      </p:cxnSp>
      <p:cxnSp>
        <p:nvCxnSpPr>
          <p:cNvPr id="1045" name="Google Shape;1045;p98"/>
          <p:cNvCxnSpPr>
            <a:stCxn id="1039" idx="2"/>
            <a:endCxn id="1031" idx="0"/>
          </p:cNvCxnSpPr>
          <p:nvPr/>
        </p:nvCxnSpPr>
        <p:spPr>
          <a:xfrm>
            <a:off x="3602688" y="2034239"/>
            <a:ext cx="0" cy="1173000"/>
          </a:xfrm>
          <a:prstGeom prst="straightConnector1">
            <a:avLst/>
          </a:prstGeom>
          <a:noFill/>
          <a:ln cap="flat" cmpd="sng" w="9525">
            <a:solidFill>
              <a:schemeClr val="lt2"/>
            </a:solidFill>
            <a:prstDash val="solid"/>
            <a:round/>
            <a:headEnd len="med" w="med" type="none"/>
            <a:tailEnd len="med" w="med" type="none"/>
          </a:ln>
        </p:spPr>
      </p:cxnSp>
      <p:cxnSp>
        <p:nvCxnSpPr>
          <p:cNvPr id="1046" name="Google Shape;1046;p98"/>
          <p:cNvCxnSpPr>
            <a:stCxn id="1041" idx="2"/>
            <a:endCxn id="1035" idx="0"/>
          </p:cNvCxnSpPr>
          <p:nvPr/>
        </p:nvCxnSpPr>
        <p:spPr>
          <a:xfrm>
            <a:off x="5534388" y="2034239"/>
            <a:ext cx="0" cy="624000"/>
          </a:xfrm>
          <a:prstGeom prst="straightConnector1">
            <a:avLst/>
          </a:prstGeom>
          <a:noFill/>
          <a:ln cap="flat" cmpd="sng" w="9525">
            <a:solidFill>
              <a:schemeClr val="lt2"/>
            </a:solidFill>
            <a:prstDash val="solid"/>
            <a:round/>
            <a:headEnd len="med" w="med" type="none"/>
            <a:tailEnd len="med" w="med" type="none"/>
          </a:ln>
        </p:spPr>
      </p:cxnSp>
      <p:cxnSp>
        <p:nvCxnSpPr>
          <p:cNvPr id="1047" name="Google Shape;1047;p98"/>
          <p:cNvCxnSpPr>
            <a:stCxn id="1043" idx="2"/>
            <a:endCxn id="1034" idx="0"/>
          </p:cNvCxnSpPr>
          <p:nvPr/>
        </p:nvCxnSpPr>
        <p:spPr>
          <a:xfrm>
            <a:off x="7466088" y="2034239"/>
            <a:ext cx="0" cy="1173000"/>
          </a:xfrm>
          <a:prstGeom prst="straightConnector1">
            <a:avLst/>
          </a:prstGeom>
          <a:noFill/>
          <a:ln cap="flat" cmpd="sng" w="9525">
            <a:solidFill>
              <a:schemeClr val="lt2"/>
            </a:solidFill>
            <a:prstDash val="solid"/>
            <a:round/>
            <a:headEnd len="med" w="med" type="none"/>
            <a:tailEnd len="med" w="med" type="none"/>
          </a:ln>
        </p:spPr>
      </p:cxnSp>
      <p:sp>
        <p:nvSpPr>
          <p:cNvPr id="1038" name="Google Shape;1038;p98"/>
          <p:cNvSpPr/>
          <p:nvPr/>
        </p:nvSpPr>
        <p:spPr>
          <a:xfrm>
            <a:off x="15793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98"/>
          <p:cNvSpPr/>
          <p:nvPr/>
        </p:nvSpPr>
        <p:spPr>
          <a:xfrm>
            <a:off x="35110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98"/>
          <p:cNvSpPr/>
          <p:nvPr/>
        </p:nvSpPr>
        <p:spPr>
          <a:xfrm>
            <a:off x="54427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98"/>
          <p:cNvSpPr/>
          <p:nvPr/>
        </p:nvSpPr>
        <p:spPr>
          <a:xfrm>
            <a:off x="73744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 name="Shape 1051"/>
        <p:cNvGrpSpPr/>
        <p:nvPr/>
      </p:nvGrpSpPr>
      <p:grpSpPr>
        <a:xfrm>
          <a:off x="0" y="0"/>
          <a:ext cx="0" cy="0"/>
          <a:chOff x="0" y="0"/>
          <a:chExt cx="0" cy="0"/>
        </a:xfrm>
      </p:grpSpPr>
      <p:sp>
        <p:nvSpPr>
          <p:cNvPr id="1052" name="Google Shape;1052;p99"/>
          <p:cNvSpPr/>
          <p:nvPr/>
        </p:nvSpPr>
        <p:spPr>
          <a:xfrm>
            <a:off x="5835100" y="14735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B</a:t>
            </a:r>
            <a:endParaRPr>
              <a:solidFill>
                <a:schemeClr val="lt1"/>
              </a:solidFill>
              <a:latin typeface="Lexend Black"/>
              <a:ea typeface="Lexend Black"/>
              <a:cs typeface="Lexend Black"/>
              <a:sym typeface="Lexend Black"/>
            </a:endParaRPr>
          </a:p>
        </p:txBody>
      </p:sp>
      <p:sp>
        <p:nvSpPr>
          <p:cNvPr id="1053" name="Google Shape;1053;p99"/>
          <p:cNvSpPr/>
          <p:nvPr/>
        </p:nvSpPr>
        <p:spPr>
          <a:xfrm>
            <a:off x="2914950" y="30892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G</a:t>
            </a:r>
            <a:endParaRPr>
              <a:solidFill>
                <a:schemeClr val="lt1"/>
              </a:solidFill>
              <a:latin typeface="Lexend Black"/>
              <a:ea typeface="Lexend Black"/>
              <a:cs typeface="Lexend Black"/>
              <a:sym typeface="Lexend Black"/>
            </a:endParaRPr>
          </a:p>
        </p:txBody>
      </p:sp>
      <p:sp>
        <p:nvSpPr>
          <p:cNvPr id="1054" name="Google Shape;1054;p99"/>
          <p:cNvSpPr/>
          <p:nvPr/>
        </p:nvSpPr>
        <p:spPr>
          <a:xfrm>
            <a:off x="5835100" y="30892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H</a:t>
            </a:r>
            <a:endParaRPr>
              <a:solidFill>
                <a:schemeClr val="lt1"/>
              </a:solidFill>
              <a:latin typeface="Lexend Black"/>
              <a:ea typeface="Lexend Black"/>
              <a:cs typeface="Lexend Black"/>
              <a:sym typeface="Lexend Black"/>
            </a:endParaRPr>
          </a:p>
        </p:txBody>
      </p:sp>
      <p:sp>
        <p:nvSpPr>
          <p:cNvPr id="1055" name="Google Shape;1055;p99"/>
          <p:cNvSpPr/>
          <p:nvPr/>
        </p:nvSpPr>
        <p:spPr>
          <a:xfrm>
            <a:off x="2914950" y="14735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A</a:t>
            </a:r>
            <a:endParaRPr>
              <a:solidFill>
                <a:schemeClr val="lt1"/>
              </a:solidFill>
              <a:latin typeface="Lexend Black"/>
              <a:ea typeface="Lexend Black"/>
              <a:cs typeface="Lexend Black"/>
              <a:sym typeface="Lexend Black"/>
            </a:endParaRPr>
          </a:p>
        </p:txBody>
      </p:sp>
      <p:sp>
        <p:nvSpPr>
          <p:cNvPr id="1056" name="Google Shape;1056;p99"/>
          <p:cNvSpPr txBox="1"/>
          <p:nvPr/>
        </p:nvSpPr>
        <p:spPr>
          <a:xfrm>
            <a:off x="948600" y="1409300"/>
            <a:ext cx="1657800" cy="5589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000">
                <a:solidFill>
                  <a:schemeClr val="dk1"/>
                </a:solidFill>
                <a:latin typeface="Lexend Black"/>
                <a:ea typeface="Lexend Black"/>
                <a:cs typeface="Lexend Black"/>
                <a:sym typeface="Lexend Black"/>
              </a:rPr>
              <a:t>MARS</a:t>
            </a:r>
            <a:endParaRPr sz="2000">
              <a:solidFill>
                <a:schemeClr val="dk1"/>
              </a:solidFill>
              <a:latin typeface="Lexend Black"/>
              <a:ea typeface="Lexend Black"/>
              <a:cs typeface="Lexend Black"/>
              <a:sym typeface="Lexend Black"/>
            </a:endParaRPr>
          </a:p>
        </p:txBody>
      </p:sp>
      <p:sp>
        <p:nvSpPr>
          <p:cNvPr id="1057" name="Google Shape;1057;p9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INFOGRAPHICS ARE USEFUL</a:t>
            </a:r>
            <a:endParaRPr/>
          </a:p>
        </p:txBody>
      </p:sp>
      <p:sp>
        <p:nvSpPr>
          <p:cNvPr id="1058" name="Google Shape;1058;p99"/>
          <p:cNvSpPr txBox="1"/>
          <p:nvPr/>
        </p:nvSpPr>
        <p:spPr>
          <a:xfrm>
            <a:off x="3228700" y="2230550"/>
            <a:ext cx="2686800" cy="558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dk1"/>
                </a:solidFill>
                <a:latin typeface="Lexend Black"/>
                <a:ea typeface="Lexend Black"/>
                <a:cs typeface="Lexend Black"/>
                <a:sym typeface="Lexend Black"/>
              </a:rPr>
              <a:t>SOLAR SYSTEM</a:t>
            </a:r>
            <a:endParaRPr sz="2000">
              <a:solidFill>
                <a:schemeClr val="dk1"/>
              </a:solidFill>
              <a:latin typeface="Lexend Black"/>
              <a:ea typeface="Lexend Black"/>
              <a:cs typeface="Lexend Black"/>
              <a:sym typeface="Lexend Black"/>
            </a:endParaRPr>
          </a:p>
        </p:txBody>
      </p:sp>
      <p:cxnSp>
        <p:nvCxnSpPr>
          <p:cNvPr id="1059" name="Google Shape;1059;p99"/>
          <p:cNvCxnSpPr>
            <a:stCxn id="1058" idx="0"/>
            <a:endCxn id="1052" idx="1"/>
          </p:cNvCxnSpPr>
          <p:nvPr/>
        </p:nvCxnSpPr>
        <p:spPr>
          <a:xfrm rot="-5400000">
            <a:off x="4932700" y="1328150"/>
            <a:ext cx="541800" cy="1263000"/>
          </a:xfrm>
          <a:prstGeom prst="bentConnector2">
            <a:avLst/>
          </a:prstGeom>
          <a:noFill/>
          <a:ln cap="flat" cmpd="sng" w="9525">
            <a:solidFill>
              <a:schemeClr val="lt2"/>
            </a:solidFill>
            <a:prstDash val="solid"/>
            <a:round/>
            <a:headEnd len="med" w="med" type="none"/>
            <a:tailEnd len="med" w="med" type="none"/>
          </a:ln>
        </p:spPr>
      </p:cxnSp>
      <p:cxnSp>
        <p:nvCxnSpPr>
          <p:cNvPr id="1060" name="Google Shape;1060;p99"/>
          <p:cNvCxnSpPr>
            <a:stCxn id="1058" idx="2"/>
            <a:endCxn id="1054" idx="1"/>
          </p:cNvCxnSpPr>
          <p:nvPr/>
        </p:nvCxnSpPr>
        <p:spPr>
          <a:xfrm flipH="1" rot="-5400000">
            <a:off x="4946050" y="2415500"/>
            <a:ext cx="515100" cy="1263000"/>
          </a:xfrm>
          <a:prstGeom prst="bentConnector2">
            <a:avLst/>
          </a:prstGeom>
          <a:noFill/>
          <a:ln cap="flat" cmpd="sng" w="9525">
            <a:solidFill>
              <a:schemeClr val="lt2"/>
            </a:solidFill>
            <a:prstDash val="solid"/>
            <a:round/>
            <a:headEnd len="med" w="med" type="none"/>
            <a:tailEnd len="med" w="med" type="none"/>
          </a:ln>
        </p:spPr>
      </p:cxnSp>
      <p:sp>
        <p:nvSpPr>
          <p:cNvPr id="1061" name="Google Shape;1061;p99"/>
          <p:cNvSpPr txBox="1"/>
          <p:nvPr/>
        </p:nvSpPr>
        <p:spPr>
          <a:xfrm>
            <a:off x="948600" y="3025026"/>
            <a:ext cx="1657800" cy="5589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000">
                <a:solidFill>
                  <a:schemeClr val="dk1"/>
                </a:solidFill>
                <a:latin typeface="Lexend Black"/>
                <a:ea typeface="Lexend Black"/>
                <a:cs typeface="Lexend Black"/>
                <a:sym typeface="Lexend Black"/>
              </a:rPr>
              <a:t>MERCURY</a:t>
            </a:r>
            <a:endParaRPr sz="2000">
              <a:solidFill>
                <a:schemeClr val="dk1"/>
              </a:solidFill>
              <a:latin typeface="Lexend Black"/>
              <a:ea typeface="Lexend Black"/>
              <a:cs typeface="Lexend Black"/>
              <a:sym typeface="Lexend Black"/>
            </a:endParaRPr>
          </a:p>
        </p:txBody>
      </p:sp>
      <p:sp>
        <p:nvSpPr>
          <p:cNvPr id="1062" name="Google Shape;1062;p99"/>
          <p:cNvSpPr txBox="1"/>
          <p:nvPr/>
        </p:nvSpPr>
        <p:spPr>
          <a:xfrm>
            <a:off x="6537700" y="1409300"/>
            <a:ext cx="16578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dk1"/>
                </a:solidFill>
                <a:latin typeface="Lexend Black"/>
                <a:ea typeface="Lexend Black"/>
                <a:cs typeface="Lexend Black"/>
                <a:sym typeface="Lexend Black"/>
              </a:rPr>
              <a:t>VENUS</a:t>
            </a:r>
            <a:endParaRPr sz="2000">
              <a:solidFill>
                <a:schemeClr val="dk1"/>
              </a:solidFill>
              <a:latin typeface="Lexend Black"/>
              <a:ea typeface="Lexend Black"/>
              <a:cs typeface="Lexend Black"/>
              <a:sym typeface="Lexend Black"/>
            </a:endParaRPr>
          </a:p>
        </p:txBody>
      </p:sp>
      <p:sp>
        <p:nvSpPr>
          <p:cNvPr id="1063" name="Google Shape;1063;p99"/>
          <p:cNvSpPr txBox="1"/>
          <p:nvPr/>
        </p:nvSpPr>
        <p:spPr>
          <a:xfrm>
            <a:off x="6537700" y="3025026"/>
            <a:ext cx="16578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dk1"/>
                </a:solidFill>
                <a:latin typeface="Lexend Black"/>
                <a:ea typeface="Lexend Black"/>
                <a:cs typeface="Lexend Black"/>
                <a:sym typeface="Lexend Black"/>
              </a:rPr>
              <a:t>JUPITER</a:t>
            </a:r>
            <a:endParaRPr sz="2000">
              <a:solidFill>
                <a:schemeClr val="dk1"/>
              </a:solidFill>
              <a:latin typeface="Lexend Black"/>
              <a:ea typeface="Lexend Black"/>
              <a:cs typeface="Lexend Black"/>
              <a:sym typeface="Lexend Black"/>
            </a:endParaRPr>
          </a:p>
        </p:txBody>
      </p:sp>
      <p:cxnSp>
        <p:nvCxnSpPr>
          <p:cNvPr id="1064" name="Google Shape;1064;p99"/>
          <p:cNvCxnSpPr>
            <a:stCxn id="1058" idx="0"/>
            <a:endCxn id="1055" idx="3"/>
          </p:cNvCxnSpPr>
          <p:nvPr/>
        </p:nvCxnSpPr>
        <p:spPr>
          <a:xfrm flipH="1" rot="5400000">
            <a:off x="3687850" y="1346300"/>
            <a:ext cx="541800" cy="1226700"/>
          </a:xfrm>
          <a:prstGeom prst="bentConnector2">
            <a:avLst/>
          </a:prstGeom>
          <a:noFill/>
          <a:ln cap="flat" cmpd="sng" w="9525">
            <a:solidFill>
              <a:schemeClr val="lt2"/>
            </a:solidFill>
            <a:prstDash val="solid"/>
            <a:round/>
            <a:headEnd len="med" w="med" type="none"/>
            <a:tailEnd len="med" w="med" type="none"/>
          </a:ln>
        </p:spPr>
      </p:cxnSp>
      <p:cxnSp>
        <p:nvCxnSpPr>
          <p:cNvPr id="1065" name="Google Shape;1065;p99"/>
          <p:cNvCxnSpPr>
            <a:stCxn id="1058" idx="2"/>
            <a:endCxn id="1053" idx="3"/>
          </p:cNvCxnSpPr>
          <p:nvPr/>
        </p:nvCxnSpPr>
        <p:spPr>
          <a:xfrm rot="5400000">
            <a:off x="3701200" y="2433650"/>
            <a:ext cx="515100" cy="1226700"/>
          </a:xfrm>
          <a:prstGeom prst="bentConnector2">
            <a:avLst/>
          </a:prstGeom>
          <a:noFill/>
          <a:ln cap="flat" cmpd="sng" w="9525">
            <a:solidFill>
              <a:schemeClr val="lt2"/>
            </a:solidFill>
            <a:prstDash val="solid"/>
            <a:round/>
            <a:headEnd len="med" w="med" type="none"/>
            <a:tailEnd len="med" w="med" type="none"/>
          </a:ln>
        </p:spPr>
      </p:cxnSp>
      <p:sp>
        <p:nvSpPr>
          <p:cNvPr id="1066" name="Google Shape;1066;p99"/>
          <p:cNvSpPr txBox="1"/>
          <p:nvPr>
            <p:ph idx="4294967295" type="subTitle"/>
          </p:nvPr>
        </p:nvSpPr>
        <p:spPr>
          <a:xfrm>
            <a:off x="948650" y="3534125"/>
            <a:ext cx="1657800" cy="811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 and the smallest of them all</a:t>
            </a:r>
            <a:endParaRPr/>
          </a:p>
        </p:txBody>
      </p:sp>
      <p:sp>
        <p:nvSpPr>
          <p:cNvPr id="1067" name="Google Shape;1067;p99"/>
          <p:cNvSpPr txBox="1"/>
          <p:nvPr>
            <p:ph idx="4294967295" type="subTitle"/>
          </p:nvPr>
        </p:nvSpPr>
        <p:spPr>
          <a:xfrm>
            <a:off x="6537700" y="1910775"/>
            <a:ext cx="1657800" cy="81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1068" name="Google Shape;1068;p99"/>
          <p:cNvSpPr txBox="1"/>
          <p:nvPr>
            <p:ph idx="4294967295" type="subTitle"/>
          </p:nvPr>
        </p:nvSpPr>
        <p:spPr>
          <a:xfrm>
            <a:off x="948650" y="1910775"/>
            <a:ext cx="1657800" cy="811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 It’s full of iron oxide dust</a:t>
            </a:r>
            <a:endParaRPr/>
          </a:p>
        </p:txBody>
      </p:sp>
      <p:sp>
        <p:nvSpPr>
          <p:cNvPr id="1069" name="Google Shape;1069;p99"/>
          <p:cNvSpPr txBox="1"/>
          <p:nvPr>
            <p:ph idx="4294967295" type="subTitle"/>
          </p:nvPr>
        </p:nvSpPr>
        <p:spPr>
          <a:xfrm>
            <a:off x="6537700" y="3534125"/>
            <a:ext cx="1657800" cy="81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t>
            </a:r>
            <a:r>
              <a:rPr lang="en"/>
              <a:t>a gas giant and </a:t>
            </a:r>
            <a:r>
              <a:rPr lang="en"/>
              <a:t>the biggest planet in the Solar System</a:t>
            </a:r>
            <a:endParaRPr/>
          </a:p>
        </p:txBody>
      </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 name="Shape 1073"/>
        <p:cNvGrpSpPr/>
        <p:nvPr/>
      </p:nvGrpSpPr>
      <p:grpSpPr>
        <a:xfrm>
          <a:off x="0" y="0"/>
          <a:ext cx="0" cy="0"/>
          <a:chOff x="0" y="0"/>
          <a:chExt cx="0" cy="0"/>
        </a:xfrm>
      </p:grpSpPr>
      <p:sp>
        <p:nvSpPr>
          <p:cNvPr id="1074" name="Google Shape;1074;p10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TABLES TO REPRESENT DATA</a:t>
            </a:r>
            <a:endParaRPr/>
          </a:p>
        </p:txBody>
      </p:sp>
      <p:graphicFrame>
        <p:nvGraphicFramePr>
          <p:cNvPr id="1075" name="Google Shape;1075;p100"/>
          <p:cNvGraphicFramePr/>
          <p:nvPr/>
        </p:nvGraphicFramePr>
        <p:xfrm>
          <a:off x="719963" y="1314010"/>
          <a:ext cx="3000000" cy="3000000"/>
        </p:xfrm>
        <a:graphic>
          <a:graphicData uri="http://schemas.openxmlformats.org/drawingml/2006/table">
            <a:tbl>
              <a:tblPr>
                <a:noFill/>
                <a:tableStyleId>{775E0F38-28E7-40FD-86CB-70A697D4DEEE}</a:tableStyleId>
              </a:tblPr>
              <a:tblGrid>
                <a:gridCol w="915525"/>
                <a:gridCol w="1145925"/>
                <a:gridCol w="1410600"/>
                <a:gridCol w="1410600"/>
                <a:gridCol w="1410600"/>
                <a:gridCol w="1410600"/>
              </a:tblGrid>
              <a:tr h="479550">
                <a:tc>
                  <a:txBody>
                    <a:bodyPr/>
                    <a:lstStyle/>
                    <a:p>
                      <a:pPr indent="0" lvl="0" marL="0" rtl="0" algn="l">
                        <a:spcBef>
                          <a:spcPts val="0"/>
                        </a:spcBef>
                        <a:spcAft>
                          <a:spcPts val="0"/>
                        </a:spcAft>
                        <a:buNone/>
                      </a:pPr>
                      <a:r>
                        <a:t/>
                      </a:r>
                      <a:endParaRPr sz="1800">
                        <a:solidFill>
                          <a:schemeClr val="dk1"/>
                        </a:solidFill>
                        <a:latin typeface="Inter"/>
                        <a:ea typeface="Inter"/>
                        <a:cs typeface="Inter"/>
                        <a:sym typeface="Inter"/>
                      </a:endParaRPr>
                    </a:p>
                  </a:txBody>
                  <a:tcPr marT="68575" marB="68575" marR="91425" marL="91425" anchor="ctr">
                    <a:lnL cap="flat" cmpd="sng" w="9525">
                      <a:solidFill>
                        <a:schemeClr val="lt2">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t/>
                      </a:r>
                      <a:endParaRPr sz="1800">
                        <a:solidFill>
                          <a:schemeClr val="dk1"/>
                        </a:solidFill>
                        <a:latin typeface="Inter"/>
                        <a:ea typeface="Inter"/>
                        <a:cs typeface="Inter"/>
                        <a:sym typeface="Inter"/>
                      </a:endParaRPr>
                    </a:p>
                  </a:txBody>
                  <a:tcPr marT="68575" marB="68575" marR="91425" marL="91425" anchor="ctr">
                    <a:lnL cap="flat" cmpd="sng" w="9525">
                      <a:solidFill>
                        <a:schemeClr val="accent1">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TEAM A</a:t>
                      </a:r>
                      <a:endParaRPr>
                        <a:solidFill>
                          <a:schemeClr val="lt1"/>
                        </a:solidFill>
                        <a:latin typeface="Lexend Black"/>
                        <a:ea typeface="Lexend Black"/>
                        <a:cs typeface="Lexend Black"/>
                        <a:sym typeface="Lexend Black"/>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TEAM B</a:t>
                      </a:r>
                      <a:endParaRPr>
                        <a:solidFill>
                          <a:schemeClr val="lt1"/>
                        </a:solidFill>
                        <a:latin typeface="Lexend Black"/>
                        <a:ea typeface="Lexend Black"/>
                        <a:cs typeface="Lexend Black"/>
                        <a:sym typeface="Lexend Black"/>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rgbClr val="000000"/>
                        </a:buClr>
                        <a:buSzPts val="1100"/>
                        <a:buFont typeface="Arial"/>
                        <a:buNone/>
                      </a:pPr>
                      <a:r>
                        <a:rPr lang="en">
                          <a:solidFill>
                            <a:schemeClr val="lt1"/>
                          </a:solidFill>
                          <a:latin typeface="Lexend Black"/>
                          <a:ea typeface="Lexend Black"/>
                          <a:cs typeface="Lexend Black"/>
                          <a:sym typeface="Lexend Black"/>
                        </a:rPr>
                        <a:t>TEAM C</a:t>
                      </a:r>
                      <a:endParaRPr>
                        <a:solidFill>
                          <a:schemeClr val="lt1"/>
                        </a:solidFill>
                        <a:latin typeface="Lexend Black"/>
                        <a:ea typeface="Lexend Black"/>
                        <a:cs typeface="Lexend Black"/>
                        <a:sym typeface="Lexend Black"/>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TEAM D</a:t>
                      </a:r>
                      <a:endParaRPr>
                        <a:solidFill>
                          <a:schemeClr val="lt1"/>
                        </a:solidFill>
                        <a:latin typeface="Lexend Black"/>
                        <a:ea typeface="Lexend Black"/>
                        <a:cs typeface="Lexend Black"/>
                        <a:sym typeface="Lexend Black"/>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478950">
                <a:tc rowSpan="2">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TASK 1</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MERCURY</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Jupiter is big</a:t>
                      </a:r>
                      <a:endParaRPr sz="10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Mercury is small</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Venus is very hot</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Earth has life</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vMerge="1"/>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MARS</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rowSpan="2">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TASK 2</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SATURN</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Saturn has rings</a:t>
                      </a:r>
                      <a:endParaRPr sz="10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Mars is a red planet</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The Sun is a star</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Mars is very cold</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vMerge="1"/>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VENUS</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gridSpan="2">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RESULTS</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hMerge="1"/>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100K</a:t>
                      </a:r>
                      <a:endParaRPr sz="1000">
                        <a:solidFill>
                          <a:schemeClr val="dk1"/>
                        </a:solidFill>
                        <a:latin typeface="Inter"/>
                        <a:ea typeface="Inter"/>
                        <a:cs typeface="Inter"/>
                        <a:sym typeface="Inter"/>
                      </a:endParaRPr>
                    </a:p>
                  </a:txBody>
                  <a:tcPr marT="0" marB="0" marR="0" marL="0"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680"/>
                      </a:srgbClr>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25</a:t>
                      </a:r>
                      <a:r>
                        <a:rPr lang="en" sz="1000">
                          <a:solidFill>
                            <a:schemeClr val="dk1"/>
                          </a:solidFill>
                          <a:latin typeface="Inter"/>
                          <a:ea typeface="Inter"/>
                          <a:cs typeface="Inter"/>
                          <a:sym typeface="Inter"/>
                        </a:rPr>
                        <a:t>0K</a:t>
                      </a:r>
                      <a:endParaRPr sz="1000">
                        <a:solidFill>
                          <a:schemeClr val="dk1"/>
                        </a:solidFill>
                        <a:latin typeface="Inter"/>
                        <a:ea typeface="Inter"/>
                        <a:cs typeface="Inter"/>
                        <a:sym typeface="Inter"/>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680"/>
                      </a:srgbClr>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86</a:t>
                      </a:r>
                      <a:r>
                        <a:rPr lang="en" sz="1000">
                          <a:solidFill>
                            <a:schemeClr val="dk1"/>
                          </a:solidFill>
                          <a:latin typeface="Inter"/>
                          <a:ea typeface="Inter"/>
                          <a:cs typeface="Inter"/>
                          <a:sym typeface="Inter"/>
                        </a:rPr>
                        <a:t>0K</a:t>
                      </a:r>
                      <a:endParaRPr sz="1000">
                        <a:solidFill>
                          <a:schemeClr val="dk1"/>
                        </a:solidFill>
                        <a:latin typeface="Inter"/>
                        <a:ea typeface="Inter"/>
                        <a:cs typeface="Inter"/>
                        <a:sym typeface="Inter"/>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680"/>
                      </a:srgbClr>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45</a:t>
                      </a:r>
                      <a:r>
                        <a:rPr lang="en" sz="1000">
                          <a:solidFill>
                            <a:schemeClr val="dk1"/>
                          </a:solidFill>
                          <a:latin typeface="Inter"/>
                          <a:ea typeface="Inter"/>
                          <a:cs typeface="Inter"/>
                          <a:sym typeface="Inter"/>
                        </a:rPr>
                        <a:t>0K</a:t>
                      </a:r>
                      <a:endParaRPr sz="1000">
                        <a:solidFill>
                          <a:schemeClr val="dk1"/>
                        </a:solidFill>
                        <a:latin typeface="Inter"/>
                        <a:ea typeface="Inter"/>
                        <a:cs typeface="Inter"/>
                        <a:sym typeface="Inter"/>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680"/>
                      </a:srgbClr>
                    </a:solidFill>
                  </a:tcPr>
                </a:tc>
              </a:tr>
            </a:tbl>
          </a:graphicData>
        </a:graphic>
      </p:graphicFrame>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9" name="Shape 1079"/>
        <p:cNvGrpSpPr/>
        <p:nvPr/>
      </p:nvGrpSpPr>
      <p:grpSpPr>
        <a:xfrm>
          <a:off x="0" y="0"/>
          <a:ext cx="0" cy="0"/>
          <a:chOff x="0" y="0"/>
          <a:chExt cx="0" cy="0"/>
        </a:xfrm>
      </p:grpSpPr>
      <p:sp>
        <p:nvSpPr>
          <p:cNvPr id="1080" name="Google Shape;1080;p10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USE THIS GRAPH</a:t>
            </a:r>
            <a:endParaRPr/>
          </a:p>
        </p:txBody>
      </p:sp>
      <p:sp>
        <p:nvSpPr>
          <p:cNvPr id="1081" name="Google Shape;1081;p101"/>
          <p:cNvSpPr txBox="1"/>
          <p:nvPr/>
        </p:nvSpPr>
        <p:spPr>
          <a:xfrm>
            <a:off x="981900" y="4296500"/>
            <a:ext cx="7180200" cy="307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Inter"/>
                <a:ea typeface="Inter"/>
                <a:cs typeface="Inter"/>
                <a:sym typeface="Inter"/>
              </a:rPr>
              <a:t>Follow the link in the graph to modify its data and then paste the new one here. </a:t>
            </a:r>
            <a:r>
              <a:rPr b="1" lang="en" sz="1000" u="sng">
                <a:solidFill>
                  <a:schemeClr val="dk1"/>
                </a:solidFill>
                <a:latin typeface="Inter"/>
                <a:ea typeface="Inter"/>
                <a:cs typeface="Inter"/>
                <a:sym typeface="Inter"/>
                <a:hlinkClick r:id="rId3">
                  <a:extLst>
                    <a:ext uri="{A12FA001-AC4F-418D-AE19-62706E023703}">
                      <ahyp:hlinkClr val="tx"/>
                    </a:ext>
                  </a:extLst>
                </a:hlinkClick>
              </a:rPr>
              <a:t>For more info, click here</a:t>
            </a:r>
            <a:endParaRPr b="1" sz="1000" u="sng">
              <a:solidFill>
                <a:schemeClr val="dk1"/>
              </a:solidFill>
              <a:latin typeface="Inter"/>
              <a:ea typeface="Inter"/>
              <a:cs typeface="Inter"/>
              <a:sym typeface="Inter"/>
            </a:endParaRPr>
          </a:p>
        </p:txBody>
      </p:sp>
      <p:sp>
        <p:nvSpPr>
          <p:cNvPr id="1082" name="Google Shape;1082;p101"/>
          <p:cNvSpPr txBox="1"/>
          <p:nvPr/>
        </p:nvSpPr>
        <p:spPr>
          <a:xfrm>
            <a:off x="6757669" y="3232045"/>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TEAM 3</a:t>
            </a:r>
            <a:endParaRPr sz="2000">
              <a:solidFill>
                <a:schemeClr val="dk1"/>
              </a:solidFill>
              <a:latin typeface="Lexend Black"/>
              <a:ea typeface="Lexend Black"/>
              <a:cs typeface="Lexend Black"/>
              <a:sym typeface="Lexend Black"/>
            </a:endParaRPr>
          </a:p>
        </p:txBody>
      </p:sp>
      <p:sp>
        <p:nvSpPr>
          <p:cNvPr id="1083" name="Google Shape;1083;p101"/>
          <p:cNvSpPr txBox="1"/>
          <p:nvPr/>
        </p:nvSpPr>
        <p:spPr>
          <a:xfrm>
            <a:off x="6757669" y="2477716"/>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TEAM 2</a:t>
            </a:r>
            <a:endParaRPr sz="2000">
              <a:solidFill>
                <a:schemeClr val="dk1"/>
              </a:solidFill>
              <a:latin typeface="Lexend Black"/>
              <a:ea typeface="Lexend Black"/>
              <a:cs typeface="Lexend Black"/>
              <a:sym typeface="Lexend Black"/>
            </a:endParaRPr>
          </a:p>
        </p:txBody>
      </p:sp>
      <p:sp>
        <p:nvSpPr>
          <p:cNvPr id="1084" name="Google Shape;1084;p101"/>
          <p:cNvSpPr txBox="1"/>
          <p:nvPr/>
        </p:nvSpPr>
        <p:spPr>
          <a:xfrm>
            <a:off x="6757669" y="1723388"/>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TEAM 1 </a:t>
            </a:r>
            <a:endParaRPr sz="2000">
              <a:solidFill>
                <a:schemeClr val="dk1"/>
              </a:solidFill>
              <a:latin typeface="Lexend Black"/>
              <a:ea typeface="Lexend Black"/>
              <a:cs typeface="Lexend Black"/>
              <a:sym typeface="Lexend Black"/>
            </a:endParaRPr>
          </a:p>
        </p:txBody>
      </p:sp>
      <p:sp>
        <p:nvSpPr>
          <p:cNvPr id="1085" name="Google Shape;1085;p101"/>
          <p:cNvSpPr/>
          <p:nvPr/>
        </p:nvSpPr>
        <p:spPr>
          <a:xfrm>
            <a:off x="6533169" y="1770771"/>
            <a:ext cx="183300" cy="183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101"/>
          <p:cNvSpPr/>
          <p:nvPr/>
        </p:nvSpPr>
        <p:spPr>
          <a:xfrm>
            <a:off x="6533169" y="2525696"/>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101"/>
          <p:cNvSpPr/>
          <p:nvPr/>
        </p:nvSpPr>
        <p:spPr>
          <a:xfrm>
            <a:off x="6533169" y="3280621"/>
            <a:ext cx="183300" cy="18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88" name="Google Shape;1088;p101" title="Gráfico">
            <a:hlinkClick r:id="rId4"/>
          </p:cNvPr>
          <p:cNvPicPr preferRelativeResize="0"/>
          <p:nvPr/>
        </p:nvPicPr>
        <p:blipFill>
          <a:blip r:embed="rId5">
            <a:alphaModFix/>
          </a:blip>
          <a:stretch>
            <a:fillRect/>
          </a:stretch>
        </p:blipFill>
        <p:spPr>
          <a:xfrm>
            <a:off x="720000" y="1224275"/>
            <a:ext cx="4809663" cy="2973975"/>
          </a:xfrm>
          <a:prstGeom prst="rect">
            <a:avLst/>
          </a:prstGeom>
          <a:noFill/>
          <a:ln>
            <a:noFill/>
          </a:ln>
        </p:spPr>
      </p:pic>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2" name="Shape 1092"/>
        <p:cNvGrpSpPr/>
        <p:nvPr/>
      </p:nvGrpSpPr>
      <p:grpSpPr>
        <a:xfrm>
          <a:off x="0" y="0"/>
          <a:ext cx="0" cy="0"/>
          <a:chOff x="0" y="0"/>
          <a:chExt cx="0" cy="0"/>
        </a:xfrm>
      </p:grpSpPr>
      <p:sp>
        <p:nvSpPr>
          <p:cNvPr id="1093" name="Google Shape;1093;p10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ROADMAP INFOGRAPHIC</a:t>
            </a:r>
            <a:endParaRPr/>
          </a:p>
        </p:txBody>
      </p:sp>
      <p:graphicFrame>
        <p:nvGraphicFramePr>
          <p:cNvPr id="1094" name="Google Shape;1094;p102"/>
          <p:cNvGraphicFramePr/>
          <p:nvPr/>
        </p:nvGraphicFramePr>
        <p:xfrm>
          <a:off x="713238" y="1172900"/>
          <a:ext cx="3000000" cy="3000000"/>
        </p:xfrm>
        <a:graphic>
          <a:graphicData uri="http://schemas.openxmlformats.org/drawingml/2006/table">
            <a:tbl>
              <a:tblPr>
                <a:noFill/>
                <a:tableStyleId>{373C58BC-F5D8-48B4-9B05-09BF626719F8}</a:tableStyleId>
              </a:tblPr>
              <a:tblGrid>
                <a:gridCol w="806750"/>
                <a:gridCol w="682675"/>
                <a:gridCol w="517850"/>
                <a:gridCol w="517850"/>
                <a:gridCol w="517850"/>
                <a:gridCol w="517850"/>
                <a:gridCol w="517850"/>
                <a:gridCol w="517850"/>
                <a:gridCol w="517850"/>
                <a:gridCol w="517850"/>
                <a:gridCol w="517850"/>
                <a:gridCol w="517850"/>
                <a:gridCol w="517850"/>
                <a:gridCol w="517850"/>
              </a:tblGrid>
              <a:tr h="191000">
                <a:tc>
                  <a:txBody>
                    <a:bodyPr/>
                    <a:lstStyle/>
                    <a:p>
                      <a:pPr indent="0" lvl="0" marL="0" rtl="0" algn="l">
                        <a:spcBef>
                          <a:spcPts val="0"/>
                        </a:spcBef>
                        <a:spcAft>
                          <a:spcPts val="0"/>
                        </a:spcAft>
                        <a:buNone/>
                      </a:pPr>
                      <a:r>
                        <a:t/>
                      </a:r>
                      <a:endParaRPr>
                        <a:latin typeface="Inter"/>
                        <a:ea typeface="Inter"/>
                        <a:cs typeface="Inter"/>
                        <a:sym typeface="Inter"/>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Inter Medium"/>
                        <a:ea typeface="Inter Medium"/>
                        <a:cs typeface="Inter Medium"/>
                        <a:sym typeface="Inter Medium"/>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tcPr>
                </a:tc>
                <a:tc gridSpan="12">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MONTH</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hMerge="1"/>
                <a:tc hMerge="1"/>
                <a:tc hMerge="1"/>
                <a:tc hMerge="1"/>
                <a:tc hMerge="1"/>
                <a:tc hMerge="1"/>
                <a:tc hMerge="1"/>
                <a:tc hMerge="1"/>
                <a:tc hMerge="1"/>
                <a:tc hMerge="1"/>
                <a:tc hMerge="1"/>
              </a:tr>
              <a:tr h="191000">
                <a:tc>
                  <a:txBody>
                    <a:bodyPr/>
                    <a:lstStyle/>
                    <a:p>
                      <a:pPr indent="0" lvl="0" marL="0" rtl="0" algn="l">
                        <a:spcBef>
                          <a:spcPts val="0"/>
                        </a:spcBef>
                        <a:spcAft>
                          <a:spcPts val="0"/>
                        </a:spcAft>
                        <a:buNone/>
                      </a:pPr>
                      <a:r>
                        <a:t/>
                      </a:r>
                      <a:endParaRPr>
                        <a:latin typeface="Inter"/>
                        <a:ea typeface="Inter"/>
                        <a:cs typeface="Inter"/>
                        <a:sym typeface="Inter"/>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Inter Medium"/>
                        <a:ea typeface="Inter Medium"/>
                        <a:cs typeface="Inter Medium"/>
                        <a:sym typeface="Inter Medium"/>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1</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2</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3</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4</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5</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6</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7</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8</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9</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10</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11</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12</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176300">
                <a:tc rowSpan="2">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PHASE 01</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1</a:t>
                      </a:r>
                      <a:endParaRPr b="1">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223900">
                <a:tc vMerge="1"/>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2</a:t>
                      </a:r>
                      <a:endParaRPr b="1" sz="12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176300">
                <a:tc rowSpan="2">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PHASE 02</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4</a:t>
                      </a:r>
                      <a:endParaRPr b="1" sz="12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r>
              <a:tr h="223900">
                <a:tc vMerge="1"/>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5</a:t>
                      </a:r>
                      <a:endParaRPr b="1" sz="12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r>
              <a:tr h="290200">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PHASE 03</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6</a:t>
                      </a:r>
                      <a:endParaRPr b="1" sz="12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r>
            </a:tbl>
          </a:graphicData>
        </a:graphic>
      </p:graphicFrame>
      <p:sp>
        <p:nvSpPr>
          <p:cNvPr id="1095" name="Google Shape;1095;p102"/>
          <p:cNvSpPr/>
          <p:nvPr/>
        </p:nvSpPr>
        <p:spPr>
          <a:xfrm>
            <a:off x="1519988" y="4371825"/>
            <a:ext cx="176400" cy="176400"/>
          </a:xfrm>
          <a:prstGeom prst="rect">
            <a:avLst/>
          </a:prstGeom>
          <a:solidFill>
            <a:srgbClr val="4619BB">
              <a:alpha val="4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102"/>
          <p:cNvSpPr txBox="1"/>
          <p:nvPr/>
        </p:nvSpPr>
        <p:spPr>
          <a:xfrm flipH="1">
            <a:off x="1703163" y="4316025"/>
            <a:ext cx="1854300" cy="288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Lexend Black"/>
                <a:ea typeface="Lexend Black"/>
                <a:cs typeface="Lexend Black"/>
                <a:sym typeface="Lexend Black"/>
              </a:rPr>
              <a:t>In progress</a:t>
            </a:r>
            <a:endParaRPr>
              <a:solidFill>
                <a:schemeClr val="dk1"/>
              </a:solidFill>
              <a:latin typeface="Lexend Black"/>
              <a:ea typeface="Lexend Black"/>
              <a:cs typeface="Lexend Black"/>
              <a:sym typeface="Lexend Black"/>
            </a:endParaRPr>
          </a:p>
        </p:txBody>
      </p:sp>
      <p:sp>
        <p:nvSpPr>
          <p:cNvPr id="1097" name="Google Shape;1097;p102"/>
          <p:cNvSpPr/>
          <p:nvPr/>
        </p:nvSpPr>
        <p:spPr>
          <a:xfrm>
            <a:off x="3942838" y="4371825"/>
            <a:ext cx="176400" cy="176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102"/>
          <p:cNvSpPr txBox="1"/>
          <p:nvPr/>
        </p:nvSpPr>
        <p:spPr>
          <a:xfrm flipH="1">
            <a:off x="4126013" y="4316025"/>
            <a:ext cx="1854300" cy="288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Lexend Black"/>
                <a:ea typeface="Lexend Black"/>
                <a:cs typeface="Lexend Black"/>
                <a:sym typeface="Lexend Black"/>
              </a:rPr>
              <a:t>Done</a:t>
            </a:r>
            <a:endParaRPr>
              <a:solidFill>
                <a:schemeClr val="dk1"/>
              </a:solidFill>
              <a:latin typeface="Lexend Black"/>
              <a:ea typeface="Lexend Black"/>
              <a:cs typeface="Lexend Black"/>
              <a:sym typeface="Lexend Black"/>
            </a:endParaRPr>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2" name="Shape 1102"/>
        <p:cNvGrpSpPr/>
        <p:nvPr/>
      </p:nvGrpSpPr>
      <p:grpSpPr>
        <a:xfrm>
          <a:off x="0" y="0"/>
          <a:ext cx="0" cy="0"/>
          <a:chOff x="0" y="0"/>
          <a:chExt cx="0" cy="0"/>
        </a:xfrm>
      </p:grpSpPr>
      <p:sp>
        <p:nvSpPr>
          <p:cNvPr id="1103" name="Google Shape;1103;p103"/>
          <p:cNvSpPr txBox="1"/>
          <p:nvPr>
            <p:ph idx="3" type="subTitle"/>
          </p:nvPr>
        </p:nvSpPr>
        <p:spPr>
          <a:xfrm>
            <a:off x="5055275" y="3271400"/>
            <a:ext cx="2505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TOM </a:t>
            </a:r>
            <a:r>
              <a:rPr lang="en"/>
              <a:t>HARRIS</a:t>
            </a:r>
            <a:endParaRPr/>
          </a:p>
        </p:txBody>
      </p:sp>
      <p:sp>
        <p:nvSpPr>
          <p:cNvPr id="1104" name="Google Shape;1104;p103"/>
          <p:cNvSpPr txBox="1"/>
          <p:nvPr>
            <p:ph idx="4" type="subTitle"/>
          </p:nvPr>
        </p:nvSpPr>
        <p:spPr>
          <a:xfrm>
            <a:off x="1583075" y="3271400"/>
            <a:ext cx="2505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SOFIA HILL</a:t>
            </a:r>
            <a:endParaRPr/>
          </a:p>
        </p:txBody>
      </p:sp>
      <p:pic>
        <p:nvPicPr>
          <p:cNvPr id="1105" name="Google Shape;1105;p103"/>
          <p:cNvPicPr preferRelativeResize="0"/>
          <p:nvPr/>
        </p:nvPicPr>
        <p:blipFill rotWithShape="1">
          <a:blip r:embed="rId3">
            <a:alphaModFix/>
          </a:blip>
          <a:srcRect b="39795" l="19553" r="40327" t="0"/>
          <a:stretch/>
        </p:blipFill>
        <p:spPr>
          <a:xfrm>
            <a:off x="5504089" y="1524525"/>
            <a:ext cx="1608000" cy="1608000"/>
          </a:xfrm>
          <a:prstGeom prst="rect">
            <a:avLst/>
          </a:prstGeom>
          <a:noFill/>
          <a:ln>
            <a:noFill/>
          </a:ln>
        </p:spPr>
      </p:pic>
      <p:pic>
        <p:nvPicPr>
          <p:cNvPr id="1106" name="Google Shape;1106;p103"/>
          <p:cNvPicPr preferRelativeResize="0"/>
          <p:nvPr/>
        </p:nvPicPr>
        <p:blipFill rotWithShape="1">
          <a:blip r:embed="rId4">
            <a:alphaModFix/>
          </a:blip>
          <a:srcRect b="47808" l="24769" r="43478" t="4545"/>
          <a:stretch/>
        </p:blipFill>
        <p:spPr>
          <a:xfrm>
            <a:off x="2031864" y="1524475"/>
            <a:ext cx="1608000" cy="1608000"/>
          </a:xfrm>
          <a:prstGeom prst="rect">
            <a:avLst/>
          </a:prstGeom>
          <a:noFill/>
          <a:ln>
            <a:noFill/>
          </a:ln>
        </p:spPr>
      </p:pic>
      <p:sp>
        <p:nvSpPr>
          <p:cNvPr id="1107" name="Google Shape;1107;p10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1108" name="Google Shape;1108;p103"/>
          <p:cNvSpPr txBox="1"/>
          <p:nvPr>
            <p:ph idx="1" type="subTitle"/>
          </p:nvPr>
        </p:nvSpPr>
        <p:spPr>
          <a:xfrm>
            <a:off x="5055284" y="3844099"/>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109" name="Google Shape;1109;p103"/>
          <p:cNvSpPr txBox="1"/>
          <p:nvPr>
            <p:ph idx="2" type="subTitle"/>
          </p:nvPr>
        </p:nvSpPr>
        <p:spPr>
          <a:xfrm>
            <a:off x="1583300" y="3844099"/>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 name="Shape 1113"/>
        <p:cNvGrpSpPr/>
        <p:nvPr/>
      </p:nvGrpSpPr>
      <p:grpSpPr>
        <a:xfrm>
          <a:off x="0" y="0"/>
          <a:ext cx="0" cy="0"/>
          <a:chOff x="0" y="0"/>
          <a:chExt cx="0" cy="0"/>
        </a:xfrm>
      </p:grpSpPr>
      <p:sp>
        <p:nvSpPr>
          <p:cNvPr id="1114" name="Google Shape;1114;p104"/>
          <p:cNvSpPr/>
          <p:nvPr/>
        </p:nvSpPr>
        <p:spPr>
          <a:xfrm>
            <a:off x="3702438" y="3185247"/>
            <a:ext cx="447900" cy="44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115" name="Google Shape;1115;p104"/>
          <p:cNvSpPr/>
          <p:nvPr/>
        </p:nvSpPr>
        <p:spPr>
          <a:xfrm>
            <a:off x="4373513" y="3185247"/>
            <a:ext cx="447900" cy="44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116" name="Google Shape;1116;p104"/>
          <p:cNvSpPr/>
          <p:nvPr/>
        </p:nvSpPr>
        <p:spPr>
          <a:xfrm>
            <a:off x="4993663" y="3185247"/>
            <a:ext cx="447900" cy="44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117" name="Google Shape;1117;p104"/>
          <p:cNvSpPr txBox="1"/>
          <p:nvPr>
            <p:ph type="title"/>
          </p:nvPr>
        </p:nvSpPr>
        <p:spPr>
          <a:xfrm>
            <a:off x="2347925" y="1088526"/>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118" name="Google Shape;1118;p104"/>
          <p:cNvSpPr txBox="1"/>
          <p:nvPr>
            <p:ph idx="1" type="subTitle"/>
          </p:nvPr>
        </p:nvSpPr>
        <p:spPr>
          <a:xfrm>
            <a:off x="2347900" y="2038925"/>
            <a:ext cx="4448100" cy="105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t>D</a:t>
            </a:r>
            <a:r>
              <a:rPr b="1" lang="en"/>
              <a:t>o you have any questions?</a:t>
            </a:r>
            <a:endParaRPr b="1"/>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1119" name="Google Shape;1119;p104"/>
          <p:cNvSpPr txBox="1"/>
          <p:nvPr/>
        </p:nvSpPr>
        <p:spPr>
          <a:xfrm>
            <a:off x="2496150" y="4343600"/>
            <a:ext cx="4151700" cy="26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Inter"/>
                <a:ea typeface="Inter"/>
                <a:cs typeface="Inter"/>
                <a:sym typeface="Inter"/>
              </a:rPr>
              <a:t>Please keep this slide for attribution</a:t>
            </a:r>
            <a:endParaRPr b="1" sz="1000">
              <a:solidFill>
                <a:schemeClr val="dk1"/>
              </a:solidFill>
              <a:latin typeface="Inter"/>
              <a:ea typeface="Inter"/>
              <a:cs typeface="Inter"/>
              <a:sym typeface="Inter"/>
            </a:endParaRPr>
          </a:p>
        </p:txBody>
      </p:sp>
      <p:sp>
        <p:nvSpPr>
          <p:cNvPr id="1120" name="Google Shape;1120;p104"/>
          <p:cNvSpPr/>
          <p:nvPr/>
        </p:nvSpPr>
        <p:spPr>
          <a:xfrm>
            <a:off x="3753508" y="3236133"/>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 name="Google Shape;1121;p104"/>
          <p:cNvGrpSpPr/>
          <p:nvPr/>
        </p:nvGrpSpPr>
        <p:grpSpPr>
          <a:xfrm>
            <a:off x="4424429" y="3236324"/>
            <a:ext cx="346056" cy="345674"/>
            <a:chOff x="3303268" y="3817349"/>
            <a:chExt cx="346056" cy="345674"/>
          </a:xfrm>
        </p:grpSpPr>
        <p:sp>
          <p:nvSpPr>
            <p:cNvPr id="1122" name="Google Shape;1122;p104"/>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104"/>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104"/>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104"/>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 name="Google Shape;1126;p104"/>
          <p:cNvGrpSpPr/>
          <p:nvPr/>
        </p:nvGrpSpPr>
        <p:grpSpPr>
          <a:xfrm>
            <a:off x="5044594" y="3236324"/>
            <a:ext cx="346056" cy="345674"/>
            <a:chOff x="3752358" y="3817349"/>
            <a:chExt cx="346056" cy="345674"/>
          </a:xfrm>
        </p:grpSpPr>
        <p:sp>
          <p:nvSpPr>
            <p:cNvPr id="1127" name="Google Shape;1127;p104"/>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10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10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10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 name="Shape 1134"/>
        <p:cNvGrpSpPr/>
        <p:nvPr/>
      </p:nvGrpSpPr>
      <p:grpSpPr>
        <a:xfrm>
          <a:off x="0" y="0"/>
          <a:ext cx="0" cy="0"/>
          <a:chOff x="0" y="0"/>
          <a:chExt cx="0" cy="0"/>
        </a:xfrm>
      </p:grpSpPr>
      <p:sp>
        <p:nvSpPr>
          <p:cNvPr id="1135" name="Google Shape;1135;p10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136" name="Google Shape;1136;p105"/>
          <p:cNvSpPr txBox="1"/>
          <p:nvPr>
            <p:ph idx="4294967295" type="body"/>
          </p:nvPr>
        </p:nvSpPr>
        <p:spPr>
          <a:xfrm>
            <a:off x="719975" y="1215751"/>
            <a:ext cx="7704000" cy="51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an assortment of alternative resources whose style fits the one of this template:</a:t>
            </a:r>
            <a:endParaRPr/>
          </a:p>
          <a:p>
            <a:pPr indent="0" lvl="0" marL="0" rtl="0" algn="l">
              <a:spcBef>
                <a:spcPts val="0"/>
              </a:spcBef>
              <a:spcAft>
                <a:spcPts val="0"/>
              </a:spcAft>
              <a:buNone/>
            </a:pPr>
            <a:r>
              <a:t/>
            </a:r>
            <a:endParaRPr/>
          </a:p>
        </p:txBody>
      </p:sp>
      <p:pic>
        <p:nvPicPr>
          <p:cNvPr id="1137" name="Google Shape;1137;p105"/>
          <p:cNvPicPr preferRelativeResize="0"/>
          <p:nvPr/>
        </p:nvPicPr>
        <p:blipFill>
          <a:blip r:embed="rId3">
            <a:alphaModFix/>
          </a:blip>
          <a:stretch>
            <a:fillRect/>
          </a:stretch>
        </p:blipFill>
        <p:spPr>
          <a:xfrm>
            <a:off x="713225" y="1961525"/>
            <a:ext cx="1646625" cy="353025"/>
          </a:xfrm>
          <a:prstGeom prst="rect">
            <a:avLst/>
          </a:prstGeom>
          <a:noFill/>
          <a:ln>
            <a:noFill/>
          </a:ln>
        </p:spPr>
      </p:pic>
      <p:pic>
        <p:nvPicPr>
          <p:cNvPr id="1138" name="Google Shape;1138;p105"/>
          <p:cNvPicPr preferRelativeResize="0"/>
          <p:nvPr/>
        </p:nvPicPr>
        <p:blipFill>
          <a:blip r:embed="rId3">
            <a:alphaModFix/>
          </a:blip>
          <a:stretch>
            <a:fillRect/>
          </a:stretch>
        </p:blipFill>
        <p:spPr>
          <a:xfrm rot="10800000">
            <a:off x="713225" y="2650875"/>
            <a:ext cx="1646625" cy="353025"/>
          </a:xfrm>
          <a:prstGeom prst="rect">
            <a:avLst/>
          </a:prstGeom>
          <a:noFill/>
          <a:ln>
            <a:noFill/>
          </a:ln>
        </p:spPr>
      </p:pic>
      <p:sp>
        <p:nvSpPr>
          <p:cNvPr id="1139" name="Google Shape;1139;p105"/>
          <p:cNvSpPr/>
          <p:nvPr/>
        </p:nvSpPr>
        <p:spPr>
          <a:xfrm>
            <a:off x="2735850" y="1961475"/>
            <a:ext cx="1042500" cy="1042500"/>
          </a:xfrm>
          <a:prstGeom prst="diamond">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140" name="Google Shape;1140;p105"/>
          <p:cNvSpPr/>
          <p:nvPr/>
        </p:nvSpPr>
        <p:spPr>
          <a:xfrm>
            <a:off x="4290342" y="1961525"/>
            <a:ext cx="1042500" cy="1042500"/>
          </a:xfrm>
          <a:prstGeom prst="rect">
            <a:avLst/>
          </a:prstGeom>
          <a:solidFill>
            <a:schemeClr val="l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141" name="Google Shape;1141;p105"/>
          <p:cNvSpPr/>
          <p:nvPr/>
        </p:nvSpPr>
        <p:spPr>
          <a:xfrm>
            <a:off x="5844833" y="1961400"/>
            <a:ext cx="1042500" cy="1042500"/>
          </a:xfrm>
          <a:prstGeom prst="frame">
            <a:avLst>
              <a:gd fmla="val 22367" name="adj1"/>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142" name="Google Shape;1142;p105"/>
          <p:cNvSpPr/>
          <p:nvPr/>
        </p:nvSpPr>
        <p:spPr>
          <a:xfrm>
            <a:off x="7399325" y="1961400"/>
            <a:ext cx="1042500" cy="1042500"/>
          </a:xfrm>
          <a:prstGeom prst="frame">
            <a:avLst>
              <a:gd fmla="val 22367" name="adj1"/>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pic>
        <p:nvPicPr>
          <p:cNvPr id="1143" name="Google Shape;1143;p105"/>
          <p:cNvPicPr preferRelativeResize="0"/>
          <p:nvPr/>
        </p:nvPicPr>
        <p:blipFill>
          <a:blip r:embed="rId3">
            <a:alphaModFix/>
          </a:blip>
          <a:stretch>
            <a:fillRect/>
          </a:stretch>
        </p:blipFill>
        <p:spPr>
          <a:xfrm rot="10800000">
            <a:off x="719625" y="3326400"/>
            <a:ext cx="7715250" cy="147225"/>
          </a:xfrm>
          <a:prstGeom prst="rect">
            <a:avLst/>
          </a:prstGeom>
          <a:noFill/>
          <a:ln>
            <a:noFill/>
          </a:ln>
        </p:spPr>
      </p:pic>
      <p:pic>
        <p:nvPicPr>
          <p:cNvPr id="1144" name="Google Shape;1144;p105"/>
          <p:cNvPicPr preferRelativeResize="0"/>
          <p:nvPr/>
        </p:nvPicPr>
        <p:blipFill>
          <a:blip r:embed="rId3">
            <a:alphaModFix/>
          </a:blip>
          <a:stretch>
            <a:fillRect/>
          </a:stretch>
        </p:blipFill>
        <p:spPr>
          <a:xfrm flipH="1" rot="10800000">
            <a:off x="719625" y="3658975"/>
            <a:ext cx="7715250" cy="147225"/>
          </a:xfrm>
          <a:prstGeom prst="rect">
            <a:avLst/>
          </a:prstGeom>
          <a:noFill/>
          <a:ln>
            <a:noFill/>
          </a:ln>
        </p:spPr>
      </p:pic>
      <p:sp>
        <p:nvSpPr>
          <p:cNvPr id="1145" name="Google Shape;1145;p105"/>
          <p:cNvSpPr/>
          <p:nvPr/>
        </p:nvSpPr>
        <p:spPr>
          <a:xfrm>
            <a:off x="714275" y="4092400"/>
            <a:ext cx="7715400" cy="5106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9" name="Shape 1149"/>
        <p:cNvGrpSpPr/>
        <p:nvPr/>
      </p:nvGrpSpPr>
      <p:grpSpPr>
        <a:xfrm>
          <a:off x="0" y="0"/>
          <a:ext cx="0" cy="0"/>
          <a:chOff x="0" y="0"/>
          <a:chExt cx="0" cy="0"/>
        </a:xfrm>
      </p:grpSpPr>
      <p:sp>
        <p:nvSpPr>
          <p:cNvPr id="1150" name="Google Shape;1150;p106"/>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Clr>
                <a:schemeClr val="dk1"/>
              </a:buClr>
              <a:buSzPts val="1100"/>
              <a:buFont typeface="Arial"/>
              <a:buNone/>
            </a:pPr>
            <a:r>
              <a:rPr lang="en"/>
              <a:t>Did you like the resources on this template? Get them for free at our other websites:</a:t>
            </a:r>
            <a:endParaRPr/>
          </a:p>
          <a:p>
            <a:pPr indent="0" lvl="0" marL="0" rtl="0" algn="l">
              <a:spcBef>
                <a:spcPts val="300"/>
              </a:spcBef>
              <a:spcAft>
                <a:spcPts val="0"/>
              </a:spcAft>
              <a:buNone/>
            </a:pPr>
            <a:r>
              <a:rPr b="1" lang="en"/>
              <a:t>Photos</a:t>
            </a:r>
            <a:endParaRPr b="1"/>
          </a:p>
          <a:p>
            <a:pPr indent="-203200" lvl="0" marL="241300" rtl="0" algn="l">
              <a:spcBef>
                <a:spcPts val="800"/>
              </a:spcBef>
              <a:spcAft>
                <a:spcPts val="0"/>
              </a:spcAft>
              <a:buSzPts val="1200"/>
              <a:buFont typeface="Inter"/>
              <a:buChar char="●"/>
            </a:pPr>
            <a:r>
              <a:rPr lang="en" u="sng">
                <a:hlinkClick r:id="rId3"/>
              </a:rPr>
              <a:t>Beautiful women working together in a startup company</a:t>
            </a:r>
            <a:endParaRPr/>
          </a:p>
          <a:p>
            <a:pPr indent="-203200" lvl="0" marL="241300" rtl="0" algn="l">
              <a:spcBef>
                <a:spcPts val="0"/>
              </a:spcBef>
              <a:spcAft>
                <a:spcPts val="0"/>
              </a:spcAft>
              <a:buSzPts val="1200"/>
              <a:buFont typeface="Inter Light"/>
              <a:buChar char="●"/>
            </a:pPr>
            <a:r>
              <a:rPr lang="en" u="sng">
                <a:hlinkClick r:id="rId4"/>
              </a:rPr>
              <a:t>Corporate employee posing at the office</a:t>
            </a:r>
            <a:endParaRPr/>
          </a:p>
          <a:p>
            <a:pPr indent="-203200" lvl="0" marL="241300" rtl="0" algn="l">
              <a:spcBef>
                <a:spcPts val="0"/>
              </a:spcBef>
              <a:spcAft>
                <a:spcPts val="0"/>
              </a:spcAft>
              <a:buSzPts val="1200"/>
              <a:buFont typeface="Inter Light"/>
              <a:buChar char="●"/>
            </a:pPr>
            <a:r>
              <a:rPr lang="en" u="sng">
                <a:hlinkClick r:id="rId5"/>
              </a:rPr>
              <a:t>Businessman looking on a tablet</a:t>
            </a:r>
            <a:endParaRPr/>
          </a:p>
          <a:p>
            <a:pPr indent="-203200" lvl="0" marL="241300" rtl="0" algn="l">
              <a:spcBef>
                <a:spcPts val="0"/>
              </a:spcBef>
              <a:spcAft>
                <a:spcPts val="0"/>
              </a:spcAft>
              <a:buSzPts val="1200"/>
              <a:buFont typeface="Inter Light"/>
              <a:buChar char="●"/>
            </a:pPr>
            <a:r>
              <a:rPr lang="en" u="sng">
                <a:hlinkClick r:id="rId6"/>
              </a:rPr>
              <a:t>Two male colleagues talking to each other during a meeting</a:t>
            </a:r>
            <a:endParaRPr/>
          </a:p>
          <a:p>
            <a:pPr indent="-203200" lvl="0" marL="241300" rtl="0" algn="l">
              <a:spcBef>
                <a:spcPts val="0"/>
              </a:spcBef>
              <a:spcAft>
                <a:spcPts val="0"/>
              </a:spcAft>
              <a:buSzPts val="1200"/>
              <a:buFont typeface="Inter Light"/>
              <a:buChar char="●"/>
            </a:pPr>
            <a:r>
              <a:rPr lang="en" u="sng">
                <a:hlinkClick r:id="rId7"/>
              </a:rPr>
              <a:t>Office workers using finance graphs</a:t>
            </a:r>
            <a:endParaRPr/>
          </a:p>
          <a:p>
            <a:pPr indent="-203200" lvl="0" marL="241300" rtl="0" algn="l">
              <a:spcBef>
                <a:spcPts val="0"/>
              </a:spcBef>
              <a:spcAft>
                <a:spcPts val="0"/>
              </a:spcAft>
              <a:buSzPts val="1200"/>
              <a:buFont typeface="Inter Light"/>
              <a:buChar char="●"/>
            </a:pPr>
            <a:r>
              <a:rPr lang="en" u="sng">
                <a:hlinkClick r:id="rId8"/>
              </a:rPr>
              <a:t>Man showing something to his colleagues on laptop during a meeting</a:t>
            </a:r>
            <a:endParaRPr/>
          </a:p>
        </p:txBody>
      </p:sp>
      <p:sp>
        <p:nvSpPr>
          <p:cNvPr id="1151" name="Google Shape;1151;p10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5" name="Shape 1155"/>
        <p:cNvGrpSpPr/>
        <p:nvPr/>
      </p:nvGrpSpPr>
      <p:grpSpPr>
        <a:xfrm>
          <a:off x="0" y="0"/>
          <a:ext cx="0" cy="0"/>
          <a:chOff x="0" y="0"/>
          <a:chExt cx="0" cy="0"/>
        </a:xfrm>
      </p:grpSpPr>
      <p:sp>
        <p:nvSpPr>
          <p:cNvPr id="1156" name="Google Shape;1156;p10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157" name="Google Shape;1157;p107"/>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1" name="Shape 1161"/>
        <p:cNvGrpSpPr/>
        <p:nvPr/>
      </p:nvGrpSpPr>
      <p:grpSpPr>
        <a:xfrm>
          <a:off x="0" y="0"/>
          <a:ext cx="0" cy="0"/>
          <a:chOff x="0" y="0"/>
          <a:chExt cx="0" cy="0"/>
        </a:xfrm>
      </p:grpSpPr>
      <p:sp>
        <p:nvSpPr>
          <p:cNvPr id="1162" name="Google Shape;1162;p108"/>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163" name="Google Shape;1163;p10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7" name="Shape 1167"/>
        <p:cNvGrpSpPr/>
        <p:nvPr/>
      </p:nvGrpSpPr>
      <p:grpSpPr>
        <a:xfrm>
          <a:off x="0" y="0"/>
          <a:ext cx="0" cy="0"/>
          <a:chOff x="0" y="0"/>
          <a:chExt cx="0" cy="0"/>
        </a:xfrm>
      </p:grpSpPr>
      <p:sp>
        <p:nvSpPr>
          <p:cNvPr id="1168" name="Google Shape;1168;p109"/>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Lexend</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https://fonts.google.com/specimen/Lexend</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Inter</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https://fonts.google.com/specimen/Inter</a:t>
            </a:r>
            <a:r>
              <a:rPr lang="en" sz="1100">
                <a:solidFill>
                  <a:schemeClr val="lt1"/>
                </a:solidFill>
              </a:rPr>
              <a:t>)</a:t>
            </a:r>
            <a:endParaRPr sz="1100">
              <a:solidFill>
                <a:schemeClr val="lt1"/>
              </a:solidFill>
            </a:endParaRPr>
          </a:p>
        </p:txBody>
      </p:sp>
      <p:sp>
        <p:nvSpPr>
          <p:cNvPr id="1169" name="Google Shape;1169;p109"/>
          <p:cNvSpPr/>
          <p:nvPr/>
        </p:nvSpPr>
        <p:spPr>
          <a:xfrm>
            <a:off x="2052650" y="2947800"/>
            <a:ext cx="791400" cy="754200"/>
          </a:xfrm>
          <a:prstGeom prst="roundRect">
            <a:avLst>
              <a:gd fmla="val 16667" name="adj"/>
            </a:avLst>
          </a:prstGeom>
          <a:solidFill>
            <a:srgbClr val="1919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109"/>
          <p:cNvSpPr/>
          <p:nvPr/>
        </p:nvSpPr>
        <p:spPr>
          <a:xfrm>
            <a:off x="3114470" y="2947800"/>
            <a:ext cx="791400" cy="754200"/>
          </a:xfrm>
          <a:prstGeom prst="roundRect">
            <a:avLst>
              <a:gd fmla="val 16667" name="adj"/>
            </a:avLst>
          </a:prstGeom>
          <a:solidFill>
            <a:srgbClr val="F0EFE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109"/>
          <p:cNvSpPr/>
          <p:nvPr/>
        </p:nvSpPr>
        <p:spPr>
          <a:xfrm>
            <a:off x="4176289" y="2947800"/>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109"/>
          <p:cNvSpPr txBox="1"/>
          <p:nvPr/>
        </p:nvSpPr>
        <p:spPr>
          <a:xfrm>
            <a:off x="205265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#191919</a:t>
            </a:r>
            <a:endParaRPr sz="1000">
              <a:solidFill>
                <a:srgbClr val="FFFFFF"/>
              </a:solidFill>
            </a:endParaRPr>
          </a:p>
        </p:txBody>
      </p:sp>
      <p:sp>
        <p:nvSpPr>
          <p:cNvPr id="1173" name="Google Shape;1173;p109"/>
          <p:cNvSpPr txBox="1"/>
          <p:nvPr/>
        </p:nvSpPr>
        <p:spPr>
          <a:xfrm>
            <a:off x="311447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#f0efef</a:t>
            </a:r>
            <a:endParaRPr sz="1000">
              <a:solidFill>
                <a:schemeClr val="dk1"/>
              </a:solidFill>
            </a:endParaRPr>
          </a:p>
        </p:txBody>
      </p:sp>
      <p:sp>
        <p:nvSpPr>
          <p:cNvPr id="1174" name="Google Shape;1174;p109"/>
          <p:cNvSpPr txBox="1"/>
          <p:nvPr/>
        </p:nvSpPr>
        <p:spPr>
          <a:xfrm>
            <a:off x="417630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1175" name="Google Shape;1175;p109"/>
          <p:cNvSpPr/>
          <p:nvPr/>
        </p:nvSpPr>
        <p:spPr>
          <a:xfrm>
            <a:off x="5238125" y="2947800"/>
            <a:ext cx="791400" cy="754200"/>
          </a:xfrm>
          <a:prstGeom prst="roundRect">
            <a:avLst>
              <a:gd fmla="val 16667" name="adj"/>
            </a:avLst>
          </a:prstGeom>
          <a:solidFill>
            <a:srgbClr val="4619B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109"/>
          <p:cNvSpPr txBox="1"/>
          <p:nvPr/>
        </p:nvSpPr>
        <p:spPr>
          <a:xfrm>
            <a:off x="523812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#4619bb</a:t>
            </a:r>
            <a:endParaRPr sz="1000">
              <a:solidFill>
                <a:srgbClr val="FFFFFF"/>
              </a:solidFill>
            </a:endParaRPr>
          </a:p>
        </p:txBody>
      </p:sp>
      <p:sp>
        <p:nvSpPr>
          <p:cNvPr id="1177" name="Google Shape;1177;p109"/>
          <p:cNvSpPr/>
          <p:nvPr/>
        </p:nvSpPr>
        <p:spPr>
          <a:xfrm>
            <a:off x="6299950" y="2947800"/>
            <a:ext cx="791400" cy="754200"/>
          </a:xfrm>
          <a:prstGeom prst="roundRect">
            <a:avLst>
              <a:gd fmla="val 16667" name="adj"/>
            </a:avLst>
          </a:prstGeom>
          <a:solidFill>
            <a:srgbClr val="20124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109"/>
          <p:cNvSpPr txBox="1"/>
          <p:nvPr/>
        </p:nvSpPr>
        <p:spPr>
          <a:xfrm>
            <a:off x="629995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#20124d</a:t>
            </a:r>
            <a:endParaRPr sz="1000">
              <a:solidFill>
                <a:srgbClr val="FFFFFF"/>
              </a:solidFill>
            </a:endParaRPr>
          </a:p>
        </p:txBody>
      </p:sp>
      <p:sp>
        <p:nvSpPr>
          <p:cNvPr id="1179" name="Google Shape;1179;p10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3" name="Shape 1183"/>
        <p:cNvGrpSpPr/>
        <p:nvPr/>
      </p:nvGrpSpPr>
      <p:grpSpPr>
        <a:xfrm>
          <a:off x="0" y="0"/>
          <a:ext cx="0" cy="0"/>
          <a:chOff x="0" y="0"/>
          <a:chExt cx="0" cy="0"/>
        </a:xfrm>
      </p:grpSpPr>
      <p:sp>
        <p:nvSpPr>
          <p:cNvPr id="1184" name="Google Shape;1184;p110"/>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185" name="Google Shape;1185;p11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186" name="Google Shape;1186;p110"/>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187" name="Google Shape;1187;p110">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188" name="Google Shape;1188;p110">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189" name="Google Shape;1189;p110">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190" name="Google Shape;1190;p110">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191" name="Google Shape;1191;p110"/>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192" name="Google Shape;1192;p110"/>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193" name="Google Shape;1193;p110"/>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194" name="Google Shape;1194;p110"/>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195" name="Google Shape;1195;p110">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9" name="Shape 1199"/>
        <p:cNvGrpSpPr/>
        <p:nvPr/>
      </p:nvGrpSpPr>
      <p:grpSpPr>
        <a:xfrm>
          <a:off x="0" y="0"/>
          <a:ext cx="0" cy="0"/>
          <a:chOff x="0" y="0"/>
          <a:chExt cx="0" cy="0"/>
        </a:xfrm>
      </p:grpSpPr>
      <p:sp>
        <p:nvSpPr>
          <p:cNvPr id="1200" name="Google Shape;1200;p111"/>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1201" name="Google Shape;1201;p111"/>
          <p:cNvGrpSpPr/>
          <p:nvPr/>
        </p:nvGrpSpPr>
        <p:grpSpPr>
          <a:xfrm>
            <a:off x="5117640" y="3085736"/>
            <a:ext cx="474294" cy="551291"/>
            <a:chOff x="4727025" y="1332775"/>
            <a:chExt cx="59900" cy="69625"/>
          </a:xfrm>
        </p:grpSpPr>
        <p:sp>
          <p:nvSpPr>
            <p:cNvPr id="1202" name="Google Shape;1202;p11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11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 name="Google Shape;1204;p111"/>
          <p:cNvGrpSpPr/>
          <p:nvPr/>
        </p:nvGrpSpPr>
        <p:grpSpPr>
          <a:xfrm>
            <a:off x="5731296" y="2314340"/>
            <a:ext cx="555653" cy="557031"/>
            <a:chOff x="4820425" y="1329900"/>
            <a:chExt cx="70175" cy="70350"/>
          </a:xfrm>
        </p:grpSpPr>
        <p:sp>
          <p:nvSpPr>
            <p:cNvPr id="1205" name="Google Shape;1205;p11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11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11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11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 name="Google Shape;1209;p111"/>
          <p:cNvGrpSpPr/>
          <p:nvPr/>
        </p:nvGrpSpPr>
        <p:grpSpPr>
          <a:xfrm>
            <a:off x="6357664" y="2318845"/>
            <a:ext cx="582574" cy="533871"/>
            <a:chOff x="4903200" y="1331525"/>
            <a:chExt cx="73575" cy="67425"/>
          </a:xfrm>
        </p:grpSpPr>
        <p:sp>
          <p:nvSpPr>
            <p:cNvPr id="1210" name="Google Shape;1210;p11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11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 name="Google Shape;1212;p111"/>
          <p:cNvGrpSpPr/>
          <p:nvPr/>
        </p:nvGrpSpPr>
        <p:grpSpPr>
          <a:xfrm>
            <a:off x="5717142" y="3078709"/>
            <a:ext cx="583960" cy="565345"/>
            <a:chOff x="4815575" y="1416800"/>
            <a:chExt cx="73750" cy="71400"/>
          </a:xfrm>
        </p:grpSpPr>
        <p:sp>
          <p:nvSpPr>
            <p:cNvPr id="1213" name="Google Shape;1213;p11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11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11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 name="Google Shape;1216;p111"/>
          <p:cNvGrpSpPr/>
          <p:nvPr/>
        </p:nvGrpSpPr>
        <p:grpSpPr>
          <a:xfrm>
            <a:off x="6351924" y="3108896"/>
            <a:ext cx="589898" cy="504970"/>
            <a:chOff x="4902475" y="1418875"/>
            <a:chExt cx="74500" cy="63775"/>
          </a:xfrm>
        </p:grpSpPr>
        <p:sp>
          <p:nvSpPr>
            <p:cNvPr id="1217" name="Google Shape;1217;p11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111"/>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 name="Google Shape;1219;p111"/>
          <p:cNvGrpSpPr/>
          <p:nvPr/>
        </p:nvGrpSpPr>
        <p:grpSpPr>
          <a:xfrm>
            <a:off x="5727139" y="3826000"/>
            <a:ext cx="563967" cy="567127"/>
            <a:chOff x="4818100" y="1507675"/>
            <a:chExt cx="71225" cy="71625"/>
          </a:xfrm>
        </p:grpSpPr>
        <p:sp>
          <p:nvSpPr>
            <p:cNvPr id="1220" name="Google Shape;1220;p11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11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11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11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 name="Google Shape;1224;p111"/>
          <p:cNvGrpSpPr/>
          <p:nvPr/>
        </p:nvGrpSpPr>
        <p:grpSpPr>
          <a:xfrm>
            <a:off x="5040636" y="3829461"/>
            <a:ext cx="628301" cy="588505"/>
            <a:chOff x="4721450" y="1509475"/>
            <a:chExt cx="79350" cy="74325"/>
          </a:xfrm>
        </p:grpSpPr>
        <p:sp>
          <p:nvSpPr>
            <p:cNvPr id="1225" name="Google Shape;1225;p11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11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11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11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 name="Google Shape;1229;p111"/>
          <p:cNvGrpSpPr/>
          <p:nvPr/>
        </p:nvGrpSpPr>
        <p:grpSpPr>
          <a:xfrm>
            <a:off x="6386170" y="3814027"/>
            <a:ext cx="557038" cy="562772"/>
            <a:chOff x="4906800" y="1507500"/>
            <a:chExt cx="70350" cy="71075"/>
          </a:xfrm>
        </p:grpSpPr>
        <p:sp>
          <p:nvSpPr>
            <p:cNvPr id="1230" name="Google Shape;1230;p11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11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11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11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11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 name="Google Shape;1235;p111"/>
          <p:cNvGrpSpPr/>
          <p:nvPr/>
        </p:nvGrpSpPr>
        <p:grpSpPr>
          <a:xfrm>
            <a:off x="4423778" y="2340963"/>
            <a:ext cx="517934" cy="517934"/>
            <a:chOff x="3736598" y="2170606"/>
            <a:chExt cx="404889" cy="404889"/>
          </a:xfrm>
        </p:grpSpPr>
        <p:sp>
          <p:nvSpPr>
            <p:cNvPr id="1236" name="Google Shape;1236;p11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11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11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11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 name="Google Shape;1240;p111"/>
          <p:cNvGrpSpPr/>
          <p:nvPr/>
        </p:nvGrpSpPr>
        <p:grpSpPr>
          <a:xfrm>
            <a:off x="3690839" y="2341061"/>
            <a:ext cx="586986" cy="517740"/>
            <a:chOff x="3161917" y="2170682"/>
            <a:chExt cx="458870" cy="404737"/>
          </a:xfrm>
        </p:grpSpPr>
        <p:sp>
          <p:nvSpPr>
            <p:cNvPr id="1241" name="Google Shape;1241;p11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11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11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111"/>
          <p:cNvGrpSpPr/>
          <p:nvPr/>
        </p:nvGrpSpPr>
        <p:grpSpPr>
          <a:xfrm>
            <a:off x="3713860" y="3102400"/>
            <a:ext cx="540943" cy="517963"/>
            <a:chOff x="3179914" y="2889488"/>
            <a:chExt cx="422876" cy="404911"/>
          </a:xfrm>
        </p:grpSpPr>
        <p:sp>
          <p:nvSpPr>
            <p:cNvPr id="1245" name="Google Shape;1245;p11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11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11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11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11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11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 name="Google Shape;1251;p111"/>
          <p:cNvGrpSpPr/>
          <p:nvPr/>
        </p:nvGrpSpPr>
        <p:grpSpPr>
          <a:xfrm>
            <a:off x="4414654" y="3102358"/>
            <a:ext cx="536180" cy="518047"/>
            <a:chOff x="3729467" y="2889422"/>
            <a:chExt cx="419153" cy="404977"/>
          </a:xfrm>
        </p:grpSpPr>
        <p:sp>
          <p:nvSpPr>
            <p:cNvPr id="1252" name="Google Shape;1252;p11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11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11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11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11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11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11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 name="Google Shape;1259;p111"/>
          <p:cNvGrpSpPr/>
          <p:nvPr/>
        </p:nvGrpSpPr>
        <p:grpSpPr>
          <a:xfrm>
            <a:off x="1951688" y="3445787"/>
            <a:ext cx="965351" cy="134611"/>
            <a:chOff x="4411970" y="2962952"/>
            <a:chExt cx="706544" cy="104212"/>
          </a:xfrm>
        </p:grpSpPr>
        <p:sp>
          <p:nvSpPr>
            <p:cNvPr id="1260" name="Google Shape;1260;p11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11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11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11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 name="Google Shape;1264;p111"/>
          <p:cNvGrpSpPr/>
          <p:nvPr/>
        </p:nvGrpSpPr>
        <p:grpSpPr>
          <a:xfrm>
            <a:off x="1951688" y="3041077"/>
            <a:ext cx="960158" cy="289172"/>
            <a:chOff x="4411970" y="2726085"/>
            <a:chExt cx="643107" cy="193659"/>
          </a:xfrm>
        </p:grpSpPr>
        <p:sp>
          <p:nvSpPr>
            <p:cNvPr id="1265" name="Google Shape;1265;p11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11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11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 name="Google Shape;1268;p111"/>
          <p:cNvGrpSpPr/>
          <p:nvPr/>
        </p:nvGrpSpPr>
        <p:grpSpPr>
          <a:xfrm>
            <a:off x="960185" y="3295400"/>
            <a:ext cx="811503" cy="252584"/>
            <a:chOff x="4411970" y="4340222"/>
            <a:chExt cx="779467" cy="242683"/>
          </a:xfrm>
        </p:grpSpPr>
        <p:sp>
          <p:nvSpPr>
            <p:cNvPr id="1269" name="Google Shape;1269;p11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11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11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 name="Google Shape;1272;p111"/>
          <p:cNvGrpSpPr/>
          <p:nvPr/>
        </p:nvGrpSpPr>
        <p:grpSpPr>
          <a:xfrm>
            <a:off x="1951688" y="2709308"/>
            <a:ext cx="965160" cy="216230"/>
            <a:chOff x="4411970" y="2468674"/>
            <a:chExt cx="747317" cy="167425"/>
          </a:xfrm>
        </p:grpSpPr>
        <p:sp>
          <p:nvSpPr>
            <p:cNvPr id="1273" name="Google Shape;1273;p11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11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5" name="Google Shape;1275;p111"/>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6" name="Google Shape;1276;p111"/>
          <p:cNvGrpSpPr/>
          <p:nvPr/>
        </p:nvGrpSpPr>
        <p:grpSpPr>
          <a:xfrm>
            <a:off x="959254" y="2334687"/>
            <a:ext cx="1959041" cy="208784"/>
            <a:chOff x="6336019" y="3733725"/>
            <a:chExt cx="2566206" cy="351310"/>
          </a:xfrm>
        </p:grpSpPr>
        <p:sp>
          <p:nvSpPr>
            <p:cNvPr id="1277" name="Google Shape;1277;p111"/>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111"/>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111"/>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111"/>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 name="Google Shape;1281;p111"/>
          <p:cNvGrpSpPr/>
          <p:nvPr/>
        </p:nvGrpSpPr>
        <p:grpSpPr>
          <a:xfrm>
            <a:off x="1951688" y="3950602"/>
            <a:ext cx="946551" cy="153200"/>
            <a:chOff x="4404545" y="3301592"/>
            <a:chExt cx="782403" cy="129272"/>
          </a:xfrm>
        </p:grpSpPr>
        <p:sp>
          <p:nvSpPr>
            <p:cNvPr id="1282" name="Google Shape;1282;p11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111"/>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 name="Google Shape;1284;p111"/>
          <p:cNvGrpSpPr/>
          <p:nvPr/>
        </p:nvGrpSpPr>
        <p:grpSpPr>
          <a:xfrm>
            <a:off x="1951688" y="3695937"/>
            <a:ext cx="962257" cy="139127"/>
            <a:chOff x="4411970" y="3131459"/>
            <a:chExt cx="710520" cy="117397"/>
          </a:xfrm>
        </p:grpSpPr>
        <p:sp>
          <p:nvSpPr>
            <p:cNvPr id="1285" name="Google Shape;1285;p11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11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287" name="Google Shape;1287;p111"/>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8" name="Google Shape;1288;p111"/>
          <p:cNvGrpSpPr/>
          <p:nvPr/>
        </p:nvGrpSpPr>
        <p:grpSpPr>
          <a:xfrm>
            <a:off x="951833" y="3621603"/>
            <a:ext cx="823838" cy="458988"/>
            <a:chOff x="4411970" y="1801825"/>
            <a:chExt cx="734586" cy="409262"/>
          </a:xfrm>
        </p:grpSpPr>
        <p:sp>
          <p:nvSpPr>
            <p:cNvPr id="1289" name="Google Shape;1289;p11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11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 name="Google Shape;1291;p111"/>
          <p:cNvGrpSpPr/>
          <p:nvPr/>
        </p:nvGrpSpPr>
        <p:grpSpPr>
          <a:xfrm>
            <a:off x="3056804" y="2339173"/>
            <a:ext cx="521514" cy="521514"/>
            <a:chOff x="5681300" y="2527788"/>
            <a:chExt cx="805800" cy="805800"/>
          </a:xfrm>
        </p:grpSpPr>
        <p:sp>
          <p:nvSpPr>
            <p:cNvPr id="1292" name="Google Shape;1292;p111"/>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11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 name="Google Shape;1294;p111"/>
          <p:cNvGrpSpPr/>
          <p:nvPr/>
        </p:nvGrpSpPr>
        <p:grpSpPr>
          <a:xfrm>
            <a:off x="3051044" y="3094865"/>
            <a:ext cx="533033" cy="533033"/>
            <a:chOff x="4049800" y="640400"/>
            <a:chExt cx="858900" cy="858900"/>
          </a:xfrm>
        </p:grpSpPr>
        <p:sp>
          <p:nvSpPr>
            <p:cNvPr id="1295" name="Google Shape;1295;p111"/>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111"/>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 name="Google Shape;1297;p111"/>
          <p:cNvGrpSpPr/>
          <p:nvPr/>
        </p:nvGrpSpPr>
        <p:grpSpPr>
          <a:xfrm>
            <a:off x="2976527" y="3772543"/>
            <a:ext cx="682068" cy="682068"/>
            <a:chOff x="5080188" y="927900"/>
            <a:chExt cx="961200" cy="961200"/>
          </a:xfrm>
        </p:grpSpPr>
        <p:sp>
          <p:nvSpPr>
            <p:cNvPr id="1298" name="Google Shape;1298;p111"/>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111"/>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111"/>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111"/>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11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11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11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11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 name="Google Shape;1306;p111"/>
          <p:cNvGrpSpPr/>
          <p:nvPr/>
        </p:nvGrpSpPr>
        <p:grpSpPr>
          <a:xfrm>
            <a:off x="4440026" y="3869234"/>
            <a:ext cx="505650" cy="504006"/>
            <a:chOff x="6039282" y="1042577"/>
            <a:chExt cx="734315" cy="731929"/>
          </a:xfrm>
        </p:grpSpPr>
        <p:sp>
          <p:nvSpPr>
            <p:cNvPr id="1307" name="Google Shape;1307;p11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11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11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11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11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11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11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11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11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11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11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11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11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11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11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11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11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11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11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11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11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 name="Google Shape;1328;p111"/>
          <p:cNvGrpSpPr/>
          <p:nvPr/>
        </p:nvGrpSpPr>
        <p:grpSpPr>
          <a:xfrm>
            <a:off x="5052628" y="2298862"/>
            <a:ext cx="567744" cy="602136"/>
            <a:chOff x="1825800" y="1651625"/>
            <a:chExt cx="539989" cy="571775"/>
          </a:xfrm>
        </p:grpSpPr>
        <p:sp>
          <p:nvSpPr>
            <p:cNvPr id="1329" name="Google Shape;1329;p111"/>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111"/>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111"/>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11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 name="Google Shape;1333;p111"/>
          <p:cNvGrpSpPr/>
          <p:nvPr/>
        </p:nvGrpSpPr>
        <p:grpSpPr>
          <a:xfrm>
            <a:off x="3727557" y="3855579"/>
            <a:ext cx="508123" cy="507955"/>
            <a:chOff x="1897577" y="2802432"/>
            <a:chExt cx="492176" cy="492014"/>
          </a:xfrm>
        </p:grpSpPr>
        <p:sp>
          <p:nvSpPr>
            <p:cNvPr id="1334" name="Google Shape;1334;p111"/>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111"/>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111"/>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111"/>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111"/>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111"/>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111"/>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111"/>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111"/>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111"/>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111"/>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111"/>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 name="Google Shape;1346;p111"/>
          <p:cNvGrpSpPr/>
          <p:nvPr/>
        </p:nvGrpSpPr>
        <p:grpSpPr>
          <a:xfrm>
            <a:off x="959087" y="4169123"/>
            <a:ext cx="809227" cy="200842"/>
            <a:chOff x="2013045" y="4813233"/>
            <a:chExt cx="921986" cy="228854"/>
          </a:xfrm>
        </p:grpSpPr>
        <p:sp>
          <p:nvSpPr>
            <p:cNvPr id="1347" name="Google Shape;1347;p111"/>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111"/>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 name="Google Shape;1349;p111"/>
          <p:cNvGrpSpPr/>
          <p:nvPr/>
        </p:nvGrpSpPr>
        <p:grpSpPr>
          <a:xfrm>
            <a:off x="967547" y="2656004"/>
            <a:ext cx="792421" cy="269941"/>
            <a:chOff x="1046767" y="4756633"/>
            <a:chExt cx="859646" cy="292841"/>
          </a:xfrm>
        </p:grpSpPr>
        <p:sp>
          <p:nvSpPr>
            <p:cNvPr id="1350" name="Google Shape;1350;p111"/>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111"/>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111"/>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3" name="Google Shape;1353;p111"/>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111"/>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111"/>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111"/>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7" name="Google Shape;1357;p111"/>
          <p:cNvGrpSpPr/>
          <p:nvPr/>
        </p:nvGrpSpPr>
        <p:grpSpPr>
          <a:xfrm>
            <a:off x="7103403" y="2550562"/>
            <a:ext cx="166473" cy="141497"/>
            <a:chOff x="4660325" y="1866850"/>
            <a:chExt cx="68350" cy="58100"/>
          </a:xfrm>
        </p:grpSpPr>
        <p:sp>
          <p:nvSpPr>
            <p:cNvPr id="1358" name="Google Shape;1358;p11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11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 name="Google Shape;1360;p111"/>
          <p:cNvGrpSpPr/>
          <p:nvPr/>
        </p:nvGrpSpPr>
        <p:grpSpPr>
          <a:xfrm>
            <a:off x="7412747" y="2576286"/>
            <a:ext cx="162515" cy="90049"/>
            <a:chOff x="4791775" y="1877500"/>
            <a:chExt cx="66725" cy="36975"/>
          </a:xfrm>
        </p:grpSpPr>
        <p:sp>
          <p:nvSpPr>
            <p:cNvPr id="1361" name="Google Shape;1361;p11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11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 name="Google Shape;1363;p111"/>
          <p:cNvGrpSpPr/>
          <p:nvPr/>
        </p:nvGrpSpPr>
        <p:grpSpPr>
          <a:xfrm>
            <a:off x="7734460" y="2576286"/>
            <a:ext cx="144979" cy="90049"/>
            <a:chOff x="4923925" y="1877500"/>
            <a:chExt cx="59525" cy="36975"/>
          </a:xfrm>
        </p:grpSpPr>
        <p:sp>
          <p:nvSpPr>
            <p:cNvPr id="1364" name="Google Shape;1364;p11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11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 name="Google Shape;1366;p111"/>
          <p:cNvGrpSpPr/>
          <p:nvPr/>
        </p:nvGrpSpPr>
        <p:grpSpPr>
          <a:xfrm>
            <a:off x="8028952" y="2558477"/>
            <a:ext cx="141447" cy="125667"/>
            <a:chOff x="5058450" y="1870100"/>
            <a:chExt cx="58075" cy="51600"/>
          </a:xfrm>
        </p:grpSpPr>
        <p:sp>
          <p:nvSpPr>
            <p:cNvPr id="1367" name="Google Shape;1367;p11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11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 name="Google Shape;1369;p111"/>
          <p:cNvGrpSpPr/>
          <p:nvPr/>
        </p:nvGrpSpPr>
        <p:grpSpPr>
          <a:xfrm>
            <a:off x="7443466" y="2980885"/>
            <a:ext cx="101077" cy="107645"/>
            <a:chOff x="4811425" y="2065025"/>
            <a:chExt cx="41500" cy="44200"/>
          </a:xfrm>
        </p:grpSpPr>
        <p:sp>
          <p:nvSpPr>
            <p:cNvPr id="1370" name="Google Shape;1370;p11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11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 name="Google Shape;1372;p111"/>
          <p:cNvGrpSpPr/>
          <p:nvPr/>
        </p:nvGrpSpPr>
        <p:grpSpPr>
          <a:xfrm>
            <a:off x="7735904" y="2981098"/>
            <a:ext cx="120867" cy="107218"/>
            <a:chOff x="4929875" y="2065025"/>
            <a:chExt cx="49625" cy="44025"/>
          </a:xfrm>
        </p:grpSpPr>
        <p:sp>
          <p:nvSpPr>
            <p:cNvPr id="1373" name="Google Shape;1373;p11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11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 name="Google Shape;1375;p111"/>
          <p:cNvGrpSpPr/>
          <p:nvPr/>
        </p:nvGrpSpPr>
        <p:grpSpPr>
          <a:xfrm>
            <a:off x="8064572" y="2984112"/>
            <a:ext cx="70206" cy="101191"/>
            <a:chOff x="5083925" y="2066350"/>
            <a:chExt cx="28825" cy="41550"/>
          </a:xfrm>
        </p:grpSpPr>
        <p:sp>
          <p:nvSpPr>
            <p:cNvPr id="1376" name="Google Shape;1376;p11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11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 name="Google Shape;1378;p111"/>
          <p:cNvGrpSpPr/>
          <p:nvPr/>
        </p:nvGrpSpPr>
        <p:grpSpPr>
          <a:xfrm>
            <a:off x="7096126" y="2999759"/>
            <a:ext cx="181026" cy="69896"/>
            <a:chOff x="4659775" y="2072775"/>
            <a:chExt cx="74325" cy="28700"/>
          </a:xfrm>
        </p:grpSpPr>
        <p:sp>
          <p:nvSpPr>
            <p:cNvPr id="1379" name="Google Shape;1379;p11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11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11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 name="Google Shape;1382;p111"/>
          <p:cNvGrpSpPr/>
          <p:nvPr/>
        </p:nvGrpSpPr>
        <p:grpSpPr>
          <a:xfrm>
            <a:off x="8015982" y="2790324"/>
            <a:ext cx="167387" cy="89197"/>
            <a:chOff x="4662475" y="1976500"/>
            <a:chExt cx="68725" cy="36625"/>
          </a:xfrm>
        </p:grpSpPr>
        <p:sp>
          <p:nvSpPr>
            <p:cNvPr id="1383" name="Google Shape;1383;p11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11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11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 name="Google Shape;1386;p111"/>
          <p:cNvGrpSpPr/>
          <p:nvPr/>
        </p:nvGrpSpPr>
        <p:grpSpPr>
          <a:xfrm>
            <a:off x="7712887" y="2793764"/>
            <a:ext cx="166899" cy="82317"/>
            <a:chOff x="4920150" y="1977875"/>
            <a:chExt cx="68525" cy="33800"/>
          </a:xfrm>
        </p:grpSpPr>
        <p:sp>
          <p:nvSpPr>
            <p:cNvPr id="1387" name="Google Shape;1387;p11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11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11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 name="Google Shape;1390;p111"/>
          <p:cNvGrpSpPr/>
          <p:nvPr/>
        </p:nvGrpSpPr>
        <p:grpSpPr>
          <a:xfrm>
            <a:off x="7124044" y="3197682"/>
            <a:ext cx="125190" cy="127859"/>
            <a:chOff x="4676550" y="2160575"/>
            <a:chExt cx="51400" cy="52500"/>
          </a:xfrm>
        </p:grpSpPr>
        <p:sp>
          <p:nvSpPr>
            <p:cNvPr id="1391" name="Google Shape;1391;p11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11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11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 name="Google Shape;1394;p111"/>
          <p:cNvGrpSpPr/>
          <p:nvPr/>
        </p:nvGrpSpPr>
        <p:grpSpPr>
          <a:xfrm>
            <a:off x="7421302" y="3204714"/>
            <a:ext cx="145405" cy="113794"/>
            <a:chOff x="4768325" y="2163475"/>
            <a:chExt cx="59700" cy="46725"/>
          </a:xfrm>
        </p:grpSpPr>
        <p:sp>
          <p:nvSpPr>
            <p:cNvPr id="1395" name="Google Shape;1395;p11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11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7" name="Google Shape;1397;p111"/>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111"/>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111"/>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111"/>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111"/>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111"/>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3" name="Google Shape;1403;p111"/>
          <p:cNvGrpSpPr/>
          <p:nvPr/>
        </p:nvGrpSpPr>
        <p:grpSpPr>
          <a:xfrm>
            <a:off x="7437621" y="3459808"/>
            <a:ext cx="112768" cy="106853"/>
            <a:chOff x="4768575" y="2253950"/>
            <a:chExt cx="46300" cy="43875"/>
          </a:xfrm>
        </p:grpSpPr>
        <p:sp>
          <p:nvSpPr>
            <p:cNvPr id="1404" name="Google Shape;1404;p11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11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 name="Google Shape;1406;p111"/>
          <p:cNvGrpSpPr/>
          <p:nvPr/>
        </p:nvGrpSpPr>
        <p:grpSpPr>
          <a:xfrm>
            <a:off x="7737243" y="3948834"/>
            <a:ext cx="118187" cy="146246"/>
            <a:chOff x="4960900" y="2433225"/>
            <a:chExt cx="48525" cy="60050"/>
          </a:xfrm>
        </p:grpSpPr>
        <p:sp>
          <p:nvSpPr>
            <p:cNvPr id="1407" name="Google Shape;1407;p11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11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 name="Google Shape;1409;p111"/>
          <p:cNvGrpSpPr/>
          <p:nvPr/>
        </p:nvGrpSpPr>
        <p:grpSpPr>
          <a:xfrm>
            <a:off x="7425808" y="4212895"/>
            <a:ext cx="136394" cy="143810"/>
            <a:chOff x="4854075" y="2527625"/>
            <a:chExt cx="56000" cy="59050"/>
          </a:xfrm>
        </p:grpSpPr>
        <p:sp>
          <p:nvSpPr>
            <p:cNvPr id="1410" name="Google Shape;1410;p11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11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2" name="Google Shape;1412;p111"/>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111"/>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111"/>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5" name="Google Shape;1415;p111"/>
          <p:cNvGrpSpPr/>
          <p:nvPr/>
        </p:nvGrpSpPr>
        <p:grpSpPr>
          <a:xfrm>
            <a:off x="8050020" y="3676639"/>
            <a:ext cx="99312" cy="160797"/>
            <a:chOff x="5059700" y="2334775"/>
            <a:chExt cx="40775" cy="66025"/>
          </a:xfrm>
        </p:grpSpPr>
        <p:sp>
          <p:nvSpPr>
            <p:cNvPr id="1416" name="Google Shape;1416;p11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11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11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11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11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11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11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11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11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 name="Google Shape;1425;p111"/>
          <p:cNvGrpSpPr/>
          <p:nvPr/>
        </p:nvGrpSpPr>
        <p:grpSpPr>
          <a:xfrm>
            <a:off x="8007184" y="3941771"/>
            <a:ext cx="184984" cy="160371"/>
            <a:chOff x="5037700" y="2430325"/>
            <a:chExt cx="75950" cy="65850"/>
          </a:xfrm>
        </p:grpSpPr>
        <p:sp>
          <p:nvSpPr>
            <p:cNvPr id="1426" name="Google Shape;1426;p11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11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 name="Google Shape;1428;p111"/>
          <p:cNvGrpSpPr/>
          <p:nvPr/>
        </p:nvGrpSpPr>
        <p:grpSpPr>
          <a:xfrm>
            <a:off x="7426689" y="3708223"/>
            <a:ext cx="173014" cy="97629"/>
            <a:chOff x="4756975" y="2341800"/>
            <a:chExt cx="91975" cy="51925"/>
          </a:xfrm>
        </p:grpSpPr>
        <p:sp>
          <p:nvSpPr>
            <p:cNvPr id="1429" name="Google Shape;1429;p11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11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11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11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11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11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11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11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11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11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11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11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11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11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11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11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11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11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11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11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 name="Google Shape;1449;p111"/>
          <p:cNvGrpSpPr/>
          <p:nvPr/>
        </p:nvGrpSpPr>
        <p:grpSpPr>
          <a:xfrm>
            <a:off x="7693626" y="4196920"/>
            <a:ext cx="212497" cy="175761"/>
            <a:chOff x="4943575" y="2516350"/>
            <a:chExt cx="98675" cy="81700"/>
          </a:xfrm>
        </p:grpSpPr>
        <p:sp>
          <p:nvSpPr>
            <p:cNvPr id="1450" name="Google Shape;1450;p11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11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11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11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11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11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11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11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11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11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11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11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11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11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11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11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11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11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11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11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11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11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11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11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11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11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11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11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11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11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11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11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11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11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11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11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11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11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11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11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11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11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11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11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11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11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11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11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11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11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11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11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11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11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11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11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11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11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11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11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11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11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11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11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11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11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11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11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11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11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11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11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11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11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11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11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11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11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8" name="Google Shape;1528;p111"/>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111"/>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111"/>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111"/>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11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6" name="Shape 1536"/>
        <p:cNvGrpSpPr/>
        <p:nvPr/>
      </p:nvGrpSpPr>
      <p:grpSpPr>
        <a:xfrm>
          <a:off x="0" y="0"/>
          <a:ext cx="0" cy="0"/>
          <a:chOff x="0" y="0"/>
          <a:chExt cx="0" cy="0"/>
        </a:xfrm>
      </p:grpSpPr>
      <p:grpSp>
        <p:nvGrpSpPr>
          <p:cNvPr id="1537" name="Google Shape;1537;p112"/>
          <p:cNvGrpSpPr/>
          <p:nvPr/>
        </p:nvGrpSpPr>
        <p:grpSpPr>
          <a:xfrm>
            <a:off x="6681268" y="3584496"/>
            <a:ext cx="560636" cy="516497"/>
            <a:chOff x="6652051" y="3714143"/>
            <a:chExt cx="560636" cy="516497"/>
          </a:xfrm>
        </p:grpSpPr>
        <p:grpSp>
          <p:nvGrpSpPr>
            <p:cNvPr id="1538" name="Google Shape;1538;p112"/>
            <p:cNvGrpSpPr/>
            <p:nvPr/>
          </p:nvGrpSpPr>
          <p:grpSpPr>
            <a:xfrm>
              <a:off x="6669657" y="3716715"/>
              <a:ext cx="466768" cy="464314"/>
              <a:chOff x="3139766" y="765669"/>
              <a:chExt cx="886380" cy="881888"/>
            </a:xfrm>
          </p:grpSpPr>
          <p:grpSp>
            <p:nvGrpSpPr>
              <p:cNvPr id="1539" name="Google Shape;1539;p112"/>
              <p:cNvGrpSpPr/>
              <p:nvPr/>
            </p:nvGrpSpPr>
            <p:grpSpPr>
              <a:xfrm>
                <a:off x="3139766" y="765669"/>
                <a:ext cx="886380" cy="881888"/>
                <a:chOff x="3139766" y="765669"/>
                <a:chExt cx="886380" cy="881888"/>
              </a:xfrm>
            </p:grpSpPr>
            <p:sp>
              <p:nvSpPr>
                <p:cNvPr id="1540" name="Google Shape;1540;p112"/>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112"/>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112"/>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112"/>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112"/>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112"/>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112"/>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112"/>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112"/>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9" name="Google Shape;1549;p112"/>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112"/>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112"/>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112"/>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3" name="Google Shape;1553;p112"/>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 name="Google Shape;1554;p112"/>
          <p:cNvGrpSpPr/>
          <p:nvPr/>
        </p:nvGrpSpPr>
        <p:grpSpPr>
          <a:xfrm>
            <a:off x="7679978" y="3065079"/>
            <a:ext cx="104231" cy="320340"/>
            <a:chOff x="7564426" y="3224343"/>
            <a:chExt cx="119985" cy="368801"/>
          </a:xfrm>
        </p:grpSpPr>
        <p:sp>
          <p:nvSpPr>
            <p:cNvPr id="1555" name="Google Shape;1555;p11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11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 name="Google Shape;1557;p112"/>
          <p:cNvGrpSpPr/>
          <p:nvPr/>
        </p:nvGrpSpPr>
        <p:grpSpPr>
          <a:xfrm>
            <a:off x="7379466" y="3059180"/>
            <a:ext cx="189489" cy="332132"/>
            <a:chOff x="8370831" y="3202002"/>
            <a:chExt cx="218129" cy="382376"/>
          </a:xfrm>
        </p:grpSpPr>
        <p:sp>
          <p:nvSpPr>
            <p:cNvPr id="1558" name="Google Shape;1558;p11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11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 name="Google Shape;1560;p112"/>
          <p:cNvGrpSpPr/>
          <p:nvPr/>
        </p:nvGrpSpPr>
        <p:grpSpPr>
          <a:xfrm>
            <a:off x="8102855" y="3470312"/>
            <a:ext cx="309429" cy="267000"/>
            <a:chOff x="6742064" y="3750480"/>
            <a:chExt cx="399315" cy="344560"/>
          </a:xfrm>
        </p:grpSpPr>
        <p:sp>
          <p:nvSpPr>
            <p:cNvPr id="1561" name="Google Shape;1561;p11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11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 name="Google Shape;1563;p112"/>
          <p:cNvGrpSpPr/>
          <p:nvPr/>
        </p:nvGrpSpPr>
        <p:grpSpPr>
          <a:xfrm>
            <a:off x="7641874" y="3821360"/>
            <a:ext cx="180437" cy="281608"/>
            <a:chOff x="7248525" y="3739696"/>
            <a:chExt cx="230531" cy="359790"/>
          </a:xfrm>
        </p:grpSpPr>
        <p:sp>
          <p:nvSpPr>
            <p:cNvPr id="1564" name="Google Shape;1564;p11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11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 name="Google Shape;1566;p112"/>
          <p:cNvGrpSpPr/>
          <p:nvPr/>
        </p:nvGrpSpPr>
        <p:grpSpPr>
          <a:xfrm>
            <a:off x="7887794" y="3464584"/>
            <a:ext cx="162896" cy="278710"/>
            <a:chOff x="7601242" y="3729267"/>
            <a:chExt cx="222566" cy="380803"/>
          </a:xfrm>
        </p:grpSpPr>
        <p:sp>
          <p:nvSpPr>
            <p:cNvPr id="1567" name="Google Shape;1567;p11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11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9" name="Google Shape;1569;p112"/>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0" name="Google Shape;1570;p112"/>
          <p:cNvGrpSpPr/>
          <p:nvPr/>
        </p:nvGrpSpPr>
        <p:grpSpPr>
          <a:xfrm>
            <a:off x="7377439" y="3465724"/>
            <a:ext cx="193543" cy="275990"/>
            <a:chOff x="8304647" y="3738687"/>
            <a:chExt cx="225076" cy="320956"/>
          </a:xfrm>
        </p:grpSpPr>
        <p:sp>
          <p:nvSpPr>
            <p:cNvPr id="1571" name="Google Shape;1571;p112"/>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11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11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 name="Google Shape;1574;p112"/>
          <p:cNvGrpSpPr/>
          <p:nvPr/>
        </p:nvGrpSpPr>
        <p:grpSpPr>
          <a:xfrm>
            <a:off x="7649932" y="3465724"/>
            <a:ext cx="178492" cy="275990"/>
            <a:chOff x="8615101" y="3738687"/>
            <a:chExt cx="207573" cy="320956"/>
          </a:xfrm>
        </p:grpSpPr>
        <p:sp>
          <p:nvSpPr>
            <p:cNvPr id="1575" name="Google Shape;1575;p112"/>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11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11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8" name="Google Shape;1578;p112"/>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9" name="Google Shape;1579;p112"/>
          <p:cNvGrpSpPr/>
          <p:nvPr/>
        </p:nvGrpSpPr>
        <p:grpSpPr>
          <a:xfrm>
            <a:off x="7875463" y="3868385"/>
            <a:ext cx="187557" cy="187557"/>
            <a:chOff x="8565775" y="671075"/>
            <a:chExt cx="441000" cy="441000"/>
          </a:xfrm>
        </p:grpSpPr>
        <p:sp>
          <p:nvSpPr>
            <p:cNvPr id="1580" name="Google Shape;1580;p112"/>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112"/>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2" name="Google Shape;1582;p112"/>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112"/>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4" name="Google Shape;1584;p112"/>
          <p:cNvGrpSpPr/>
          <p:nvPr/>
        </p:nvGrpSpPr>
        <p:grpSpPr>
          <a:xfrm>
            <a:off x="6029935" y="2940910"/>
            <a:ext cx="587865" cy="517731"/>
            <a:chOff x="6000718" y="3070557"/>
            <a:chExt cx="587865" cy="517731"/>
          </a:xfrm>
        </p:grpSpPr>
        <p:sp>
          <p:nvSpPr>
            <p:cNvPr id="1585" name="Google Shape;1585;p112"/>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112"/>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112"/>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112"/>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112"/>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112"/>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112"/>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112"/>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112"/>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112"/>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 name="Google Shape;1595;p112"/>
          <p:cNvGrpSpPr/>
          <p:nvPr/>
        </p:nvGrpSpPr>
        <p:grpSpPr>
          <a:xfrm>
            <a:off x="6044740" y="3584570"/>
            <a:ext cx="557665" cy="516387"/>
            <a:chOff x="6015523" y="3714217"/>
            <a:chExt cx="557665" cy="516387"/>
          </a:xfrm>
        </p:grpSpPr>
        <p:grpSp>
          <p:nvGrpSpPr>
            <p:cNvPr id="1596" name="Google Shape;1596;p112"/>
            <p:cNvGrpSpPr/>
            <p:nvPr/>
          </p:nvGrpSpPr>
          <p:grpSpPr>
            <a:xfrm>
              <a:off x="6036094" y="3716980"/>
              <a:ext cx="529822" cy="510480"/>
              <a:chOff x="3148311" y="-545634"/>
              <a:chExt cx="1006118" cy="969572"/>
            </a:xfrm>
          </p:grpSpPr>
          <p:sp>
            <p:nvSpPr>
              <p:cNvPr id="1597" name="Google Shape;1597;p112"/>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112"/>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112"/>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112"/>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112"/>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112"/>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112"/>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112"/>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112"/>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112"/>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7" name="Google Shape;1607;p112"/>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 name="Google Shape;1608;p112"/>
          <p:cNvGrpSpPr/>
          <p:nvPr/>
        </p:nvGrpSpPr>
        <p:grpSpPr>
          <a:xfrm>
            <a:off x="6673522" y="2943981"/>
            <a:ext cx="576302" cy="511871"/>
            <a:chOff x="6644304" y="3073628"/>
            <a:chExt cx="576302" cy="511871"/>
          </a:xfrm>
        </p:grpSpPr>
        <p:grpSp>
          <p:nvGrpSpPr>
            <p:cNvPr id="1609" name="Google Shape;1609;p112"/>
            <p:cNvGrpSpPr/>
            <p:nvPr/>
          </p:nvGrpSpPr>
          <p:grpSpPr>
            <a:xfrm>
              <a:off x="6712169" y="3073651"/>
              <a:ext cx="481611" cy="506713"/>
              <a:chOff x="1833536" y="-546641"/>
              <a:chExt cx="914567" cy="962419"/>
            </a:xfrm>
          </p:grpSpPr>
          <p:grpSp>
            <p:nvGrpSpPr>
              <p:cNvPr id="1610" name="Google Shape;1610;p112"/>
              <p:cNvGrpSpPr/>
              <p:nvPr/>
            </p:nvGrpSpPr>
            <p:grpSpPr>
              <a:xfrm>
                <a:off x="1833536" y="-524249"/>
                <a:ext cx="914567" cy="940027"/>
                <a:chOff x="1833536" y="-524249"/>
                <a:chExt cx="914567" cy="940027"/>
              </a:xfrm>
            </p:grpSpPr>
            <p:sp>
              <p:nvSpPr>
                <p:cNvPr id="1611" name="Google Shape;1611;p112"/>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112"/>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112"/>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112"/>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112"/>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6" name="Google Shape;1616;p112"/>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112"/>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112"/>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112"/>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0" name="Google Shape;1620;p11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 name="Google Shape;1621;p112"/>
          <p:cNvGrpSpPr/>
          <p:nvPr/>
        </p:nvGrpSpPr>
        <p:grpSpPr>
          <a:xfrm>
            <a:off x="752796" y="2869970"/>
            <a:ext cx="2622876" cy="1333540"/>
            <a:chOff x="238125" y="1038125"/>
            <a:chExt cx="7146800" cy="3633625"/>
          </a:xfrm>
        </p:grpSpPr>
        <p:sp>
          <p:nvSpPr>
            <p:cNvPr id="1622" name="Google Shape;1622;p11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11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11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11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11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11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11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11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11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11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11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11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11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11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11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11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11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11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11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11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11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11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11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11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11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11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11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11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11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11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11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11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11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11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11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11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11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11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11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11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11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11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11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11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11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11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11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11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11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11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11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11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11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11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11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11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11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11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11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11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11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11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11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11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11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11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11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11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11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11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11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11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11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11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11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11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11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11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11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11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11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11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11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11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11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11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11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11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11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11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11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11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11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11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11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11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11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11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11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11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11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11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11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11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11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11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11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11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11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11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11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11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11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11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11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11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11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11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11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11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11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11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11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11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11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11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11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11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11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11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11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11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11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11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11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11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11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11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11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11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11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11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11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11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11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11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11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11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11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11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11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11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11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11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11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11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11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11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11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11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11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11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11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11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11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11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11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11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11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11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11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11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11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11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11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11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11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11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11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11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11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11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11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11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11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11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11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11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11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11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11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11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11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11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11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11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11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11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11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11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11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11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11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11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11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11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11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11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11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11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11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11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11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11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11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11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11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11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11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11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11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11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11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11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11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11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11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11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11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11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11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11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11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11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11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11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11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11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11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11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11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11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11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11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11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11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11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11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11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11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11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11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11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11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11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11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11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11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11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11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11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11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11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11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11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11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11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11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11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11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11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11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11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11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11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11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11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11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11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11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11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11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11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11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11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11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11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11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11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11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11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11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11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11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11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11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11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11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11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11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11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11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11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11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11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11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11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11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11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11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11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11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11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11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11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11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11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11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11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11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11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11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11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11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11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11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11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11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11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11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11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11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11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11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11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11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11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11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11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11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11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11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11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11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11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11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11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11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11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11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11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11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11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11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11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11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11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11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11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11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11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11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11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11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11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11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11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11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11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11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11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11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11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11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11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11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11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11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11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11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11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11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11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11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11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11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11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11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11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11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11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11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11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11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11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11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11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11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11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11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11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11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11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11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11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11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11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11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11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11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11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11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11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11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11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11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11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11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11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11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11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11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11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11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11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11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11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11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11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11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11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11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11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11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11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11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11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11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11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11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11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11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11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11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11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11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11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11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11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11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11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11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11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11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11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11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11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11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11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11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11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11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11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11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11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11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11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11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11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11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11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11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11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11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11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11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11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11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11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11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11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11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11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11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11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11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11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11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11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11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11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11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11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11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11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11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11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11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11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11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11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11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11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11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11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11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11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11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11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11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11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11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11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11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11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11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11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11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11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11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11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11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11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11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11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11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11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11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11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11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11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11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11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11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11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11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11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11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11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11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11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11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11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11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11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11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11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11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11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11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11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11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11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11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11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11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11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11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11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11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11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11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11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11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11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11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11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11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11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11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11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11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11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11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11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11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11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11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11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11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11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11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11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11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11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11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11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11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11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11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11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11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11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11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11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11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11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11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11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11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11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11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11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11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11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11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11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11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11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11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11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11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11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11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11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11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11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11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11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11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11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11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11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11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11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11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11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11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11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11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11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11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11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11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11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11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11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11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11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11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11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11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11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11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11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11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11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11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11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11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11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11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11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11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11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11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11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11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11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11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11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11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11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11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11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11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11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11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11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11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11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11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11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11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11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11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11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11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11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11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11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11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11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11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11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11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11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11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11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11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11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11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11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11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11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11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11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11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11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11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11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11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11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11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11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11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11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11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11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11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11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11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11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11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11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11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11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11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11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11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11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11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11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11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11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11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11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11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11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11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11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11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11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11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11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11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11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11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11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11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11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11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11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11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11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11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11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11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11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11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11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11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11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11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11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11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11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11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11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11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11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11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11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11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11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11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11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11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11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11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11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11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11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11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11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11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11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11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11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11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11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11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11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11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11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11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11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11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11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11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11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11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11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11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11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11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11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11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11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11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11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11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11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11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11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11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11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11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11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11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11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11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11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11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11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11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11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11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11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11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11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11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11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11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11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11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11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11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11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11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11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11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11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11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11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11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11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11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11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11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11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11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11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11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11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11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11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11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11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11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11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11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11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11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11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11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11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11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11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11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11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11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11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11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11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11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11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11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11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11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11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11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11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11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11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11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11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11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11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11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11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11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11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11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11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11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11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11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11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11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11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11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11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11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11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11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11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11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11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11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11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11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11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11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11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11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11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11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11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11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11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11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11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11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11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11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11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11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11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11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11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11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11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11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11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11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11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11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11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11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11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11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11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11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11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11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11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11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11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11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11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11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11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11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11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11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11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11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11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11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11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11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11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11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11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11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11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11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11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11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11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11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11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11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11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11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11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11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11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11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11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11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11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11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11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11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11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11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11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11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11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11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11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11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11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11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11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11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11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11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11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11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11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11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11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11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11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11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11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11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11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11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11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11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11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11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11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11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11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11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11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11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11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11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11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11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11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11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11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11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11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11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11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11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11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11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11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11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11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11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11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11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11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11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11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11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11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11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11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11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11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11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11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11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11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11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11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11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11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11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11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11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11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11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11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11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11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11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11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11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11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11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11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11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11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11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11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11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11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11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11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11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11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11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11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11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11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11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11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11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11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11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11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11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11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11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11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11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11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11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11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11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11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11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11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11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11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11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11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11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11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11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11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11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11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11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11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11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11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11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11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11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11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11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11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11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11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11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11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11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11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11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11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11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11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11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11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11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11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11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11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11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11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11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11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11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11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11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11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11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1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1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1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11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11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1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1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1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1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11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11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1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1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11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11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1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1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11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1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1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1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1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1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11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11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11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1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1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1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1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11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1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1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1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11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11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11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11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1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1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1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1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1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1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1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1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1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11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11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1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1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1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1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1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1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1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1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1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11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11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11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1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1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1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1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1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1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11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1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11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11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1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1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1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1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1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1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1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1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1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11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11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1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1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1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1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1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1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1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1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1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11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11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11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1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1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1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11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11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1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1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1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1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1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1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11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11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1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1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1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1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1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1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1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11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11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11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1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1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1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1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1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11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11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1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1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1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1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11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11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1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1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1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1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11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11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11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11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11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11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1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1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1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1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1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11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11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1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1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1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1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11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11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1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11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11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11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11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11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11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11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11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11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11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11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1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11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11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1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1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1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1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1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1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11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11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1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11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11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11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11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1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1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11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11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11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1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1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1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1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1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1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1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1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1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1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1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1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1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1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1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11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1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1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11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11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1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1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1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1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1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1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1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1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1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1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1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1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1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1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1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1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1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1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1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1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1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1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1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1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1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1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1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1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11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1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1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1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1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1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1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11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11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11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1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1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1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1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1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1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1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1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1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11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11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1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1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1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1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1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1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1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1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1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11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11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1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1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1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1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1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1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1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1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1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11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11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1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1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1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1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1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1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1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1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1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11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11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11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1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1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1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1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1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1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1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1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11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11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11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1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1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1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1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1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1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1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1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11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1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1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1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1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1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1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11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11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11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11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11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1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1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11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11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1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1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1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11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11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11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1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1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1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1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1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1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1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1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1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1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11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11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1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1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1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11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1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1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11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1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1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1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1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1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1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11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11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11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1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1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1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1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1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11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11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1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1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1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1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1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1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1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1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11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1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1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11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11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1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1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1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1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1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1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1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1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1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1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1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1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1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1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1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11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1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1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11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11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1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1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1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1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1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1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1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11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11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1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1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1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1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11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11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11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11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1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1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1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1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11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1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11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11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1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11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11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11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11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1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1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11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11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4" name="Google Shape;3194;p112"/>
          <p:cNvGrpSpPr/>
          <p:nvPr/>
        </p:nvGrpSpPr>
        <p:grpSpPr>
          <a:xfrm>
            <a:off x="5938558" y="1033351"/>
            <a:ext cx="2435960" cy="1297725"/>
            <a:chOff x="233350" y="949250"/>
            <a:chExt cx="7137300" cy="3802300"/>
          </a:xfrm>
        </p:grpSpPr>
        <p:sp>
          <p:nvSpPr>
            <p:cNvPr id="3195" name="Google Shape;3195;p11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1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11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11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1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11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11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11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11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11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11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1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1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11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1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1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1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11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11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1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1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1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1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1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1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1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1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11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11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1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1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11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11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1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1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1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1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1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11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11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11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11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1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1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1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1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1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1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1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1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1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6" name="Google Shape;3246;p112"/>
          <p:cNvGrpSpPr/>
          <p:nvPr/>
        </p:nvGrpSpPr>
        <p:grpSpPr>
          <a:xfrm>
            <a:off x="731715" y="995041"/>
            <a:ext cx="2665073" cy="1317140"/>
            <a:chOff x="793334" y="1192826"/>
            <a:chExt cx="2665073" cy="1317140"/>
          </a:xfrm>
        </p:grpSpPr>
        <p:sp>
          <p:nvSpPr>
            <p:cNvPr id="3247" name="Google Shape;3247;p112"/>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12"/>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12"/>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12"/>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12"/>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12"/>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12"/>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12"/>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12"/>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12"/>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112"/>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112"/>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12"/>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12"/>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12"/>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12"/>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12"/>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12"/>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12"/>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12"/>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12"/>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112"/>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112"/>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112"/>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12"/>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12"/>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12"/>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12"/>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12"/>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12"/>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12"/>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12"/>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112"/>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112"/>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12"/>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12"/>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12"/>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12"/>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12"/>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12"/>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12"/>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12"/>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12"/>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112"/>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112"/>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112"/>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12"/>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12"/>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12"/>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12"/>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12"/>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12"/>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12"/>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12"/>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12"/>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12"/>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12"/>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112"/>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112"/>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12"/>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12"/>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12"/>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12"/>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12"/>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12"/>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12"/>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112"/>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112"/>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112"/>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12"/>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12"/>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12"/>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12"/>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12"/>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12"/>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12"/>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12"/>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12"/>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12"/>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12"/>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112"/>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112"/>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12"/>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12"/>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12"/>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12"/>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112"/>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12"/>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12"/>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112"/>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112"/>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112"/>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12"/>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12"/>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12"/>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12"/>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112"/>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112"/>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112"/>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12"/>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12"/>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112"/>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112"/>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112"/>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112"/>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12"/>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12"/>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12"/>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112"/>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12"/>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12"/>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12"/>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112"/>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112"/>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112"/>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12"/>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12"/>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12"/>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12"/>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12"/>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12"/>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12"/>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112"/>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12"/>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12"/>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12"/>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112"/>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112"/>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12"/>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12"/>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12"/>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12"/>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12"/>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12"/>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12"/>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112"/>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112"/>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112"/>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12"/>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12"/>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12"/>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12"/>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12"/>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12"/>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12"/>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12"/>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12"/>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12"/>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12"/>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112"/>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112"/>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112"/>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112"/>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112"/>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112"/>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112"/>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112"/>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112"/>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112"/>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12"/>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12"/>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12"/>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12"/>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12"/>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12"/>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12"/>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12"/>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12"/>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12"/>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12"/>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12"/>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12"/>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112"/>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12"/>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12"/>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12"/>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12"/>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12"/>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112"/>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12"/>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12"/>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12"/>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12"/>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12"/>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12"/>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12"/>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112"/>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12"/>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112"/>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12"/>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12"/>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12"/>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112"/>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112"/>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112"/>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112"/>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12"/>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112"/>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12"/>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12"/>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12"/>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12"/>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12"/>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12"/>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12"/>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112"/>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112"/>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12"/>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12"/>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12"/>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12"/>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12"/>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12"/>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12"/>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12"/>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12"/>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112"/>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112"/>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12"/>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12"/>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12"/>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12"/>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12"/>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12"/>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12"/>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12"/>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12"/>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112"/>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112"/>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12"/>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12"/>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12"/>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12"/>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12"/>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12"/>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12"/>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12"/>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12"/>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112"/>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112"/>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12"/>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12"/>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12"/>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112"/>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112"/>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12"/>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12"/>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12"/>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12"/>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112"/>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112"/>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112"/>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12"/>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12"/>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12"/>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12"/>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12"/>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12"/>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12"/>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12"/>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12"/>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12"/>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12"/>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12"/>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12"/>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12"/>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12"/>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112"/>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12"/>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12"/>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112"/>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112"/>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12"/>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12"/>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12"/>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12"/>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12"/>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12"/>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12"/>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12"/>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12"/>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12"/>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12"/>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12"/>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112"/>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12"/>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12"/>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12"/>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12"/>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12"/>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12"/>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12"/>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12"/>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12"/>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12"/>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12"/>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12"/>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12"/>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12"/>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12"/>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112"/>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12"/>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12"/>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12"/>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12"/>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12"/>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12"/>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112"/>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112"/>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112"/>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112"/>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112"/>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112"/>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112"/>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112"/>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112"/>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12"/>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12"/>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112"/>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112"/>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12"/>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12"/>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112"/>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112"/>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112"/>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112"/>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112"/>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12"/>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112"/>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112"/>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112"/>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112"/>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12"/>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12"/>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12"/>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12"/>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12"/>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12"/>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12"/>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12"/>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12"/>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12"/>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12"/>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12"/>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12"/>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12"/>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12"/>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12"/>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12"/>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12"/>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12"/>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12"/>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12"/>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12"/>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12"/>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12"/>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12"/>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12"/>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112"/>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12"/>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12"/>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12"/>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12"/>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12"/>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12"/>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112"/>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112"/>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12"/>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12"/>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12"/>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12"/>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12"/>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12"/>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112"/>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12"/>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12"/>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112"/>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112"/>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12"/>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12"/>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12"/>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12"/>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112"/>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12"/>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12"/>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12"/>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12"/>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112"/>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112"/>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112"/>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112"/>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112"/>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112"/>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12"/>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12"/>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12"/>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12"/>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12"/>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12"/>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12"/>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12"/>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112"/>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112"/>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12"/>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12"/>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12"/>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12"/>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12"/>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12"/>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12"/>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12"/>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12"/>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112"/>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12"/>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12"/>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112"/>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12"/>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12"/>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12"/>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12"/>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12"/>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12"/>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12"/>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12"/>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12"/>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12"/>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112"/>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112"/>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12"/>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12"/>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12"/>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12"/>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12"/>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12"/>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12"/>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12"/>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12"/>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112"/>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12"/>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12"/>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112"/>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112"/>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112"/>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112"/>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112"/>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112"/>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12"/>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12"/>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12"/>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12"/>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12"/>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12"/>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12"/>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12"/>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12"/>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112"/>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112"/>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12"/>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12"/>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12"/>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12"/>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12"/>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12"/>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12"/>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12"/>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12"/>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112"/>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112"/>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12"/>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12"/>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12"/>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12"/>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12"/>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12"/>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12"/>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12"/>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12"/>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112"/>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112"/>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12"/>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12"/>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12"/>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12"/>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12"/>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12"/>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12"/>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12"/>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12"/>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112"/>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112"/>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12"/>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12"/>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12"/>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12"/>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12"/>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12"/>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12"/>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12"/>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12"/>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112"/>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112"/>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12"/>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12"/>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12"/>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1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12"/>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12"/>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12"/>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12"/>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12"/>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12"/>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12"/>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12"/>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112"/>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112"/>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12"/>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12"/>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12"/>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12"/>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12"/>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1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12"/>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112"/>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112"/>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12"/>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12"/>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12"/>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12"/>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12"/>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12"/>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12"/>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12"/>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12"/>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12"/>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12"/>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12"/>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112"/>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112"/>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12"/>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12"/>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12"/>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12"/>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12"/>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12"/>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12"/>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112"/>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12"/>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112"/>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12"/>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12"/>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12"/>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12"/>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12"/>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12"/>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12"/>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12"/>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12"/>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12"/>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12"/>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112"/>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112"/>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12"/>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12"/>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12"/>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12"/>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12"/>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12"/>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12"/>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112"/>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112"/>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112"/>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12"/>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12"/>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12"/>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12"/>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12"/>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12"/>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12"/>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12"/>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12"/>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12"/>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12"/>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112"/>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112"/>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12"/>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12"/>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12"/>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12"/>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12"/>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12"/>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12"/>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12"/>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112"/>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12"/>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12"/>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12"/>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12"/>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12"/>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12"/>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12"/>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12"/>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12"/>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12"/>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12"/>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12"/>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12"/>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12"/>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12"/>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12"/>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112"/>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12"/>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12"/>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112"/>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112"/>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12"/>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12"/>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12"/>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12"/>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12"/>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12"/>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12"/>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12"/>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12"/>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12"/>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12"/>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12"/>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12"/>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12"/>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12"/>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12"/>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12"/>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12"/>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12"/>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12"/>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12"/>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12"/>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12"/>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12"/>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12"/>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12"/>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12"/>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12"/>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112"/>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12"/>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12"/>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12"/>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12"/>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12"/>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12"/>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112"/>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112"/>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112"/>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12"/>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12"/>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12"/>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12"/>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12"/>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12"/>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12"/>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12"/>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12"/>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112"/>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112"/>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12"/>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12"/>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12"/>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12"/>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12"/>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12"/>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12"/>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12"/>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12"/>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12"/>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112"/>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12"/>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12"/>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12"/>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12"/>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12"/>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12"/>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12"/>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12"/>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12"/>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112"/>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112"/>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12"/>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12"/>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12"/>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12"/>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12"/>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12"/>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12"/>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12"/>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12"/>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112"/>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12"/>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12"/>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12"/>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12"/>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12"/>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12"/>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12"/>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12"/>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12"/>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12"/>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112"/>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112"/>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112"/>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12"/>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12"/>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12"/>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112"/>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12"/>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12"/>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12"/>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12"/>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12"/>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12"/>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12"/>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12"/>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12"/>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12"/>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12"/>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112"/>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12"/>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12"/>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112"/>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112"/>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12"/>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112"/>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12"/>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12"/>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12"/>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12"/>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12"/>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12"/>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12"/>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12"/>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12"/>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12"/>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12"/>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12"/>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12"/>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12"/>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12"/>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12"/>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12"/>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12"/>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12"/>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12"/>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12"/>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12"/>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12"/>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12"/>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12"/>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12"/>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112"/>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12"/>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12"/>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12"/>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12"/>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12"/>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12"/>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112"/>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112"/>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112"/>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12"/>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12"/>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12"/>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12"/>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12"/>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12"/>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112"/>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12"/>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12"/>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12"/>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12"/>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12"/>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12"/>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12"/>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12"/>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12"/>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12"/>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12"/>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112"/>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12"/>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12"/>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12"/>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12"/>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12"/>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12"/>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12"/>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12"/>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12"/>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12"/>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12"/>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12"/>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12"/>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12"/>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12"/>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12"/>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12"/>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12"/>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12"/>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12"/>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12"/>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12"/>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12"/>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12"/>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12"/>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12"/>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12"/>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12"/>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12"/>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12"/>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12"/>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12"/>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12"/>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12"/>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12"/>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12"/>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112"/>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112"/>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12"/>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12"/>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112"/>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12"/>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12"/>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12"/>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12"/>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12"/>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112"/>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112"/>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112"/>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12"/>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12"/>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112"/>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12"/>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12"/>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12"/>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12"/>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12"/>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12"/>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112"/>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12"/>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12"/>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112"/>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112"/>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112"/>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12"/>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12"/>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12"/>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12"/>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12"/>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12"/>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12"/>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12"/>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112"/>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112"/>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12"/>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12"/>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12"/>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12"/>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12"/>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12"/>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12"/>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12"/>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12"/>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112"/>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12"/>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12"/>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112"/>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112"/>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112"/>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12"/>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12"/>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112"/>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12"/>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12"/>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12"/>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12"/>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12"/>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12"/>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12"/>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12"/>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12"/>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12"/>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112"/>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12"/>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112"/>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112"/>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12"/>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12"/>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112"/>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12"/>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12"/>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12"/>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112"/>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112"/>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12"/>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112"/>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112"/>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112"/>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112"/>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12"/>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12"/>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12"/>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12"/>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12"/>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12"/>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12"/>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12"/>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12"/>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112"/>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112"/>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12"/>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12"/>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12"/>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12"/>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12"/>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112"/>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12"/>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12"/>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12"/>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112"/>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112"/>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12"/>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12"/>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12"/>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12"/>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112"/>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12"/>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12"/>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112"/>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112"/>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112"/>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112"/>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112"/>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112"/>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12"/>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112"/>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12"/>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12"/>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12"/>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12"/>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12"/>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112"/>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112"/>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12"/>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12"/>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12"/>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12"/>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112"/>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112"/>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12"/>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112"/>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112"/>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112"/>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112"/>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112"/>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12"/>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12"/>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12"/>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12"/>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12"/>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12"/>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12"/>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12"/>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12"/>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12"/>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112"/>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112"/>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112"/>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12"/>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12"/>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12"/>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12"/>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12"/>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12"/>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12"/>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112"/>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112"/>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112"/>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12"/>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12"/>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112"/>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12"/>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12"/>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12"/>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12"/>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12"/>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12"/>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12"/>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12"/>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112"/>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112"/>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12"/>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12"/>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12"/>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12"/>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112"/>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12"/>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12"/>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112"/>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112"/>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112"/>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12"/>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112"/>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12"/>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12"/>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12"/>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12"/>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12"/>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12"/>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12"/>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112"/>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12"/>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112"/>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112"/>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112"/>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12"/>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12"/>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12"/>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12"/>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12"/>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12"/>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112"/>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112"/>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112"/>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12"/>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12"/>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12"/>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12"/>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12"/>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12"/>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12"/>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12"/>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12"/>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12"/>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112"/>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112"/>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112"/>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112"/>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12"/>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12"/>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12"/>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12"/>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12"/>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12"/>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112"/>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112"/>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112"/>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112"/>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12"/>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12"/>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12"/>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12"/>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12"/>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12"/>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12"/>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12"/>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12"/>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12"/>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12"/>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12"/>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12"/>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12"/>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112"/>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12"/>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12"/>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112"/>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12"/>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12"/>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12"/>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12"/>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12"/>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12"/>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12"/>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12"/>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12"/>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12"/>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12"/>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12"/>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12"/>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12"/>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12"/>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12"/>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12"/>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112"/>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12"/>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12"/>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12"/>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12"/>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1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12"/>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12"/>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1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12"/>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12"/>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112"/>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112"/>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12"/>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12"/>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12"/>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12"/>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112"/>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12"/>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112"/>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112"/>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112"/>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12"/>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12"/>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12"/>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12"/>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12"/>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12"/>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12"/>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12"/>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12"/>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12"/>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112"/>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12"/>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12"/>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12"/>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12"/>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12"/>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12"/>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12"/>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12"/>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12"/>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112"/>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112"/>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12"/>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12"/>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12"/>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12"/>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12"/>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12"/>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12"/>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12"/>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12"/>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112"/>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112"/>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12"/>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12"/>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12"/>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12"/>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12"/>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12"/>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12"/>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12"/>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112"/>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112"/>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112"/>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112"/>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112"/>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12"/>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12"/>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112"/>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12"/>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12"/>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12"/>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12"/>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112"/>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112"/>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112"/>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12"/>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12"/>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112"/>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112"/>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12"/>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112"/>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12"/>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12"/>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112"/>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112"/>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12"/>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12"/>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112"/>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12"/>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112"/>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112"/>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12"/>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112"/>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112"/>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112"/>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112"/>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12"/>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12"/>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12"/>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12"/>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12"/>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12"/>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12"/>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12"/>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12"/>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12"/>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12"/>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12"/>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12"/>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12"/>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12"/>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12"/>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12"/>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112"/>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12"/>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12"/>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12"/>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112"/>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12"/>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112"/>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12"/>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12"/>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12"/>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112"/>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12"/>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12"/>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12"/>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12"/>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12"/>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12"/>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12"/>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112"/>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112"/>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12"/>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12"/>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12"/>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12"/>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12"/>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12"/>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12"/>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12"/>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12"/>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12"/>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112"/>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12"/>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12"/>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12"/>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12"/>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112"/>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12"/>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12"/>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112"/>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112"/>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12"/>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12"/>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12"/>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12"/>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12"/>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12"/>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12"/>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12"/>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12"/>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12"/>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12"/>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12"/>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12"/>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12"/>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12"/>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12"/>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12"/>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12"/>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12"/>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12"/>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12"/>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12"/>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12"/>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12"/>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12"/>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12"/>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12"/>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12"/>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112"/>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12"/>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12"/>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12"/>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12"/>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12"/>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12"/>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12"/>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12"/>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12"/>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12"/>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12"/>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12"/>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12"/>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12"/>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12"/>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12"/>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12"/>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112"/>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12"/>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12"/>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12"/>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12"/>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12"/>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12"/>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12"/>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12"/>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12"/>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12"/>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112"/>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12"/>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12"/>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112"/>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112"/>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112"/>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12"/>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12"/>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112"/>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12"/>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12"/>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112"/>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112"/>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12"/>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112"/>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112"/>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12"/>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112"/>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12"/>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12"/>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12"/>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12"/>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12"/>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12"/>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12"/>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12"/>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12"/>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112"/>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12"/>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12"/>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12"/>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12"/>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12"/>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112"/>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12"/>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12"/>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12"/>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12"/>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112"/>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112"/>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12"/>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12"/>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12"/>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12"/>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12"/>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12"/>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12"/>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12"/>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12"/>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112"/>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112"/>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12"/>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12"/>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112"/>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12"/>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112"/>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112"/>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12"/>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12"/>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12"/>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112"/>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112"/>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112"/>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12"/>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12"/>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112"/>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12"/>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12"/>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112"/>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12"/>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112"/>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112"/>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112"/>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112"/>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112"/>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12"/>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12"/>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112"/>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12"/>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112"/>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12"/>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12"/>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112"/>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12"/>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12"/>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112"/>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112"/>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12"/>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12"/>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12"/>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12"/>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12"/>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112"/>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12"/>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112"/>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112"/>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112"/>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12"/>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12"/>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12"/>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12"/>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12"/>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112"/>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112"/>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12"/>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12"/>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112"/>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112"/>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112"/>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112"/>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112"/>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12"/>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112"/>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112"/>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12"/>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112"/>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12"/>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112"/>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112"/>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112"/>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12"/>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12"/>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112"/>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12"/>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12"/>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12"/>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12"/>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12"/>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12"/>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12"/>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12"/>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112"/>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112"/>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112"/>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12"/>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12"/>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12"/>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12"/>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12"/>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12"/>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112"/>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12"/>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112"/>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12"/>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12"/>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12"/>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12"/>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12"/>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12"/>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12"/>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12"/>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12"/>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12"/>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12"/>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112"/>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112"/>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12"/>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112"/>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12"/>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12"/>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12"/>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12"/>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12"/>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112"/>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112"/>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112"/>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112"/>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12"/>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12"/>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12"/>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12"/>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12"/>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112"/>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12"/>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12"/>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12"/>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12"/>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12"/>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12"/>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12"/>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12"/>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12"/>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12"/>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12"/>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12"/>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12"/>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12"/>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12"/>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112"/>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12"/>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112"/>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12"/>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112"/>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12"/>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12"/>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12"/>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12"/>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12"/>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12"/>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12"/>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12"/>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12"/>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12"/>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12"/>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112"/>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12"/>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12"/>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12"/>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12"/>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12"/>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12"/>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12"/>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12"/>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12"/>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112"/>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12"/>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12"/>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12"/>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12"/>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12"/>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12"/>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112"/>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112"/>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112"/>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112"/>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12"/>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12"/>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12"/>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112"/>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12"/>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12"/>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12"/>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12"/>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12"/>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12"/>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12"/>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12"/>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12"/>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12"/>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12"/>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12"/>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12"/>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12"/>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12"/>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112"/>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112"/>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12"/>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12"/>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12"/>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12"/>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12"/>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12"/>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12"/>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12"/>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12"/>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12"/>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112"/>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12"/>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12"/>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12"/>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12"/>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12"/>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12"/>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12"/>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12"/>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12"/>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112"/>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112"/>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12"/>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12"/>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12"/>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12"/>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12"/>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12"/>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12"/>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12"/>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12"/>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112"/>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112"/>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112"/>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12"/>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12"/>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12"/>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12"/>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12"/>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12"/>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12"/>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12"/>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12"/>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12"/>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12"/>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12"/>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12"/>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12"/>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12"/>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112"/>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12"/>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12"/>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12"/>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112"/>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12"/>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12"/>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12"/>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12"/>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12"/>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12"/>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12"/>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12"/>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12"/>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12"/>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12"/>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12"/>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12"/>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12"/>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12"/>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12"/>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12"/>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12"/>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12"/>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12"/>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12"/>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12"/>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12"/>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12"/>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12"/>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12"/>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12"/>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12"/>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112"/>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12"/>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12"/>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12"/>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12"/>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12"/>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12"/>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12"/>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112"/>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112"/>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12"/>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12"/>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12"/>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12"/>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12"/>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12"/>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12"/>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12"/>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12"/>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12"/>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12"/>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12"/>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12"/>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12"/>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12"/>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112"/>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12"/>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12"/>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112"/>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12"/>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12"/>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12"/>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12"/>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12"/>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12"/>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12"/>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12"/>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12"/>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12"/>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12"/>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12"/>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12"/>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12"/>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12"/>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12"/>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12"/>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12"/>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12"/>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12"/>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12"/>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12"/>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12"/>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12"/>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12"/>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12"/>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12"/>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12"/>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12"/>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112"/>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12"/>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12"/>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12"/>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12"/>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12"/>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12"/>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12"/>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112"/>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12"/>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12"/>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12"/>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12"/>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12"/>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12"/>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12"/>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12"/>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12"/>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112"/>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112"/>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12"/>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12"/>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12"/>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12"/>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12"/>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12"/>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12"/>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12"/>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12"/>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112"/>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112"/>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112"/>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112"/>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112"/>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112"/>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12"/>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12"/>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12"/>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12"/>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12"/>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12"/>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12"/>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12"/>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112"/>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112"/>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12"/>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12"/>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12"/>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12"/>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12"/>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12"/>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12"/>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12"/>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12"/>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12"/>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12"/>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12"/>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12"/>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112"/>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12"/>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12"/>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12"/>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12"/>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12"/>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12"/>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12"/>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12"/>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12"/>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112"/>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112"/>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12"/>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12"/>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12"/>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12"/>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12"/>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12"/>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12"/>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12"/>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12"/>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12"/>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12"/>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12"/>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112"/>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112"/>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112"/>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112"/>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112"/>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112"/>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12"/>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112"/>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112"/>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112"/>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112"/>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12"/>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12"/>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12"/>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12"/>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12"/>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12"/>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12"/>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12"/>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112"/>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112"/>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12"/>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12"/>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12"/>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12"/>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12"/>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12"/>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12"/>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12"/>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12"/>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112"/>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12"/>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12"/>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112"/>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112"/>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112"/>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12"/>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12"/>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12"/>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12"/>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12"/>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12"/>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12"/>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12"/>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112"/>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112"/>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12"/>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12"/>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12"/>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12"/>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12"/>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12"/>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12"/>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12"/>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12"/>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112"/>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12"/>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12"/>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112"/>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112"/>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112"/>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112"/>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112"/>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112"/>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112"/>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112"/>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112"/>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112"/>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112"/>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112"/>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112"/>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112"/>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112"/>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112"/>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112"/>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12"/>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12"/>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12"/>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12"/>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12"/>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12"/>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12"/>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12"/>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112"/>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112"/>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12"/>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12"/>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12"/>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12"/>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12"/>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112"/>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112"/>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112"/>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112"/>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112"/>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12"/>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12"/>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112"/>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112"/>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112"/>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12"/>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12"/>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12"/>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12"/>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12"/>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12"/>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12"/>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12"/>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112"/>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112"/>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12"/>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12"/>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112"/>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112"/>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12"/>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12"/>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12"/>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12"/>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12"/>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112"/>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12"/>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12"/>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112"/>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112"/>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112"/>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112"/>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112"/>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112"/>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112"/>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112"/>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112"/>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112"/>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112"/>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112"/>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112"/>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112"/>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112"/>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112"/>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112"/>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112"/>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112"/>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112"/>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112"/>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112"/>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112"/>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112"/>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112"/>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112"/>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112"/>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112"/>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112"/>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112"/>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112"/>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112"/>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112"/>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112"/>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112"/>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112"/>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112"/>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112"/>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112"/>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112"/>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112"/>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112"/>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112"/>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112"/>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112"/>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112"/>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112"/>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112"/>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112"/>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112"/>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112"/>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112"/>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112"/>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112"/>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112"/>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112"/>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112"/>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112"/>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112"/>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112"/>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112"/>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112"/>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112"/>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112"/>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112"/>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112"/>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112"/>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112"/>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112"/>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112"/>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112"/>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112"/>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112"/>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112"/>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112"/>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112"/>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112"/>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112"/>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112"/>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112"/>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112"/>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112"/>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112"/>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112"/>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112"/>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112"/>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112"/>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112"/>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112"/>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112"/>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112"/>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112"/>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112"/>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112"/>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112"/>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112"/>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112"/>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112"/>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112"/>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112"/>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112"/>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112"/>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112"/>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112"/>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112"/>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112"/>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112"/>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112"/>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112"/>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112"/>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112"/>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112"/>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112"/>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112"/>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112"/>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112"/>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112"/>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112"/>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112"/>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112"/>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112"/>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112"/>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12"/>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112"/>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112"/>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112"/>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112"/>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112"/>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112"/>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112"/>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112"/>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112"/>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112"/>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112"/>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112"/>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112"/>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112"/>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112"/>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112"/>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112"/>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112"/>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112"/>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12"/>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12"/>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12"/>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112"/>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112"/>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112"/>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112"/>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112"/>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112"/>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112"/>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112"/>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112"/>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112"/>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112"/>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112"/>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112"/>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112"/>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112"/>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112"/>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112"/>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112"/>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112"/>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112"/>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112"/>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112"/>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112"/>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112"/>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112"/>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112"/>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112"/>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112"/>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112"/>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112"/>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112"/>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112"/>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112"/>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112"/>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112"/>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112"/>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112"/>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112"/>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112"/>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112"/>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112"/>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112"/>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112"/>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112"/>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112"/>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112"/>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112"/>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112"/>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112"/>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112"/>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112"/>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112"/>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112"/>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112"/>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112"/>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112"/>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112"/>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112"/>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112"/>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112"/>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112"/>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112"/>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112"/>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112"/>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112"/>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112"/>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112"/>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112"/>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112"/>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112"/>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112"/>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112"/>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112"/>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112"/>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112"/>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112"/>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112"/>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112"/>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112"/>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112"/>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112"/>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112"/>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112"/>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112"/>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112"/>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112"/>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112"/>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112"/>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112"/>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112"/>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112"/>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112"/>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112"/>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112"/>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112"/>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112"/>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112"/>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112"/>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112"/>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112"/>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112"/>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112"/>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112"/>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112"/>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112"/>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112"/>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112"/>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112"/>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112"/>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112"/>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112"/>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112"/>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112"/>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112"/>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112"/>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112"/>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112"/>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112"/>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112"/>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112"/>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112"/>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112"/>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112"/>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112"/>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112"/>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112"/>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112"/>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112"/>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112"/>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112"/>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112"/>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112"/>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112"/>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112"/>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112"/>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112"/>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112"/>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112"/>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112"/>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112"/>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112"/>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112"/>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112"/>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112"/>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112"/>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112"/>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112"/>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112"/>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112"/>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112"/>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112"/>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112"/>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112"/>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112"/>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112"/>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112"/>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112"/>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112"/>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112"/>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112"/>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112"/>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112"/>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112"/>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112"/>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112"/>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112"/>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112"/>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112"/>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112"/>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112"/>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112"/>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112"/>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112"/>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112"/>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112"/>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112"/>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112"/>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112"/>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112"/>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112"/>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112"/>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112"/>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12"/>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12"/>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112"/>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112"/>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12"/>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112"/>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112"/>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112"/>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12"/>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112"/>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112"/>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112"/>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112"/>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112"/>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112"/>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112"/>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112"/>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112"/>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112"/>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112"/>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112"/>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112"/>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112"/>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112"/>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112"/>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112"/>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112"/>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112"/>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112"/>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112"/>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112"/>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112"/>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112"/>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112"/>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112"/>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112"/>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112"/>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112"/>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112"/>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112"/>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112"/>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112"/>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112"/>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112"/>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112"/>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112"/>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112"/>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112"/>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112"/>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112"/>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112"/>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112"/>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112"/>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112"/>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112"/>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112"/>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112"/>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112"/>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112"/>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112"/>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112"/>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112"/>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112"/>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112"/>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112"/>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112"/>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112"/>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112"/>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112"/>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112"/>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112"/>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112"/>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112"/>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112"/>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112"/>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112"/>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112"/>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112"/>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112"/>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112"/>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112"/>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112"/>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112"/>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112"/>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112"/>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112"/>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112"/>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112"/>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112"/>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112"/>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112"/>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112"/>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112"/>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112"/>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112"/>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112"/>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112"/>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112"/>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112"/>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112"/>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112"/>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112"/>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112"/>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112"/>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112"/>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112"/>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112"/>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112"/>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112"/>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112"/>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112"/>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112"/>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112"/>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112"/>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112"/>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112"/>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112"/>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112"/>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112"/>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112"/>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112"/>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112"/>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112"/>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112"/>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112"/>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112"/>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112"/>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112"/>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112"/>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112"/>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112"/>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112"/>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112"/>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112"/>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112"/>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112"/>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112"/>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112"/>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112"/>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112"/>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112"/>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112"/>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112"/>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112"/>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112"/>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112"/>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112"/>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112"/>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112"/>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112"/>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112"/>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112"/>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112"/>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112"/>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112"/>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112"/>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112"/>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112"/>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112"/>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112"/>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112"/>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112"/>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112"/>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112"/>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112"/>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112"/>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112"/>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112"/>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112"/>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112"/>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112"/>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112"/>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112"/>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112"/>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112"/>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112"/>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112"/>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112"/>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112"/>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112"/>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112"/>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112"/>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112"/>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112"/>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112"/>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112"/>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112"/>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112"/>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112"/>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112"/>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112"/>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112"/>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112"/>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112"/>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112"/>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112"/>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112"/>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112"/>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112"/>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112"/>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112"/>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112"/>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112"/>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112"/>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112"/>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112"/>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112"/>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112"/>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112"/>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112"/>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112"/>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112"/>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112"/>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112"/>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112"/>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112"/>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112"/>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112"/>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112"/>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112"/>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112"/>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112"/>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112"/>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112"/>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112"/>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112"/>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112"/>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112"/>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112"/>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112"/>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112"/>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112"/>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112"/>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112"/>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112"/>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112"/>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112"/>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112"/>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112"/>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112"/>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112"/>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112"/>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112"/>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112"/>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112"/>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112"/>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112"/>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112"/>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112"/>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112"/>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112"/>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112"/>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112"/>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112"/>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112"/>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112"/>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112"/>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112"/>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112"/>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112"/>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112"/>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112"/>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112"/>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112"/>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112"/>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112"/>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112"/>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112"/>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112"/>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112"/>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112"/>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112"/>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112"/>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112"/>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112"/>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112"/>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112"/>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112"/>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112"/>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112"/>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112"/>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112"/>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112"/>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112"/>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112"/>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112"/>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112"/>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112"/>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112"/>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112"/>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112"/>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112"/>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112"/>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112"/>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112"/>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112"/>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112"/>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112"/>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112"/>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112"/>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112"/>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112"/>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112"/>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112"/>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112"/>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112"/>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112"/>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112"/>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112"/>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112"/>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112"/>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112"/>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112"/>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112"/>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112"/>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112"/>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112"/>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112"/>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112"/>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112"/>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112"/>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112"/>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112"/>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112"/>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112"/>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112"/>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112"/>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112"/>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112"/>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112"/>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112"/>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112"/>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112"/>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112"/>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112"/>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112"/>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112"/>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112"/>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112"/>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112"/>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112"/>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112"/>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112"/>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112"/>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112"/>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112"/>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112"/>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112"/>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112"/>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112"/>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112"/>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112"/>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112"/>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112"/>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112"/>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112"/>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112"/>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112"/>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112"/>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112"/>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112"/>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112"/>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112"/>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112"/>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112"/>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112"/>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112"/>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112"/>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112"/>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112"/>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112"/>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112"/>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112"/>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112"/>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112"/>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112"/>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112"/>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112"/>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112"/>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112"/>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112"/>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112"/>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112"/>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112"/>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112"/>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112"/>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112"/>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112"/>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112"/>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112"/>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112"/>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112"/>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112"/>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112"/>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112"/>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112"/>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112"/>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112"/>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112"/>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112"/>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112"/>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112"/>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112"/>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112"/>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112"/>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112"/>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112"/>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112"/>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112"/>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112"/>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112"/>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112"/>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112"/>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112"/>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112"/>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112"/>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112"/>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112"/>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112"/>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112"/>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112"/>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112"/>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112"/>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112"/>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112"/>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112"/>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112"/>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112"/>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112"/>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112"/>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112"/>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112"/>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112"/>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112"/>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112"/>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112"/>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112"/>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112"/>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112"/>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112"/>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112"/>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112"/>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112"/>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112"/>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112"/>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112"/>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112"/>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112"/>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112"/>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112"/>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112"/>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112"/>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112"/>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112"/>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112"/>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112"/>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112"/>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112"/>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112"/>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112"/>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112"/>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112"/>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112"/>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112"/>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112"/>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112"/>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112"/>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112"/>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112"/>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112"/>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112"/>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112"/>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112"/>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112"/>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112"/>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112"/>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112"/>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112"/>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112"/>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112"/>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112"/>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112"/>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112"/>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112"/>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112"/>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112"/>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112"/>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112"/>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112"/>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112"/>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112"/>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112"/>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112"/>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112"/>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112"/>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112"/>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112"/>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112"/>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112"/>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112"/>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112"/>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112"/>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112"/>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112"/>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112"/>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112"/>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112"/>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112"/>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112"/>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112"/>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112"/>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112"/>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112"/>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112"/>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112"/>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112"/>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112"/>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112"/>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112"/>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112"/>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112"/>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112"/>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112"/>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112"/>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112"/>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112"/>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112"/>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112"/>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112"/>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112"/>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112"/>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112"/>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112"/>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112"/>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112"/>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112"/>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112"/>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112"/>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112"/>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112"/>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112"/>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112"/>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112"/>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112"/>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112"/>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112"/>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112"/>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112"/>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112"/>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112"/>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112"/>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112"/>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112"/>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112"/>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112"/>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112"/>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112"/>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112"/>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112"/>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112"/>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112"/>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112"/>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112"/>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112"/>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112"/>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112"/>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112"/>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12"/>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112"/>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112"/>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12"/>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112"/>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112"/>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112"/>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112"/>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112"/>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112"/>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112"/>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112"/>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112"/>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112"/>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112"/>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112"/>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112"/>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112"/>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112"/>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112"/>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112"/>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112"/>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112"/>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112"/>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112"/>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112"/>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112"/>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112"/>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112"/>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112"/>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112"/>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112"/>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112"/>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112"/>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112"/>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112"/>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112"/>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112"/>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112"/>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112"/>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112"/>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112"/>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112"/>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112"/>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112"/>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112"/>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112"/>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112"/>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112"/>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112"/>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112"/>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112"/>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112"/>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112"/>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112"/>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112"/>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112"/>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112"/>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112"/>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112"/>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112"/>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112"/>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112"/>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112"/>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112"/>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112"/>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112"/>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112"/>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112"/>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112"/>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112"/>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112"/>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12"/>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112"/>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112"/>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112"/>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112"/>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112"/>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112"/>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112"/>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112"/>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112"/>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112"/>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112"/>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112"/>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112"/>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112"/>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112"/>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112"/>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112"/>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112"/>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112"/>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112"/>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112"/>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112"/>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112"/>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112"/>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112"/>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112"/>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112"/>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112"/>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112"/>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112"/>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112"/>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112"/>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112"/>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112"/>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112"/>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112"/>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112"/>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112"/>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112"/>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112"/>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112"/>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112"/>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112"/>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112"/>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112"/>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112"/>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112"/>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112"/>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112"/>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112"/>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112"/>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112"/>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112"/>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112"/>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112"/>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112"/>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112"/>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112"/>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112"/>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112"/>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112"/>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112"/>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112"/>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112"/>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112"/>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112"/>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112"/>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112"/>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112"/>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112"/>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112"/>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112"/>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112"/>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112"/>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112"/>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112"/>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112"/>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112"/>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112"/>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112"/>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112"/>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112"/>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112"/>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112"/>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112"/>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112"/>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112"/>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112"/>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112"/>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112"/>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112"/>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112"/>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112"/>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112"/>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112"/>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112"/>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12"/>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112"/>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112"/>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112"/>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112"/>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112"/>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112"/>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112"/>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112"/>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112"/>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112"/>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112"/>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112"/>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112"/>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112"/>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12"/>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112"/>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112"/>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12"/>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112"/>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112"/>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112"/>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112"/>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112"/>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112"/>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112"/>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112"/>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112"/>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112"/>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112"/>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112"/>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112"/>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112"/>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112"/>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112"/>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112"/>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112"/>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112"/>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112"/>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112"/>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112"/>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112"/>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112"/>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112"/>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112"/>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112"/>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112"/>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112"/>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12"/>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112"/>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112"/>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112"/>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112"/>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112"/>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112"/>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112"/>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112"/>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112"/>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112"/>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112"/>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112"/>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112"/>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112"/>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112"/>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112"/>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12"/>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112"/>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112"/>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112"/>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112"/>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112"/>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112"/>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112"/>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112"/>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112"/>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112"/>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112"/>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112"/>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112"/>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112"/>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112"/>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112"/>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112"/>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12"/>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112"/>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112"/>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112"/>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112"/>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112"/>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112"/>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12"/>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112"/>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112"/>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112"/>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112"/>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112"/>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112"/>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112"/>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112"/>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112"/>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112"/>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112"/>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112"/>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12"/>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12"/>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112"/>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112"/>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112"/>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12"/>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112"/>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112"/>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112"/>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12"/>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12"/>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112"/>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12"/>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112"/>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112"/>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112"/>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112"/>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112"/>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112"/>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12"/>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112"/>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112"/>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112"/>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112"/>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112"/>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112"/>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12"/>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112"/>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112"/>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112"/>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112"/>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112"/>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112"/>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112"/>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112"/>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112"/>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112"/>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112"/>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112"/>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112"/>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112"/>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112"/>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12"/>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112"/>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112"/>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12"/>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112"/>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112"/>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112"/>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112"/>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112"/>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112"/>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112"/>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112"/>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112"/>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112"/>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112"/>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112"/>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112"/>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112"/>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112"/>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112"/>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112"/>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112"/>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112"/>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112"/>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12"/>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12"/>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112"/>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112"/>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112"/>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112"/>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112"/>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112"/>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112"/>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112"/>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112"/>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112"/>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112"/>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112"/>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112"/>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112"/>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112"/>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112"/>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112"/>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112"/>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112"/>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112"/>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112"/>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112"/>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112"/>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112"/>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112"/>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112"/>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112"/>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12"/>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112"/>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112"/>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112"/>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112"/>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112"/>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112"/>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112"/>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112"/>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12"/>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112"/>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112"/>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112"/>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112"/>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12"/>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112"/>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112"/>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112"/>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112"/>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112"/>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112"/>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112"/>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112"/>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112"/>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112"/>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112"/>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112"/>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112"/>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112"/>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112"/>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112"/>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112"/>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112"/>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112"/>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112"/>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12"/>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112"/>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112"/>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112"/>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112"/>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112"/>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112"/>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112"/>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112"/>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112"/>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112"/>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112"/>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112"/>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112"/>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112"/>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112"/>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12"/>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112"/>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112"/>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112"/>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112"/>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112"/>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12"/>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12"/>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112"/>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112"/>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112"/>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112"/>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112"/>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112"/>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112"/>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112"/>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112"/>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112"/>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12"/>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112"/>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112"/>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12"/>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12"/>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12"/>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112"/>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12"/>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12"/>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12"/>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112"/>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112"/>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112"/>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112"/>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12"/>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112"/>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112"/>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12"/>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12"/>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112"/>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112"/>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112"/>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12"/>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112"/>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12"/>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12"/>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112"/>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112"/>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112"/>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112"/>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112"/>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112"/>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112"/>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112"/>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112"/>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112"/>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112"/>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112"/>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112"/>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112"/>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112"/>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112"/>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112"/>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112"/>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112"/>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112"/>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112"/>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12"/>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112"/>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12"/>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112"/>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112"/>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112"/>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12"/>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12"/>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112"/>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112"/>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112"/>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112"/>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112"/>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112"/>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112"/>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112"/>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112"/>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112"/>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112"/>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112"/>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112"/>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112"/>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112"/>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12"/>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12"/>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112"/>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12"/>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12"/>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112"/>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112"/>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12"/>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12"/>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112"/>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112"/>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112"/>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112"/>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112"/>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112"/>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112"/>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112"/>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112"/>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112"/>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12"/>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12"/>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112"/>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112"/>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112"/>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112"/>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112"/>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112"/>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112"/>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112"/>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112"/>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112"/>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112"/>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112"/>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12"/>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12"/>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112"/>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112"/>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12"/>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12"/>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112"/>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112"/>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112"/>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112"/>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12"/>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112"/>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112"/>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112"/>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112"/>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112"/>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112"/>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112"/>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112"/>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112"/>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112"/>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12"/>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12"/>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12"/>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12"/>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12"/>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112"/>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112"/>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112"/>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112"/>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112"/>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112"/>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12"/>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112"/>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112"/>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112"/>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112"/>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112"/>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112"/>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112"/>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112"/>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112"/>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112"/>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112"/>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112"/>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112"/>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112"/>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12"/>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112"/>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112"/>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112"/>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112"/>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112"/>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112"/>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112"/>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112"/>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112"/>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12"/>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12"/>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112"/>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112"/>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112"/>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112"/>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112"/>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112"/>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112"/>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12"/>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112"/>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112"/>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112"/>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112"/>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112"/>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112"/>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112"/>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12"/>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112"/>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12"/>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112"/>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112"/>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112"/>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112"/>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112"/>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112"/>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112"/>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112"/>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12"/>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112"/>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112"/>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112"/>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12"/>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112"/>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112"/>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112"/>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112"/>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112"/>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112"/>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112"/>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12"/>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112"/>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112"/>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112"/>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112"/>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112"/>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112"/>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112"/>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12"/>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12"/>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12"/>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112"/>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112"/>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12"/>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12"/>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112"/>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112"/>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112"/>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112"/>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112"/>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112"/>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112"/>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112"/>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112"/>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12"/>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12"/>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112"/>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112"/>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112"/>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112"/>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12"/>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112"/>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112"/>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112"/>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12"/>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112"/>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112"/>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112"/>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112"/>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112"/>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112"/>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112"/>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112"/>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112"/>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12"/>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12"/>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12"/>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112"/>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12"/>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112"/>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112"/>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12"/>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112"/>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112"/>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112"/>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12"/>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12"/>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112"/>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112"/>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12"/>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12"/>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112"/>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112"/>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112"/>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112"/>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12"/>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112"/>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112"/>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112"/>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112"/>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112"/>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112"/>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112"/>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12"/>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112"/>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112"/>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112"/>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12"/>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112"/>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112"/>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112"/>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12"/>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112"/>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112"/>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12"/>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112"/>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112"/>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112"/>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112"/>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112"/>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12"/>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112"/>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112"/>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112"/>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112"/>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12"/>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112"/>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112"/>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112"/>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112"/>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12"/>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12"/>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112"/>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112"/>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112"/>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112"/>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112"/>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112"/>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112"/>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112"/>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112"/>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112"/>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112"/>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112"/>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112"/>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112"/>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112"/>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112"/>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112"/>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112"/>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112"/>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12"/>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112"/>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112"/>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112"/>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112"/>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112"/>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12"/>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112"/>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112"/>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112"/>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112"/>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112"/>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112"/>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112"/>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112"/>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112"/>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12"/>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12"/>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12"/>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112"/>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112"/>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112"/>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112"/>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112"/>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12"/>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12"/>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112"/>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112"/>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12"/>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112"/>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12"/>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112"/>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112"/>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12"/>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12"/>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112"/>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112"/>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112"/>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12"/>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12"/>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112"/>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112"/>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112"/>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12"/>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12"/>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112"/>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112"/>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112"/>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112"/>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112"/>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112"/>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112"/>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12"/>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12"/>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112"/>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112"/>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112"/>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112"/>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12"/>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112"/>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112"/>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112"/>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112"/>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112"/>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112"/>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112"/>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112"/>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12"/>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12"/>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12"/>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112"/>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112"/>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112"/>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112"/>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112"/>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112"/>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112"/>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112"/>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112"/>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112"/>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112"/>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112"/>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12"/>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12"/>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112"/>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112"/>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112"/>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112"/>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112"/>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12"/>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112"/>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112"/>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112"/>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112"/>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112"/>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112"/>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12"/>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12"/>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112"/>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112"/>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12"/>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12"/>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12"/>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112"/>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112"/>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112"/>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112"/>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112"/>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112"/>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112"/>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112"/>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12"/>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112"/>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12"/>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12"/>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112"/>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112"/>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12"/>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112"/>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112"/>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12"/>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12"/>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12"/>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112"/>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112"/>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112"/>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112"/>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12"/>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112"/>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112"/>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12"/>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112"/>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112"/>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12"/>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112"/>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12"/>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112"/>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112"/>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112"/>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112"/>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112"/>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112"/>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112"/>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12"/>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12"/>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12"/>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12"/>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12"/>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112"/>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112"/>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12"/>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112"/>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112"/>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112"/>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112"/>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112"/>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112"/>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112"/>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112"/>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112"/>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112"/>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112"/>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12"/>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112"/>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112"/>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112"/>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112"/>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12"/>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12"/>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112"/>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112"/>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12"/>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112"/>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112"/>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12"/>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112"/>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112"/>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12"/>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12"/>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12"/>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12"/>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12"/>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112"/>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112"/>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112"/>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112"/>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112"/>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112"/>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112"/>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112"/>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112"/>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112"/>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112"/>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12"/>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112"/>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112"/>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112"/>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112"/>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12"/>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112"/>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112"/>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12"/>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112"/>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112"/>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12"/>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112"/>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112"/>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112"/>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112"/>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112"/>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112"/>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112"/>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112"/>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112"/>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112"/>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12"/>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12"/>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112"/>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112"/>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112"/>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12"/>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12"/>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112"/>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112"/>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12"/>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12"/>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112"/>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112"/>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112"/>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112"/>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112"/>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112"/>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112"/>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112"/>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112"/>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112"/>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112"/>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112"/>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112"/>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12"/>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112"/>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112"/>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112"/>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12"/>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112"/>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112"/>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112"/>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12"/>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112"/>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112"/>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112"/>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112"/>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12"/>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112"/>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112"/>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112"/>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112"/>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112"/>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12"/>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112"/>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112"/>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112"/>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112"/>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112"/>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112"/>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112"/>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112"/>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112"/>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112"/>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12"/>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112"/>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112"/>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112"/>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112"/>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112"/>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112"/>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112"/>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12"/>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112"/>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112"/>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12"/>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112"/>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112"/>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12"/>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12"/>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112"/>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112"/>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112"/>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12"/>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12"/>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112"/>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112"/>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12"/>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12"/>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112"/>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112"/>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112"/>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112"/>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12"/>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12"/>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112"/>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12"/>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112"/>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112"/>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112"/>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12"/>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112"/>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12"/>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12"/>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112"/>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112"/>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12"/>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112"/>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112"/>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112"/>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12"/>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12"/>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112"/>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112"/>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12"/>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112"/>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112"/>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112"/>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112"/>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12"/>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12"/>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12"/>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112"/>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112"/>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112"/>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12"/>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12"/>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112"/>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12"/>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112"/>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112"/>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112"/>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112"/>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12"/>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12"/>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112"/>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112"/>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112"/>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112"/>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112"/>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112"/>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112"/>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112"/>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112"/>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112"/>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112"/>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12"/>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112"/>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112"/>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112"/>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12"/>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12"/>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112"/>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112"/>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112"/>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12"/>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112"/>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112"/>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12"/>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112"/>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112"/>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12"/>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12"/>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12"/>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112"/>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112"/>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112"/>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112"/>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112"/>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112"/>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112"/>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112"/>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12"/>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12"/>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12"/>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112"/>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12"/>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12"/>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12"/>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12"/>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12"/>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12"/>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12"/>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12"/>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112"/>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112"/>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112"/>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12"/>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12"/>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112"/>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112"/>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112"/>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12"/>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12"/>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12"/>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12"/>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12"/>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12"/>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12"/>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12"/>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112"/>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112"/>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12"/>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12"/>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12"/>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12"/>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12"/>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112"/>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112"/>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12"/>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12"/>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12"/>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12"/>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12"/>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12"/>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12"/>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12"/>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112"/>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112"/>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12"/>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112"/>
          <p:cNvGrpSpPr/>
          <p:nvPr/>
        </p:nvGrpSpPr>
        <p:grpSpPr>
          <a:xfrm>
            <a:off x="3450485" y="919691"/>
            <a:ext cx="2310381" cy="1488888"/>
            <a:chOff x="229225" y="549050"/>
            <a:chExt cx="7161750" cy="4615275"/>
          </a:xfrm>
        </p:grpSpPr>
        <p:sp>
          <p:nvSpPr>
            <p:cNvPr id="7215" name="Google Shape;7215;p112"/>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12"/>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12"/>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112"/>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12"/>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12"/>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112"/>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12"/>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112"/>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112"/>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12"/>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112"/>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112"/>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12"/>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12"/>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112"/>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12"/>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12"/>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112"/>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12"/>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12"/>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12"/>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112"/>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12"/>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12"/>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12"/>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12"/>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112"/>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112"/>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112"/>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12"/>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112"/>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112"/>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12"/>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12"/>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12"/>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12"/>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112"/>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112"/>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12"/>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12"/>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12"/>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12"/>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12"/>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12"/>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12"/>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112"/>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12"/>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112"/>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112"/>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112"/>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12"/>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112"/>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112"/>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12"/>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112"/>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112"/>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112"/>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112"/>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12"/>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12"/>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12"/>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12"/>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112"/>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12"/>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12"/>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112"/>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12"/>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112"/>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112"/>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12"/>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12"/>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112"/>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12"/>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12"/>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112"/>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112"/>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12"/>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12"/>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112"/>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112"/>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12"/>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12"/>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12"/>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12"/>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112"/>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12"/>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12"/>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112"/>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112"/>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12"/>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12"/>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12"/>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112"/>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112"/>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112"/>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112"/>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12"/>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12"/>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12"/>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12"/>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12"/>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12"/>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112"/>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12"/>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12"/>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112"/>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12"/>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12"/>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112"/>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12"/>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12"/>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12"/>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12"/>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112"/>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112"/>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112"/>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112"/>
          <p:cNvGrpSpPr/>
          <p:nvPr/>
        </p:nvGrpSpPr>
        <p:grpSpPr>
          <a:xfrm>
            <a:off x="3548403" y="2849588"/>
            <a:ext cx="2310282" cy="1374222"/>
            <a:chOff x="238125" y="732525"/>
            <a:chExt cx="7130500" cy="4241425"/>
          </a:xfrm>
        </p:grpSpPr>
        <p:sp>
          <p:nvSpPr>
            <p:cNvPr id="7333" name="Google Shape;7333;p112"/>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112"/>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12"/>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12"/>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112"/>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112"/>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112"/>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12"/>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12"/>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12"/>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12"/>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112"/>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112"/>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12"/>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112"/>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112"/>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112"/>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112"/>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112"/>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12"/>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112"/>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112"/>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112"/>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112"/>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12"/>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12"/>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12"/>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12"/>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12"/>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12"/>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12"/>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112"/>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12"/>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12"/>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12"/>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12"/>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12"/>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12"/>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112"/>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112"/>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12"/>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12"/>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12"/>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12"/>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12"/>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12"/>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12"/>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12"/>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12"/>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12"/>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12"/>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12"/>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112"/>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12"/>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12"/>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12"/>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12"/>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12"/>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12"/>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112"/>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12"/>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12"/>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112"/>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12"/>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12"/>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12"/>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112"/>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112"/>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12"/>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112"/>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112"/>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112"/>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12"/>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112"/>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112"/>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112"/>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112"/>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12"/>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12"/>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12"/>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12"/>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12"/>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112"/>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112"/>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112"/>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112"/>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12"/>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112"/>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12"/>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112"/>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112"/>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12"/>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12"/>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12"/>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112"/>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112"/>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112"/>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112"/>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12"/>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112"/>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12"/>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12"/>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112"/>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112"/>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12"/>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12"/>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12"/>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112"/>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112"/>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12"/>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112"/>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12"/>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12"/>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12"/>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50" name="Shape 7450"/>
        <p:cNvGrpSpPr/>
        <p:nvPr/>
      </p:nvGrpSpPr>
      <p:grpSpPr>
        <a:xfrm>
          <a:off x="0" y="0"/>
          <a:ext cx="0" cy="0"/>
          <a:chOff x="0" y="0"/>
          <a:chExt cx="0" cy="0"/>
        </a:xfrm>
      </p:grpSpPr>
      <p:grpSp>
        <p:nvGrpSpPr>
          <p:cNvPr id="7451" name="Google Shape;7451;p113"/>
          <p:cNvGrpSpPr/>
          <p:nvPr/>
        </p:nvGrpSpPr>
        <p:grpSpPr>
          <a:xfrm>
            <a:off x="2100560" y="3398663"/>
            <a:ext cx="1102891" cy="760337"/>
            <a:chOff x="4967783" y="2151471"/>
            <a:chExt cx="3920692" cy="2702940"/>
          </a:xfrm>
        </p:grpSpPr>
        <p:grpSp>
          <p:nvGrpSpPr>
            <p:cNvPr id="7452" name="Google Shape;7452;p113"/>
            <p:cNvGrpSpPr/>
            <p:nvPr/>
          </p:nvGrpSpPr>
          <p:grpSpPr>
            <a:xfrm>
              <a:off x="5045709" y="2252109"/>
              <a:ext cx="3761071" cy="2501708"/>
              <a:chOff x="2691784" y="1805334"/>
              <a:chExt cx="3761071" cy="2501708"/>
            </a:xfrm>
          </p:grpSpPr>
          <p:sp>
            <p:nvSpPr>
              <p:cNvPr id="7453" name="Google Shape;7453;p113"/>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113"/>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113"/>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13"/>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13"/>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113"/>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113"/>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113"/>
            <p:cNvGrpSpPr/>
            <p:nvPr/>
          </p:nvGrpSpPr>
          <p:grpSpPr>
            <a:xfrm>
              <a:off x="4967783" y="2151471"/>
              <a:ext cx="3920692" cy="2702940"/>
              <a:chOff x="2613858" y="1704696"/>
              <a:chExt cx="3920692" cy="2702940"/>
            </a:xfrm>
          </p:grpSpPr>
          <p:sp>
            <p:nvSpPr>
              <p:cNvPr id="7461" name="Google Shape;7461;p113"/>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113"/>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113"/>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13"/>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13"/>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6" name="Google Shape;7466;p113"/>
          <p:cNvGrpSpPr/>
          <p:nvPr/>
        </p:nvGrpSpPr>
        <p:grpSpPr>
          <a:xfrm>
            <a:off x="3504468" y="1286940"/>
            <a:ext cx="1561911" cy="708580"/>
            <a:chOff x="3530532" y="1496185"/>
            <a:chExt cx="1561911" cy="708580"/>
          </a:xfrm>
        </p:grpSpPr>
        <p:grpSp>
          <p:nvGrpSpPr>
            <p:cNvPr id="7467" name="Google Shape;7467;p113"/>
            <p:cNvGrpSpPr/>
            <p:nvPr/>
          </p:nvGrpSpPr>
          <p:grpSpPr>
            <a:xfrm>
              <a:off x="3720318" y="1857562"/>
              <a:ext cx="1372125" cy="54"/>
              <a:chOff x="3720318" y="1857562"/>
              <a:chExt cx="1372125" cy="54"/>
            </a:xfrm>
          </p:grpSpPr>
          <p:cxnSp>
            <p:nvCxnSpPr>
              <p:cNvPr id="7468" name="Google Shape;7468;p113"/>
              <p:cNvCxnSpPr>
                <a:endCxn id="7469"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70" name="Google Shape;7470;p113"/>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71" name="Google Shape;7471;p113"/>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72" name="Google Shape;7472;p113"/>
              <p:cNvCxnSpPr>
                <a:stCxn id="7469"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473" name="Google Shape;7473;p113"/>
            <p:cNvGrpSpPr/>
            <p:nvPr/>
          </p:nvGrpSpPr>
          <p:grpSpPr>
            <a:xfrm>
              <a:off x="3567462" y="1496185"/>
              <a:ext cx="286500" cy="272914"/>
              <a:chOff x="3567462" y="1496185"/>
              <a:chExt cx="286500" cy="272914"/>
            </a:xfrm>
          </p:grpSpPr>
          <p:cxnSp>
            <p:nvCxnSpPr>
              <p:cNvPr id="7474" name="Google Shape;7474;p113"/>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475" name="Google Shape;7475;p113"/>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6" name="Google Shape;7476;p113"/>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113"/>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8" name="Google Shape;7478;p113"/>
            <p:cNvGrpSpPr/>
            <p:nvPr/>
          </p:nvGrpSpPr>
          <p:grpSpPr>
            <a:xfrm>
              <a:off x="3929014" y="1960574"/>
              <a:ext cx="286500" cy="242342"/>
              <a:chOff x="3929014" y="1960574"/>
              <a:chExt cx="286500" cy="242342"/>
            </a:xfrm>
          </p:grpSpPr>
          <p:cxnSp>
            <p:nvCxnSpPr>
              <p:cNvPr id="7479" name="Google Shape;7479;p113"/>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480" name="Google Shape;7480;p113"/>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1" name="Google Shape;7481;p113"/>
            <p:cNvGrpSpPr/>
            <p:nvPr/>
          </p:nvGrpSpPr>
          <p:grpSpPr>
            <a:xfrm>
              <a:off x="4290828" y="1496185"/>
              <a:ext cx="286500" cy="272914"/>
              <a:chOff x="4290828" y="1496185"/>
              <a:chExt cx="286500" cy="272914"/>
            </a:xfrm>
          </p:grpSpPr>
          <p:cxnSp>
            <p:nvCxnSpPr>
              <p:cNvPr id="7482" name="Google Shape;7482;p113"/>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483" name="Google Shape;7483;p113"/>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4" name="Google Shape;7484;p113"/>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13"/>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5" name="Google Shape;7485;p113"/>
            <p:cNvGrpSpPr/>
            <p:nvPr/>
          </p:nvGrpSpPr>
          <p:grpSpPr>
            <a:xfrm>
              <a:off x="4657726" y="1959674"/>
              <a:ext cx="286500" cy="245092"/>
              <a:chOff x="4657726" y="1959674"/>
              <a:chExt cx="286500" cy="245092"/>
            </a:xfrm>
          </p:grpSpPr>
          <p:cxnSp>
            <p:nvCxnSpPr>
              <p:cNvPr id="7486" name="Google Shape;7486;p113"/>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487" name="Google Shape;7487;p113"/>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8" name="Google Shape;7488;p113"/>
          <p:cNvGrpSpPr/>
          <p:nvPr/>
        </p:nvGrpSpPr>
        <p:grpSpPr>
          <a:xfrm>
            <a:off x="3486488" y="2149036"/>
            <a:ext cx="1597032" cy="378649"/>
            <a:chOff x="3512551" y="2358282"/>
            <a:chExt cx="1597032" cy="378649"/>
          </a:xfrm>
        </p:grpSpPr>
        <p:grpSp>
          <p:nvGrpSpPr>
            <p:cNvPr id="7489" name="Google Shape;7489;p113"/>
            <p:cNvGrpSpPr/>
            <p:nvPr/>
          </p:nvGrpSpPr>
          <p:grpSpPr>
            <a:xfrm>
              <a:off x="3738198" y="2553002"/>
              <a:ext cx="1145834" cy="117"/>
              <a:chOff x="3738198" y="2553002"/>
              <a:chExt cx="1145834" cy="117"/>
            </a:xfrm>
          </p:grpSpPr>
          <p:cxnSp>
            <p:nvCxnSpPr>
              <p:cNvPr id="7490" name="Google Shape;7490;p113"/>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491" name="Google Shape;7491;p113"/>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492" name="Google Shape;7492;p113"/>
              <p:cNvCxnSpPr>
                <a:stCxn id="7493" idx="6"/>
                <a:endCxn id="7494"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495" name="Google Shape;7495;p113"/>
            <p:cNvGrpSpPr/>
            <p:nvPr/>
          </p:nvGrpSpPr>
          <p:grpSpPr>
            <a:xfrm>
              <a:off x="3969644" y="2440153"/>
              <a:ext cx="225900" cy="296779"/>
              <a:chOff x="3969644" y="2440153"/>
              <a:chExt cx="225900" cy="296779"/>
            </a:xfrm>
          </p:grpSpPr>
          <p:cxnSp>
            <p:nvCxnSpPr>
              <p:cNvPr id="7496" name="Google Shape;7496;p113"/>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494" name="Google Shape;7494;p113"/>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113"/>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8" name="Google Shape;7498;p113"/>
            <p:cNvGrpSpPr/>
            <p:nvPr/>
          </p:nvGrpSpPr>
          <p:grpSpPr>
            <a:xfrm>
              <a:off x="4426818" y="2358282"/>
              <a:ext cx="225600" cy="307471"/>
              <a:chOff x="4426818" y="2358282"/>
              <a:chExt cx="225600" cy="307471"/>
            </a:xfrm>
          </p:grpSpPr>
          <p:cxnSp>
            <p:nvCxnSpPr>
              <p:cNvPr id="7499" name="Google Shape;7499;p113"/>
              <p:cNvCxnSpPr>
                <a:stCxn id="7500"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501" name="Google Shape;7501;p113"/>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13"/>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2" name="Google Shape;7502;p113"/>
            <p:cNvGrpSpPr/>
            <p:nvPr/>
          </p:nvGrpSpPr>
          <p:grpSpPr>
            <a:xfrm>
              <a:off x="4883984" y="2440153"/>
              <a:ext cx="225600" cy="296479"/>
              <a:chOff x="4883984" y="2440153"/>
              <a:chExt cx="225600" cy="296479"/>
            </a:xfrm>
          </p:grpSpPr>
          <p:cxnSp>
            <p:nvCxnSpPr>
              <p:cNvPr id="7503" name="Google Shape;7503;p113"/>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504" name="Google Shape;7504;p113"/>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13"/>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6" name="Google Shape;7506;p113"/>
            <p:cNvGrpSpPr/>
            <p:nvPr/>
          </p:nvGrpSpPr>
          <p:grpSpPr>
            <a:xfrm>
              <a:off x="3512551" y="2358356"/>
              <a:ext cx="225647" cy="307629"/>
              <a:chOff x="2182679" y="2005014"/>
              <a:chExt cx="792300" cy="1080158"/>
            </a:xfrm>
          </p:grpSpPr>
          <p:cxnSp>
            <p:nvCxnSpPr>
              <p:cNvPr id="7507" name="Google Shape;7507;p113"/>
              <p:cNvCxnSpPr>
                <a:stCxn id="7508"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493" name="Google Shape;7493;p113"/>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13"/>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09" name="Google Shape;7509;p113"/>
          <p:cNvGrpSpPr/>
          <p:nvPr/>
        </p:nvGrpSpPr>
        <p:grpSpPr>
          <a:xfrm>
            <a:off x="6846570" y="972834"/>
            <a:ext cx="1559809" cy="722610"/>
            <a:chOff x="634175" y="2986275"/>
            <a:chExt cx="3147949" cy="1458344"/>
          </a:xfrm>
        </p:grpSpPr>
        <p:cxnSp>
          <p:nvCxnSpPr>
            <p:cNvPr id="7510" name="Google Shape;7510;p113"/>
            <p:cNvCxnSpPr>
              <a:stCxn id="7511" idx="4"/>
              <a:endCxn id="7512"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513" name="Google Shape;7513;p113"/>
            <p:cNvCxnSpPr>
              <a:stCxn id="7512" idx="0"/>
              <a:endCxn id="7514"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515" name="Google Shape;7515;p113"/>
            <p:cNvCxnSpPr>
              <a:stCxn id="7514" idx="4"/>
              <a:endCxn id="7516"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517" name="Google Shape;7517;p113"/>
            <p:cNvCxnSpPr>
              <a:stCxn id="7516" idx="0"/>
              <a:endCxn id="7518"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518" name="Google Shape;7518;p113"/>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14" name="Google Shape;7514;p113"/>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11" name="Google Shape;7511;p113"/>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16" name="Google Shape;7516;p113"/>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12" name="Google Shape;7512;p113"/>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519" name="Google Shape;7519;p113"/>
          <p:cNvGrpSpPr/>
          <p:nvPr/>
        </p:nvGrpSpPr>
        <p:grpSpPr>
          <a:xfrm>
            <a:off x="3500360" y="2682741"/>
            <a:ext cx="1570719" cy="294123"/>
            <a:chOff x="998425" y="1182125"/>
            <a:chExt cx="1065400" cy="199500"/>
          </a:xfrm>
        </p:grpSpPr>
        <p:sp>
          <p:nvSpPr>
            <p:cNvPr id="7520" name="Google Shape;7520;p11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1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1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1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1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5" name="Google Shape;7525;p113"/>
          <p:cNvGrpSpPr/>
          <p:nvPr/>
        </p:nvGrpSpPr>
        <p:grpSpPr>
          <a:xfrm>
            <a:off x="6843616" y="1800228"/>
            <a:ext cx="1565716" cy="366729"/>
            <a:chOff x="1247650" y="2075423"/>
            <a:chExt cx="6648477" cy="1557238"/>
          </a:xfrm>
        </p:grpSpPr>
        <p:sp>
          <p:nvSpPr>
            <p:cNvPr id="7526" name="Google Shape;7526;p11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11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1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1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1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11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113"/>
          <p:cNvGrpSpPr/>
          <p:nvPr/>
        </p:nvGrpSpPr>
        <p:grpSpPr>
          <a:xfrm>
            <a:off x="6827928" y="2949043"/>
            <a:ext cx="1597061" cy="663440"/>
            <a:chOff x="6796238" y="3158297"/>
            <a:chExt cx="1630319" cy="677257"/>
          </a:xfrm>
        </p:grpSpPr>
        <p:cxnSp>
          <p:nvCxnSpPr>
            <p:cNvPr id="7533" name="Google Shape;7533;p113"/>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534" name="Google Shape;7534;p113"/>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535" name="Google Shape;7535;p113"/>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536" name="Google Shape;7536;p113"/>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537" name="Google Shape;7537;p113"/>
            <p:cNvGrpSpPr/>
            <p:nvPr/>
          </p:nvGrpSpPr>
          <p:grpSpPr>
            <a:xfrm>
              <a:off x="6796238" y="3311904"/>
              <a:ext cx="1630319" cy="377697"/>
              <a:chOff x="6796238" y="3311904"/>
              <a:chExt cx="1630319" cy="377697"/>
            </a:xfrm>
          </p:grpSpPr>
          <p:sp>
            <p:nvSpPr>
              <p:cNvPr id="7538" name="Google Shape;7538;p113"/>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13"/>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13"/>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41" name="Google Shape;7541;p113"/>
          <p:cNvGrpSpPr/>
          <p:nvPr/>
        </p:nvGrpSpPr>
        <p:grpSpPr>
          <a:xfrm>
            <a:off x="5349066" y="970435"/>
            <a:ext cx="1368606" cy="1593805"/>
            <a:chOff x="1839112" y="2209163"/>
            <a:chExt cx="1918159" cy="2233784"/>
          </a:xfrm>
        </p:grpSpPr>
        <p:sp>
          <p:nvSpPr>
            <p:cNvPr id="7542" name="Google Shape;7542;p113"/>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13"/>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13"/>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45" name="Google Shape;7545;p113"/>
            <p:cNvCxnSpPr>
              <a:stCxn id="7542" idx="6"/>
              <a:endCxn id="7543"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546" name="Google Shape;7546;p113"/>
            <p:cNvCxnSpPr>
              <a:stCxn id="7543" idx="4"/>
              <a:endCxn id="7547"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548" name="Google Shape;7548;p113"/>
            <p:cNvCxnSpPr>
              <a:stCxn id="7547" idx="6"/>
              <a:endCxn id="7544"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549" name="Google Shape;7549;p113"/>
            <p:cNvCxnSpPr>
              <a:stCxn id="7544" idx="4"/>
              <a:endCxn id="7550"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547" name="Google Shape;7547;p113"/>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13"/>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113"/>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52" name="Google Shape;7552;p113"/>
            <p:cNvCxnSpPr>
              <a:endCxn id="7551"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553" name="Google Shape;7553;p113"/>
          <p:cNvGrpSpPr/>
          <p:nvPr/>
        </p:nvGrpSpPr>
        <p:grpSpPr>
          <a:xfrm>
            <a:off x="3481439" y="976671"/>
            <a:ext cx="1637968" cy="154942"/>
            <a:chOff x="238125" y="2506075"/>
            <a:chExt cx="7115411" cy="673075"/>
          </a:xfrm>
        </p:grpSpPr>
        <p:sp>
          <p:nvSpPr>
            <p:cNvPr id="7554" name="Google Shape;7554;p11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1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1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1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1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113"/>
          <p:cNvGrpSpPr/>
          <p:nvPr/>
        </p:nvGrpSpPr>
        <p:grpSpPr>
          <a:xfrm>
            <a:off x="720124" y="1298269"/>
            <a:ext cx="2476762" cy="91743"/>
            <a:chOff x="1464850" y="436376"/>
            <a:chExt cx="6001362" cy="222300"/>
          </a:xfrm>
        </p:grpSpPr>
        <p:sp>
          <p:nvSpPr>
            <p:cNvPr id="7560" name="Google Shape;7560;p113"/>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13"/>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13"/>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113"/>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113"/>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65" name="Google Shape;7565;p113"/>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66" name="Google Shape;7566;p113"/>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67" name="Google Shape;7567;p113"/>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68" name="Google Shape;7568;p113"/>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569" name="Google Shape;7569;p113"/>
          <p:cNvGrpSpPr/>
          <p:nvPr/>
        </p:nvGrpSpPr>
        <p:grpSpPr>
          <a:xfrm>
            <a:off x="706391" y="2533734"/>
            <a:ext cx="1452710" cy="651923"/>
            <a:chOff x="803162" y="2667727"/>
            <a:chExt cx="1411906" cy="633611"/>
          </a:xfrm>
        </p:grpSpPr>
        <p:cxnSp>
          <p:nvCxnSpPr>
            <p:cNvPr id="7570" name="Google Shape;7570;p113"/>
            <p:cNvCxnSpPr>
              <a:stCxn id="7571" idx="2"/>
              <a:endCxn id="7572"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73" name="Google Shape;7573;p113"/>
            <p:cNvCxnSpPr>
              <a:stCxn id="7574" idx="0"/>
              <a:endCxn id="7571"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75" name="Google Shape;7575;p113"/>
            <p:cNvCxnSpPr>
              <a:stCxn id="7574" idx="2"/>
              <a:endCxn id="7576"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77" name="Google Shape;7577;p113"/>
            <p:cNvCxnSpPr>
              <a:stCxn id="7578" idx="0"/>
              <a:endCxn id="7574"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79" name="Google Shape;7579;p113"/>
            <p:cNvCxnSpPr>
              <a:stCxn id="7572" idx="2"/>
              <a:endCxn id="7580"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81" name="Google Shape;7581;p113"/>
            <p:cNvCxnSpPr>
              <a:stCxn id="7582" idx="0"/>
              <a:endCxn id="7572"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578" name="Google Shape;7578;p113"/>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76" name="Google Shape;7576;p113"/>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82" name="Google Shape;7582;p113"/>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80" name="Google Shape;7580;p113"/>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72" name="Google Shape;7572;p113"/>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74" name="Google Shape;7574;p113"/>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71" name="Google Shape;7571;p113"/>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583" name="Google Shape;7583;p113"/>
          <p:cNvGrpSpPr/>
          <p:nvPr/>
        </p:nvGrpSpPr>
        <p:grpSpPr>
          <a:xfrm>
            <a:off x="706393" y="969273"/>
            <a:ext cx="2518541" cy="209309"/>
            <a:chOff x="803163" y="1111966"/>
            <a:chExt cx="2447800" cy="203430"/>
          </a:xfrm>
        </p:grpSpPr>
        <p:grpSp>
          <p:nvGrpSpPr>
            <p:cNvPr id="7584" name="Google Shape;7584;p113"/>
            <p:cNvGrpSpPr/>
            <p:nvPr/>
          </p:nvGrpSpPr>
          <p:grpSpPr>
            <a:xfrm>
              <a:off x="1958180" y="1111966"/>
              <a:ext cx="588019" cy="121396"/>
              <a:chOff x="4808316" y="2800065"/>
              <a:chExt cx="1999386" cy="412910"/>
            </a:xfrm>
          </p:grpSpPr>
          <p:sp>
            <p:nvSpPr>
              <p:cNvPr id="7585" name="Google Shape;7585;p113"/>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6" name="Google Shape;7586;p113"/>
              <p:cNvGrpSpPr/>
              <p:nvPr/>
            </p:nvGrpSpPr>
            <p:grpSpPr>
              <a:xfrm>
                <a:off x="4808316" y="2800065"/>
                <a:ext cx="92400" cy="411825"/>
                <a:chOff x="845575" y="2563700"/>
                <a:chExt cx="92400" cy="411825"/>
              </a:xfrm>
            </p:grpSpPr>
            <p:cxnSp>
              <p:nvCxnSpPr>
                <p:cNvPr id="7587" name="Google Shape;7587;p11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88" name="Google Shape;7588;p11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589" name="Google Shape;7589;p113"/>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590" name="Google Shape;7590;p113"/>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1" name="Google Shape;7591;p113"/>
            <p:cNvGrpSpPr/>
            <p:nvPr/>
          </p:nvGrpSpPr>
          <p:grpSpPr>
            <a:xfrm>
              <a:off x="803163" y="1111974"/>
              <a:ext cx="591158" cy="121545"/>
              <a:chOff x="803163" y="1111974"/>
              <a:chExt cx="591158" cy="121545"/>
            </a:xfrm>
          </p:grpSpPr>
          <p:grpSp>
            <p:nvGrpSpPr>
              <p:cNvPr id="7592" name="Google Shape;7592;p113"/>
              <p:cNvGrpSpPr/>
              <p:nvPr/>
            </p:nvGrpSpPr>
            <p:grpSpPr>
              <a:xfrm>
                <a:off x="803163" y="1111974"/>
                <a:ext cx="27175" cy="121077"/>
                <a:chOff x="845575" y="2563700"/>
                <a:chExt cx="92400" cy="411825"/>
              </a:xfrm>
            </p:grpSpPr>
            <p:cxnSp>
              <p:nvCxnSpPr>
                <p:cNvPr id="7593" name="Google Shape;7593;p11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94" name="Google Shape;7594;p11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5" name="Google Shape;7595;p113"/>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6" name="Google Shape;7596;p113"/>
            <p:cNvGrpSpPr/>
            <p:nvPr/>
          </p:nvGrpSpPr>
          <p:grpSpPr>
            <a:xfrm>
              <a:off x="1381910" y="1194219"/>
              <a:ext cx="588341" cy="121177"/>
              <a:chOff x="1381910" y="1194219"/>
              <a:chExt cx="588341" cy="121177"/>
            </a:xfrm>
          </p:grpSpPr>
          <p:grpSp>
            <p:nvGrpSpPr>
              <p:cNvPr id="7597" name="Google Shape;7597;p113"/>
              <p:cNvGrpSpPr/>
              <p:nvPr/>
            </p:nvGrpSpPr>
            <p:grpSpPr>
              <a:xfrm rot="10800000">
                <a:off x="1381910" y="1194319"/>
                <a:ext cx="27175" cy="121077"/>
                <a:chOff x="2070100" y="2563700"/>
                <a:chExt cx="92400" cy="411825"/>
              </a:xfrm>
            </p:grpSpPr>
            <p:cxnSp>
              <p:nvCxnSpPr>
                <p:cNvPr id="7598" name="Google Shape;7598;p11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99" name="Google Shape;7599;p11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0" name="Google Shape;7600;p113"/>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113"/>
            <p:cNvGrpSpPr/>
            <p:nvPr/>
          </p:nvGrpSpPr>
          <p:grpSpPr>
            <a:xfrm>
              <a:off x="2532079" y="1194219"/>
              <a:ext cx="704927" cy="121177"/>
              <a:chOff x="2532079" y="1194219"/>
              <a:chExt cx="704927" cy="121177"/>
            </a:xfrm>
          </p:grpSpPr>
          <p:grpSp>
            <p:nvGrpSpPr>
              <p:cNvPr id="7602" name="Google Shape;7602;p113"/>
              <p:cNvGrpSpPr/>
              <p:nvPr/>
            </p:nvGrpSpPr>
            <p:grpSpPr>
              <a:xfrm rot="10800000">
                <a:off x="2532079" y="1194319"/>
                <a:ext cx="27175" cy="121077"/>
                <a:chOff x="2070100" y="2563700"/>
                <a:chExt cx="92400" cy="411825"/>
              </a:xfrm>
            </p:grpSpPr>
            <p:cxnSp>
              <p:nvCxnSpPr>
                <p:cNvPr id="7603" name="Google Shape;7603;p11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04" name="Google Shape;7604;p11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5" name="Google Shape;7605;p113"/>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06" name="Google Shape;7606;p113"/>
          <p:cNvGrpSpPr/>
          <p:nvPr/>
        </p:nvGrpSpPr>
        <p:grpSpPr>
          <a:xfrm>
            <a:off x="3499403" y="3665904"/>
            <a:ext cx="1567778" cy="491677"/>
            <a:chOff x="5194708" y="3484366"/>
            <a:chExt cx="3148148" cy="987304"/>
          </a:xfrm>
        </p:grpSpPr>
        <p:grpSp>
          <p:nvGrpSpPr>
            <p:cNvPr id="7607" name="Google Shape;7607;p113"/>
            <p:cNvGrpSpPr/>
            <p:nvPr/>
          </p:nvGrpSpPr>
          <p:grpSpPr>
            <a:xfrm>
              <a:off x="7531521" y="3484366"/>
              <a:ext cx="811335" cy="987304"/>
              <a:chOff x="3379425" y="1617275"/>
              <a:chExt cx="1090650" cy="1327200"/>
            </a:xfrm>
          </p:grpSpPr>
          <p:sp>
            <p:nvSpPr>
              <p:cNvPr id="7608" name="Google Shape;7608;p11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1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1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1" name="Google Shape;7611;p113"/>
            <p:cNvGrpSpPr/>
            <p:nvPr/>
          </p:nvGrpSpPr>
          <p:grpSpPr>
            <a:xfrm>
              <a:off x="6752546" y="3484366"/>
              <a:ext cx="811428" cy="987304"/>
              <a:chOff x="2332275" y="1617275"/>
              <a:chExt cx="1090775" cy="1327200"/>
            </a:xfrm>
          </p:grpSpPr>
          <p:sp>
            <p:nvSpPr>
              <p:cNvPr id="7612" name="Google Shape;7612;p11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1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1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5" name="Google Shape;7615;p113"/>
            <p:cNvGrpSpPr/>
            <p:nvPr/>
          </p:nvGrpSpPr>
          <p:grpSpPr>
            <a:xfrm>
              <a:off x="5973664" y="3484366"/>
              <a:ext cx="811335" cy="987304"/>
              <a:chOff x="1285250" y="1617275"/>
              <a:chExt cx="1090650" cy="1327200"/>
            </a:xfrm>
          </p:grpSpPr>
          <p:sp>
            <p:nvSpPr>
              <p:cNvPr id="7616" name="Google Shape;7616;p11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1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11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9" name="Google Shape;7619;p113"/>
            <p:cNvGrpSpPr/>
            <p:nvPr/>
          </p:nvGrpSpPr>
          <p:grpSpPr>
            <a:xfrm>
              <a:off x="5194708" y="3484366"/>
              <a:ext cx="811409" cy="987304"/>
              <a:chOff x="238125" y="1617275"/>
              <a:chExt cx="1090750" cy="1327200"/>
            </a:xfrm>
          </p:grpSpPr>
          <p:sp>
            <p:nvSpPr>
              <p:cNvPr id="7620" name="Google Shape;7620;p11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1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11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23" name="Google Shape;7623;p113"/>
          <p:cNvGrpSpPr/>
          <p:nvPr/>
        </p:nvGrpSpPr>
        <p:grpSpPr>
          <a:xfrm>
            <a:off x="3460012" y="3146315"/>
            <a:ext cx="1616964" cy="346256"/>
            <a:chOff x="1808063" y="4294338"/>
            <a:chExt cx="3370782" cy="721817"/>
          </a:xfrm>
        </p:grpSpPr>
        <p:sp>
          <p:nvSpPr>
            <p:cNvPr id="7624" name="Google Shape;7624;p11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1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1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11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1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1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1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1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1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1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4" name="Google Shape;7634;p113"/>
          <p:cNvGrpSpPr/>
          <p:nvPr/>
        </p:nvGrpSpPr>
        <p:grpSpPr>
          <a:xfrm>
            <a:off x="738224" y="3432344"/>
            <a:ext cx="1295882" cy="646587"/>
            <a:chOff x="834100" y="3642869"/>
            <a:chExt cx="1259483" cy="628426"/>
          </a:xfrm>
        </p:grpSpPr>
        <p:sp>
          <p:nvSpPr>
            <p:cNvPr id="7635" name="Google Shape;7635;p113"/>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113"/>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113"/>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13"/>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13"/>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13"/>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113"/>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113"/>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13"/>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13"/>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13"/>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13"/>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113"/>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113"/>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113"/>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13"/>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13"/>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113"/>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13"/>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13"/>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13"/>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113"/>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113"/>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13"/>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13"/>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0" name="Google Shape;7660;p113"/>
            <p:cNvGrpSpPr/>
            <p:nvPr/>
          </p:nvGrpSpPr>
          <p:grpSpPr>
            <a:xfrm>
              <a:off x="1360364" y="3847835"/>
              <a:ext cx="208119" cy="224359"/>
              <a:chOff x="1360769" y="3847100"/>
              <a:chExt cx="208119" cy="224359"/>
            </a:xfrm>
          </p:grpSpPr>
          <p:sp>
            <p:nvSpPr>
              <p:cNvPr id="7661" name="Google Shape;7661;p113"/>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113"/>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113"/>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113"/>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13"/>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13"/>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113"/>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13"/>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13"/>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113"/>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13"/>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13"/>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13"/>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113"/>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113"/>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113"/>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113"/>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13"/>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113"/>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113"/>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1" name="Google Shape;7681;p113"/>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13"/>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13"/>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113"/>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113"/>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13"/>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113"/>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113"/>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113"/>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113"/>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13"/>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113"/>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113"/>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113"/>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5" name="Google Shape;7695;p113"/>
          <p:cNvGrpSpPr/>
          <p:nvPr/>
        </p:nvGrpSpPr>
        <p:grpSpPr>
          <a:xfrm rot="5400000">
            <a:off x="5951337" y="3228841"/>
            <a:ext cx="164064" cy="1414916"/>
            <a:chOff x="4428249" y="1369375"/>
            <a:chExt cx="36905" cy="429569"/>
          </a:xfrm>
        </p:grpSpPr>
        <p:sp>
          <p:nvSpPr>
            <p:cNvPr id="7696" name="Google Shape;7696;p113"/>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113"/>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113"/>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13"/>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13"/>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113"/>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113"/>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113"/>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13"/>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13"/>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113"/>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113"/>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113"/>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113"/>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113"/>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13"/>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113"/>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113"/>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13"/>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13"/>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113"/>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113"/>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13"/>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13"/>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113"/>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113"/>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113"/>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113"/>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113"/>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13"/>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13"/>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113"/>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8" name="Google Shape;7728;p113"/>
          <p:cNvGrpSpPr/>
          <p:nvPr/>
        </p:nvGrpSpPr>
        <p:grpSpPr>
          <a:xfrm flipH="1" rot="10800000">
            <a:off x="5323766" y="2817385"/>
            <a:ext cx="1419207" cy="24808"/>
            <a:chOff x="219558" y="4738465"/>
            <a:chExt cx="5852400" cy="102300"/>
          </a:xfrm>
        </p:grpSpPr>
        <p:cxnSp>
          <p:nvCxnSpPr>
            <p:cNvPr id="7729" name="Google Shape;7729;p113"/>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730" name="Google Shape;7730;p113"/>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113"/>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113"/>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13"/>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13"/>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5" name="Google Shape;7735;p113"/>
          <p:cNvGrpSpPr/>
          <p:nvPr/>
        </p:nvGrpSpPr>
        <p:grpSpPr>
          <a:xfrm>
            <a:off x="5335084" y="3190448"/>
            <a:ext cx="1396570" cy="385016"/>
            <a:chOff x="5286284" y="2966544"/>
            <a:chExt cx="1396570" cy="385016"/>
          </a:xfrm>
        </p:grpSpPr>
        <p:cxnSp>
          <p:nvCxnSpPr>
            <p:cNvPr id="7736" name="Google Shape;7736;p113"/>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737" name="Google Shape;7737;p113"/>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738" name="Google Shape;7738;p113"/>
            <p:cNvGrpSpPr/>
            <p:nvPr/>
          </p:nvGrpSpPr>
          <p:grpSpPr>
            <a:xfrm>
              <a:off x="5287688" y="3173364"/>
              <a:ext cx="1395166" cy="74100"/>
              <a:chOff x="5287688" y="3173364"/>
              <a:chExt cx="1395166" cy="74100"/>
            </a:xfrm>
          </p:grpSpPr>
          <p:cxnSp>
            <p:nvCxnSpPr>
              <p:cNvPr id="7739" name="Google Shape;7739;p113"/>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740" name="Google Shape;7740;p113"/>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741" name="Google Shape;7741;p113"/>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42" name="Google Shape;7742;p113"/>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43" name="Google Shape;7743;p113"/>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44" name="Google Shape;7744;p113"/>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45" name="Google Shape;7745;p113"/>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46" name="Google Shape;7746;p113"/>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747" name="Google Shape;7747;p113"/>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748" name="Google Shape;7748;p113"/>
          <p:cNvGrpSpPr/>
          <p:nvPr/>
        </p:nvGrpSpPr>
        <p:grpSpPr>
          <a:xfrm>
            <a:off x="2021150" y="1609224"/>
            <a:ext cx="1182276" cy="662027"/>
            <a:chOff x="2029517" y="1732295"/>
            <a:chExt cx="1149068" cy="643432"/>
          </a:xfrm>
        </p:grpSpPr>
        <p:grpSp>
          <p:nvGrpSpPr>
            <p:cNvPr id="7749" name="Google Shape;7749;p113"/>
            <p:cNvGrpSpPr/>
            <p:nvPr/>
          </p:nvGrpSpPr>
          <p:grpSpPr>
            <a:xfrm>
              <a:off x="2708660" y="1746937"/>
              <a:ext cx="455427" cy="244429"/>
              <a:chOff x="2700693" y="1746937"/>
              <a:chExt cx="455427" cy="244429"/>
            </a:xfrm>
          </p:grpSpPr>
          <p:grpSp>
            <p:nvGrpSpPr>
              <p:cNvPr id="7750" name="Google Shape;7750;p113"/>
              <p:cNvGrpSpPr/>
              <p:nvPr/>
            </p:nvGrpSpPr>
            <p:grpSpPr>
              <a:xfrm>
                <a:off x="2905682" y="1782817"/>
                <a:ext cx="250438" cy="208549"/>
                <a:chOff x="2905682" y="1782817"/>
                <a:chExt cx="250438" cy="208549"/>
              </a:xfrm>
            </p:grpSpPr>
            <p:cxnSp>
              <p:nvCxnSpPr>
                <p:cNvPr id="7751" name="Google Shape;7751;p113"/>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52" name="Google Shape;7752;p113"/>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3" name="Google Shape;7753;p113"/>
              <p:cNvGrpSpPr/>
              <p:nvPr/>
            </p:nvGrpSpPr>
            <p:grpSpPr>
              <a:xfrm>
                <a:off x="2700693" y="1746937"/>
                <a:ext cx="449967" cy="72374"/>
                <a:chOff x="2700693" y="1746937"/>
                <a:chExt cx="449967" cy="72374"/>
              </a:xfrm>
            </p:grpSpPr>
            <p:cxnSp>
              <p:nvCxnSpPr>
                <p:cNvPr id="7754" name="Google Shape;7754;p113"/>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55" name="Google Shape;7755;p113"/>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56" name="Google Shape;7756;p113"/>
            <p:cNvGrpSpPr/>
            <p:nvPr/>
          </p:nvGrpSpPr>
          <p:grpSpPr>
            <a:xfrm>
              <a:off x="2029517" y="1732295"/>
              <a:ext cx="1149068" cy="643432"/>
              <a:chOff x="2029517" y="1732295"/>
              <a:chExt cx="1149068" cy="643432"/>
            </a:xfrm>
          </p:grpSpPr>
          <p:grpSp>
            <p:nvGrpSpPr>
              <p:cNvPr id="7757" name="Google Shape;7757;p113"/>
              <p:cNvGrpSpPr/>
              <p:nvPr/>
            </p:nvGrpSpPr>
            <p:grpSpPr>
              <a:xfrm>
                <a:off x="2703618" y="2103152"/>
                <a:ext cx="474966" cy="260017"/>
                <a:chOff x="2703618" y="2103152"/>
                <a:chExt cx="474966" cy="260017"/>
              </a:xfrm>
            </p:grpSpPr>
            <p:grpSp>
              <p:nvGrpSpPr>
                <p:cNvPr id="7758" name="Google Shape;7758;p113"/>
                <p:cNvGrpSpPr/>
                <p:nvPr/>
              </p:nvGrpSpPr>
              <p:grpSpPr>
                <a:xfrm>
                  <a:off x="2703618" y="2290640"/>
                  <a:ext cx="450291" cy="72529"/>
                  <a:chOff x="2703618" y="2290640"/>
                  <a:chExt cx="450291" cy="72529"/>
                </a:xfrm>
              </p:grpSpPr>
              <p:cxnSp>
                <p:nvCxnSpPr>
                  <p:cNvPr id="7759" name="Google Shape;7759;p113"/>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60" name="Google Shape;7760;p113"/>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113"/>
                <p:cNvGrpSpPr/>
                <p:nvPr/>
              </p:nvGrpSpPr>
              <p:grpSpPr>
                <a:xfrm>
                  <a:off x="2908607" y="2103152"/>
                  <a:ext cx="269977" cy="223538"/>
                  <a:chOff x="2908607" y="2103152"/>
                  <a:chExt cx="269977" cy="223538"/>
                </a:xfrm>
              </p:grpSpPr>
              <p:cxnSp>
                <p:nvCxnSpPr>
                  <p:cNvPr id="7762" name="Google Shape;7762;p113"/>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63" name="Google Shape;7763;p113"/>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64" name="Google Shape;7764;p113"/>
              <p:cNvGrpSpPr/>
              <p:nvPr/>
            </p:nvGrpSpPr>
            <p:grpSpPr>
              <a:xfrm>
                <a:off x="2029517" y="1732295"/>
                <a:ext cx="685827" cy="643432"/>
                <a:chOff x="2029517" y="1732295"/>
                <a:chExt cx="685827" cy="643432"/>
              </a:xfrm>
            </p:grpSpPr>
            <p:sp>
              <p:nvSpPr>
                <p:cNvPr id="7765" name="Google Shape;7765;p113"/>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6" name="Google Shape;7766;p113"/>
                <p:cNvGrpSpPr/>
                <p:nvPr/>
              </p:nvGrpSpPr>
              <p:grpSpPr>
                <a:xfrm>
                  <a:off x="2158948" y="1732295"/>
                  <a:ext cx="556396" cy="333108"/>
                  <a:chOff x="2158948" y="1732295"/>
                  <a:chExt cx="556396" cy="333108"/>
                </a:xfrm>
              </p:grpSpPr>
              <p:cxnSp>
                <p:nvCxnSpPr>
                  <p:cNvPr id="7767" name="Google Shape;7767;p113"/>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768" name="Google Shape;7768;p113"/>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113"/>
                <p:cNvGrpSpPr/>
                <p:nvPr/>
              </p:nvGrpSpPr>
              <p:grpSpPr>
                <a:xfrm>
                  <a:off x="2159908" y="2065057"/>
                  <a:ext cx="550884" cy="310670"/>
                  <a:chOff x="2159908" y="2065057"/>
                  <a:chExt cx="550884" cy="310670"/>
                </a:xfrm>
              </p:grpSpPr>
              <p:cxnSp>
                <p:nvCxnSpPr>
                  <p:cNvPr id="7770" name="Google Shape;7770;p113"/>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771" name="Google Shape;7771;p113"/>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772" name="Google Shape;7772;p113"/>
          <p:cNvGrpSpPr/>
          <p:nvPr/>
        </p:nvGrpSpPr>
        <p:grpSpPr>
          <a:xfrm>
            <a:off x="706399" y="1556837"/>
            <a:ext cx="962651" cy="810058"/>
            <a:chOff x="844912" y="1681380"/>
            <a:chExt cx="935611" cy="787305"/>
          </a:xfrm>
        </p:grpSpPr>
        <p:grpSp>
          <p:nvGrpSpPr>
            <p:cNvPr id="7773" name="Google Shape;7773;p113"/>
            <p:cNvGrpSpPr/>
            <p:nvPr/>
          </p:nvGrpSpPr>
          <p:grpSpPr>
            <a:xfrm>
              <a:off x="844912" y="1819635"/>
              <a:ext cx="329836" cy="510016"/>
              <a:chOff x="844912" y="1819635"/>
              <a:chExt cx="329836" cy="510016"/>
            </a:xfrm>
          </p:grpSpPr>
          <p:sp>
            <p:nvSpPr>
              <p:cNvPr id="7774" name="Google Shape;7774;p113"/>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113"/>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13"/>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13"/>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13"/>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13"/>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0" name="Google Shape;7780;p113"/>
            <p:cNvGrpSpPr/>
            <p:nvPr/>
          </p:nvGrpSpPr>
          <p:grpSpPr>
            <a:xfrm>
              <a:off x="1284601" y="2158168"/>
              <a:ext cx="495923" cy="310517"/>
              <a:chOff x="1284601" y="2158168"/>
              <a:chExt cx="495923" cy="310517"/>
            </a:xfrm>
          </p:grpSpPr>
          <p:sp>
            <p:nvSpPr>
              <p:cNvPr id="7781" name="Google Shape;7781;p113"/>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2" name="Google Shape;7782;p113"/>
              <p:cNvGrpSpPr/>
              <p:nvPr/>
            </p:nvGrpSpPr>
            <p:grpSpPr>
              <a:xfrm>
                <a:off x="1507666" y="2158168"/>
                <a:ext cx="272858" cy="310517"/>
                <a:chOff x="1507666" y="2158168"/>
                <a:chExt cx="272858" cy="310517"/>
              </a:xfrm>
            </p:grpSpPr>
            <p:grpSp>
              <p:nvGrpSpPr>
                <p:cNvPr id="7783" name="Google Shape;7783;p113"/>
                <p:cNvGrpSpPr/>
                <p:nvPr/>
              </p:nvGrpSpPr>
              <p:grpSpPr>
                <a:xfrm>
                  <a:off x="1507666" y="2176104"/>
                  <a:ext cx="166395" cy="273149"/>
                  <a:chOff x="1507666" y="2176104"/>
                  <a:chExt cx="166395" cy="273149"/>
                </a:xfrm>
              </p:grpSpPr>
              <p:sp>
                <p:nvSpPr>
                  <p:cNvPr id="7784" name="Google Shape;7784;p113"/>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13"/>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13"/>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13"/>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113"/>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113"/>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13"/>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1" name="Google Shape;7791;p113"/>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113"/>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93" name="Google Shape;7793;p113"/>
            <p:cNvGrpSpPr/>
            <p:nvPr/>
          </p:nvGrpSpPr>
          <p:grpSpPr>
            <a:xfrm>
              <a:off x="1284601" y="1681380"/>
              <a:ext cx="495923" cy="310517"/>
              <a:chOff x="1284601" y="1681380"/>
              <a:chExt cx="495923" cy="310517"/>
            </a:xfrm>
          </p:grpSpPr>
          <p:sp>
            <p:nvSpPr>
              <p:cNvPr id="7794" name="Google Shape;7794;p113"/>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5" name="Google Shape;7795;p113"/>
              <p:cNvGrpSpPr/>
              <p:nvPr/>
            </p:nvGrpSpPr>
            <p:grpSpPr>
              <a:xfrm>
                <a:off x="1507666" y="1681380"/>
                <a:ext cx="272858" cy="310517"/>
                <a:chOff x="1507666" y="1681380"/>
                <a:chExt cx="272858" cy="310517"/>
              </a:xfrm>
            </p:grpSpPr>
            <p:grpSp>
              <p:nvGrpSpPr>
                <p:cNvPr id="7796" name="Google Shape;7796;p113"/>
                <p:cNvGrpSpPr/>
                <p:nvPr/>
              </p:nvGrpSpPr>
              <p:grpSpPr>
                <a:xfrm>
                  <a:off x="1507666" y="1700120"/>
                  <a:ext cx="166395" cy="272984"/>
                  <a:chOff x="1507666" y="1700120"/>
                  <a:chExt cx="166395" cy="272984"/>
                </a:xfrm>
              </p:grpSpPr>
              <p:sp>
                <p:nvSpPr>
                  <p:cNvPr id="7797" name="Google Shape;7797;p113"/>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13"/>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13"/>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13"/>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113"/>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13"/>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13"/>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4" name="Google Shape;7804;p113"/>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13"/>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06" name="Google Shape;7806;p113"/>
          <p:cNvGrpSpPr/>
          <p:nvPr/>
        </p:nvGrpSpPr>
        <p:grpSpPr>
          <a:xfrm>
            <a:off x="6815339" y="2324267"/>
            <a:ext cx="1622269" cy="552443"/>
            <a:chOff x="6894650" y="2574740"/>
            <a:chExt cx="1445100" cy="492111"/>
          </a:xfrm>
        </p:grpSpPr>
        <p:sp>
          <p:nvSpPr>
            <p:cNvPr id="7807" name="Google Shape;7807;p113"/>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13"/>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13"/>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13"/>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113"/>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12" name="Google Shape;7812;p113"/>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813" name="Google Shape;7813;p113"/>
          <p:cNvGrpSpPr/>
          <p:nvPr/>
        </p:nvGrpSpPr>
        <p:grpSpPr>
          <a:xfrm>
            <a:off x="6834882" y="3698522"/>
            <a:ext cx="1583206" cy="475705"/>
            <a:chOff x="6953919" y="3907920"/>
            <a:chExt cx="1377300" cy="475705"/>
          </a:xfrm>
        </p:grpSpPr>
        <p:cxnSp>
          <p:nvCxnSpPr>
            <p:cNvPr id="7814" name="Google Shape;7814;p113"/>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815" name="Google Shape;7815;p113"/>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816" name="Google Shape;7816;p113"/>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817" name="Google Shape;7817;p113"/>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818" name="Google Shape;7818;p113"/>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819" name="Google Shape;7819;p113"/>
          <p:cNvGrpSpPr/>
          <p:nvPr/>
        </p:nvGrpSpPr>
        <p:grpSpPr>
          <a:xfrm>
            <a:off x="2338470" y="2459668"/>
            <a:ext cx="836286" cy="824529"/>
            <a:chOff x="2389399" y="2595741"/>
            <a:chExt cx="812796" cy="801369"/>
          </a:xfrm>
        </p:grpSpPr>
        <p:grpSp>
          <p:nvGrpSpPr>
            <p:cNvPr id="7820" name="Google Shape;7820;p113"/>
            <p:cNvGrpSpPr/>
            <p:nvPr/>
          </p:nvGrpSpPr>
          <p:grpSpPr>
            <a:xfrm>
              <a:off x="2492145" y="2881565"/>
              <a:ext cx="607300" cy="229751"/>
              <a:chOff x="2492145" y="2881565"/>
              <a:chExt cx="607300" cy="229751"/>
            </a:xfrm>
          </p:grpSpPr>
          <p:sp>
            <p:nvSpPr>
              <p:cNvPr id="7821" name="Google Shape;7821;p113"/>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13"/>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113"/>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113"/>
            <p:cNvGrpSpPr/>
            <p:nvPr/>
          </p:nvGrpSpPr>
          <p:grpSpPr>
            <a:xfrm>
              <a:off x="2389399" y="2595741"/>
              <a:ext cx="812796" cy="296825"/>
              <a:chOff x="2389399" y="2595741"/>
              <a:chExt cx="812796" cy="296825"/>
            </a:xfrm>
          </p:grpSpPr>
          <p:grpSp>
            <p:nvGrpSpPr>
              <p:cNvPr id="7825" name="Google Shape;7825;p113"/>
              <p:cNvGrpSpPr/>
              <p:nvPr/>
            </p:nvGrpSpPr>
            <p:grpSpPr>
              <a:xfrm>
                <a:off x="2389399" y="2595741"/>
                <a:ext cx="363638" cy="296825"/>
                <a:chOff x="2389399" y="2595741"/>
                <a:chExt cx="363638" cy="296825"/>
              </a:xfrm>
            </p:grpSpPr>
            <p:grpSp>
              <p:nvGrpSpPr>
                <p:cNvPr id="7826" name="Google Shape;7826;p113"/>
                <p:cNvGrpSpPr/>
                <p:nvPr/>
              </p:nvGrpSpPr>
              <p:grpSpPr>
                <a:xfrm>
                  <a:off x="2493852" y="2794333"/>
                  <a:ext cx="259185" cy="98232"/>
                  <a:chOff x="2493852" y="2794333"/>
                  <a:chExt cx="259185" cy="98232"/>
                </a:xfrm>
              </p:grpSpPr>
              <p:sp>
                <p:nvSpPr>
                  <p:cNvPr id="7827" name="Google Shape;7827;p113"/>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113"/>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113"/>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0" name="Google Shape;7830;p113"/>
                <p:cNvGrpSpPr/>
                <p:nvPr/>
              </p:nvGrpSpPr>
              <p:grpSpPr>
                <a:xfrm>
                  <a:off x="2389399" y="2595741"/>
                  <a:ext cx="224343" cy="182054"/>
                  <a:chOff x="2389399" y="2595741"/>
                  <a:chExt cx="224343" cy="182054"/>
                </a:xfrm>
              </p:grpSpPr>
              <p:sp>
                <p:nvSpPr>
                  <p:cNvPr id="7831" name="Google Shape;7831;p113"/>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113"/>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33" name="Google Shape;7833;p113"/>
              <p:cNvGrpSpPr/>
              <p:nvPr/>
            </p:nvGrpSpPr>
            <p:grpSpPr>
              <a:xfrm>
                <a:off x="2683630" y="2595741"/>
                <a:ext cx="224334" cy="296825"/>
                <a:chOff x="2683630" y="2595741"/>
                <a:chExt cx="224334" cy="296825"/>
              </a:xfrm>
            </p:grpSpPr>
            <p:grpSp>
              <p:nvGrpSpPr>
                <p:cNvPr id="7834" name="Google Shape;7834;p113"/>
                <p:cNvGrpSpPr/>
                <p:nvPr/>
              </p:nvGrpSpPr>
              <p:grpSpPr>
                <a:xfrm>
                  <a:off x="2788083" y="2794333"/>
                  <a:ext cx="15356" cy="98232"/>
                  <a:chOff x="2788083" y="2794333"/>
                  <a:chExt cx="15356" cy="98232"/>
                </a:xfrm>
              </p:grpSpPr>
              <p:sp>
                <p:nvSpPr>
                  <p:cNvPr id="7835" name="Google Shape;7835;p113"/>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113"/>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113"/>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113"/>
                <p:cNvGrpSpPr/>
                <p:nvPr/>
              </p:nvGrpSpPr>
              <p:grpSpPr>
                <a:xfrm>
                  <a:off x="2683630" y="2595741"/>
                  <a:ext cx="224334" cy="182054"/>
                  <a:chOff x="2683630" y="2595741"/>
                  <a:chExt cx="224334" cy="182054"/>
                </a:xfrm>
              </p:grpSpPr>
              <p:sp>
                <p:nvSpPr>
                  <p:cNvPr id="7839" name="Google Shape;7839;p113"/>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113"/>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41" name="Google Shape;7841;p113"/>
              <p:cNvGrpSpPr/>
              <p:nvPr/>
            </p:nvGrpSpPr>
            <p:grpSpPr>
              <a:xfrm>
                <a:off x="2838475" y="2595741"/>
                <a:ext cx="363719" cy="296825"/>
                <a:chOff x="2838475" y="2595741"/>
                <a:chExt cx="363719" cy="296825"/>
              </a:xfrm>
            </p:grpSpPr>
            <p:grpSp>
              <p:nvGrpSpPr>
                <p:cNvPr id="7842" name="Google Shape;7842;p113"/>
                <p:cNvGrpSpPr/>
                <p:nvPr/>
              </p:nvGrpSpPr>
              <p:grpSpPr>
                <a:xfrm>
                  <a:off x="2838475" y="2794333"/>
                  <a:ext cx="259185" cy="98232"/>
                  <a:chOff x="2838475" y="2794333"/>
                  <a:chExt cx="259185" cy="98232"/>
                </a:xfrm>
              </p:grpSpPr>
              <p:sp>
                <p:nvSpPr>
                  <p:cNvPr id="7843" name="Google Shape;7843;p113"/>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113"/>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13"/>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113"/>
                <p:cNvGrpSpPr/>
                <p:nvPr/>
              </p:nvGrpSpPr>
              <p:grpSpPr>
                <a:xfrm>
                  <a:off x="2977852" y="2595741"/>
                  <a:ext cx="224343" cy="182054"/>
                  <a:chOff x="2977852" y="2595741"/>
                  <a:chExt cx="224343" cy="182054"/>
                </a:xfrm>
              </p:grpSpPr>
              <p:sp>
                <p:nvSpPr>
                  <p:cNvPr id="7847" name="Google Shape;7847;p113"/>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113"/>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49" name="Google Shape;7849;p113"/>
            <p:cNvGrpSpPr/>
            <p:nvPr/>
          </p:nvGrpSpPr>
          <p:grpSpPr>
            <a:xfrm>
              <a:off x="2389399" y="3100241"/>
              <a:ext cx="812796" cy="296869"/>
              <a:chOff x="2389399" y="3100241"/>
              <a:chExt cx="812796" cy="296869"/>
            </a:xfrm>
          </p:grpSpPr>
          <p:grpSp>
            <p:nvGrpSpPr>
              <p:cNvPr id="7850" name="Google Shape;7850;p113"/>
              <p:cNvGrpSpPr/>
              <p:nvPr/>
            </p:nvGrpSpPr>
            <p:grpSpPr>
              <a:xfrm>
                <a:off x="2683630" y="3100241"/>
                <a:ext cx="224334" cy="296869"/>
                <a:chOff x="2683630" y="3100241"/>
                <a:chExt cx="224334" cy="296869"/>
              </a:xfrm>
            </p:grpSpPr>
            <p:grpSp>
              <p:nvGrpSpPr>
                <p:cNvPr id="7851" name="Google Shape;7851;p113"/>
                <p:cNvGrpSpPr/>
                <p:nvPr/>
              </p:nvGrpSpPr>
              <p:grpSpPr>
                <a:xfrm>
                  <a:off x="2788083" y="3100241"/>
                  <a:ext cx="15356" cy="98237"/>
                  <a:chOff x="2788083" y="3100241"/>
                  <a:chExt cx="15356" cy="98237"/>
                </a:xfrm>
              </p:grpSpPr>
              <p:sp>
                <p:nvSpPr>
                  <p:cNvPr id="7852" name="Google Shape;7852;p113"/>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113"/>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113"/>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113"/>
                <p:cNvGrpSpPr/>
                <p:nvPr/>
              </p:nvGrpSpPr>
              <p:grpSpPr>
                <a:xfrm>
                  <a:off x="2683630" y="3215065"/>
                  <a:ext cx="224334" cy="182045"/>
                  <a:chOff x="2683630" y="3215065"/>
                  <a:chExt cx="224334" cy="182045"/>
                </a:xfrm>
              </p:grpSpPr>
              <p:sp>
                <p:nvSpPr>
                  <p:cNvPr id="7856" name="Google Shape;7856;p113"/>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113"/>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58" name="Google Shape;7858;p113"/>
              <p:cNvGrpSpPr/>
              <p:nvPr/>
            </p:nvGrpSpPr>
            <p:grpSpPr>
              <a:xfrm>
                <a:off x="2389399" y="3100241"/>
                <a:ext cx="363638" cy="296869"/>
                <a:chOff x="2389399" y="3100241"/>
                <a:chExt cx="363638" cy="296869"/>
              </a:xfrm>
            </p:grpSpPr>
            <p:grpSp>
              <p:nvGrpSpPr>
                <p:cNvPr id="7859" name="Google Shape;7859;p113"/>
                <p:cNvGrpSpPr/>
                <p:nvPr/>
              </p:nvGrpSpPr>
              <p:grpSpPr>
                <a:xfrm>
                  <a:off x="2493852" y="3100241"/>
                  <a:ext cx="259185" cy="98237"/>
                  <a:chOff x="2493852" y="3100241"/>
                  <a:chExt cx="259185" cy="98237"/>
                </a:xfrm>
              </p:grpSpPr>
              <p:sp>
                <p:nvSpPr>
                  <p:cNvPr id="7860" name="Google Shape;7860;p113"/>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113"/>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113"/>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113"/>
                <p:cNvGrpSpPr/>
                <p:nvPr/>
              </p:nvGrpSpPr>
              <p:grpSpPr>
                <a:xfrm>
                  <a:off x="2389399" y="3215065"/>
                  <a:ext cx="224343" cy="182045"/>
                  <a:chOff x="2389399" y="3215065"/>
                  <a:chExt cx="224343" cy="182045"/>
                </a:xfrm>
              </p:grpSpPr>
              <p:sp>
                <p:nvSpPr>
                  <p:cNvPr id="7864" name="Google Shape;7864;p113"/>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113"/>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66" name="Google Shape;7866;p113"/>
              <p:cNvGrpSpPr/>
              <p:nvPr/>
            </p:nvGrpSpPr>
            <p:grpSpPr>
              <a:xfrm>
                <a:off x="2838475" y="3100241"/>
                <a:ext cx="363719" cy="296869"/>
                <a:chOff x="2838475" y="3100241"/>
                <a:chExt cx="363719" cy="296869"/>
              </a:xfrm>
            </p:grpSpPr>
            <p:grpSp>
              <p:nvGrpSpPr>
                <p:cNvPr id="7867" name="Google Shape;7867;p113"/>
                <p:cNvGrpSpPr/>
                <p:nvPr/>
              </p:nvGrpSpPr>
              <p:grpSpPr>
                <a:xfrm>
                  <a:off x="2838475" y="3100241"/>
                  <a:ext cx="259185" cy="98237"/>
                  <a:chOff x="2838475" y="3100241"/>
                  <a:chExt cx="259185" cy="98237"/>
                </a:xfrm>
              </p:grpSpPr>
              <p:sp>
                <p:nvSpPr>
                  <p:cNvPr id="7868" name="Google Shape;7868;p113"/>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13"/>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13"/>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113"/>
                <p:cNvGrpSpPr/>
                <p:nvPr/>
              </p:nvGrpSpPr>
              <p:grpSpPr>
                <a:xfrm>
                  <a:off x="2977852" y="3215065"/>
                  <a:ext cx="224343" cy="182045"/>
                  <a:chOff x="2977852" y="3215065"/>
                  <a:chExt cx="224343" cy="182045"/>
                </a:xfrm>
              </p:grpSpPr>
              <p:sp>
                <p:nvSpPr>
                  <p:cNvPr id="7872" name="Google Shape;7872;p113"/>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13"/>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77" name="Shape 7877"/>
        <p:cNvGrpSpPr/>
        <p:nvPr/>
      </p:nvGrpSpPr>
      <p:grpSpPr>
        <a:xfrm>
          <a:off x="0" y="0"/>
          <a:ext cx="0" cy="0"/>
          <a:chOff x="0" y="0"/>
          <a:chExt cx="0" cy="0"/>
        </a:xfrm>
      </p:grpSpPr>
      <p:grpSp>
        <p:nvGrpSpPr>
          <p:cNvPr id="7878" name="Google Shape;7878;p114"/>
          <p:cNvGrpSpPr/>
          <p:nvPr/>
        </p:nvGrpSpPr>
        <p:grpSpPr>
          <a:xfrm>
            <a:off x="702088" y="3155922"/>
            <a:ext cx="2390414" cy="1024800"/>
            <a:chOff x="728925" y="3296613"/>
            <a:chExt cx="2390414" cy="1024800"/>
          </a:xfrm>
        </p:grpSpPr>
        <p:grpSp>
          <p:nvGrpSpPr>
            <p:cNvPr id="7879" name="Google Shape;7879;p114"/>
            <p:cNvGrpSpPr/>
            <p:nvPr/>
          </p:nvGrpSpPr>
          <p:grpSpPr>
            <a:xfrm>
              <a:off x="728925" y="3619800"/>
              <a:ext cx="2390414" cy="500893"/>
              <a:chOff x="728925" y="3619800"/>
              <a:chExt cx="2390414" cy="500893"/>
            </a:xfrm>
          </p:grpSpPr>
          <p:sp>
            <p:nvSpPr>
              <p:cNvPr id="7880" name="Google Shape;7880;p114"/>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81" name="Google Shape;7881;p114"/>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882" name="Google Shape;7882;p114"/>
            <p:cNvGrpSpPr/>
            <p:nvPr/>
          </p:nvGrpSpPr>
          <p:grpSpPr>
            <a:xfrm>
              <a:off x="1348050" y="3296613"/>
              <a:ext cx="1706152" cy="1024800"/>
              <a:chOff x="1348050" y="3296613"/>
              <a:chExt cx="1706152" cy="1024800"/>
            </a:xfrm>
          </p:grpSpPr>
          <p:sp>
            <p:nvSpPr>
              <p:cNvPr id="7883" name="Google Shape;7883;p114"/>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84" name="Google Shape;7884;p114"/>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85" name="Google Shape;7885;p114"/>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86" name="Google Shape;7886;p114"/>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87" name="Google Shape;7887;p114"/>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888" name="Google Shape;7888;p114"/>
            <p:cNvGrpSpPr/>
            <p:nvPr/>
          </p:nvGrpSpPr>
          <p:grpSpPr>
            <a:xfrm>
              <a:off x="1455707" y="3654858"/>
              <a:ext cx="1491150" cy="417657"/>
              <a:chOff x="1455707" y="3654858"/>
              <a:chExt cx="1491150" cy="417657"/>
            </a:xfrm>
          </p:grpSpPr>
          <p:sp>
            <p:nvSpPr>
              <p:cNvPr id="7889" name="Google Shape;7889;p114"/>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14"/>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14"/>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114"/>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14"/>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14"/>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114"/>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14"/>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14"/>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14"/>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14"/>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114"/>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14"/>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14"/>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14"/>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114"/>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114"/>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14"/>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14"/>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14"/>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909" name="Google Shape;7909;p114"/>
          <p:cNvGraphicFramePr/>
          <p:nvPr/>
        </p:nvGraphicFramePr>
        <p:xfrm>
          <a:off x="5937787" y="2153834"/>
          <a:ext cx="3000000" cy="3000000"/>
        </p:xfrm>
        <a:graphic>
          <a:graphicData uri="http://schemas.openxmlformats.org/drawingml/2006/table">
            <a:tbl>
              <a:tblPr>
                <a:noFill/>
                <a:tableStyleId>{373C58BC-F5D8-48B4-9B05-09BF626719F8}</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910" name="Google Shape;7910;p114"/>
          <p:cNvGrpSpPr/>
          <p:nvPr/>
        </p:nvGrpSpPr>
        <p:grpSpPr>
          <a:xfrm>
            <a:off x="710464" y="981599"/>
            <a:ext cx="2396505" cy="976502"/>
            <a:chOff x="749309" y="1112739"/>
            <a:chExt cx="2371603" cy="976502"/>
          </a:xfrm>
        </p:grpSpPr>
        <p:grpSp>
          <p:nvGrpSpPr>
            <p:cNvPr id="7911" name="Google Shape;7911;p114"/>
            <p:cNvGrpSpPr/>
            <p:nvPr/>
          </p:nvGrpSpPr>
          <p:grpSpPr>
            <a:xfrm>
              <a:off x="1092126" y="1112739"/>
              <a:ext cx="2028786" cy="975464"/>
              <a:chOff x="1092126" y="1112739"/>
              <a:chExt cx="2028786" cy="975464"/>
            </a:xfrm>
          </p:grpSpPr>
          <p:sp>
            <p:nvSpPr>
              <p:cNvPr id="7912" name="Google Shape;7912;p114"/>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14"/>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14"/>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114"/>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14"/>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14"/>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14"/>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14"/>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14"/>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14"/>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114"/>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114"/>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14"/>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114"/>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114"/>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114"/>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14"/>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14"/>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14"/>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14"/>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14"/>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114"/>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14"/>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114"/>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6" name="Google Shape;7936;p114"/>
            <p:cNvGrpSpPr/>
            <p:nvPr/>
          </p:nvGrpSpPr>
          <p:grpSpPr>
            <a:xfrm>
              <a:off x="749309" y="1112739"/>
              <a:ext cx="314700" cy="975464"/>
              <a:chOff x="749309" y="1112739"/>
              <a:chExt cx="314700" cy="975464"/>
            </a:xfrm>
          </p:grpSpPr>
          <p:sp>
            <p:nvSpPr>
              <p:cNvPr id="7937" name="Google Shape;7937;p114"/>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14"/>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14"/>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14"/>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1" name="Google Shape;7941;p11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11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11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11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945" name="Google Shape;7945;p114"/>
          <p:cNvGraphicFramePr/>
          <p:nvPr/>
        </p:nvGraphicFramePr>
        <p:xfrm>
          <a:off x="5937812" y="981584"/>
          <a:ext cx="3000000" cy="3000000"/>
        </p:xfrm>
        <a:graphic>
          <a:graphicData uri="http://schemas.openxmlformats.org/drawingml/2006/table">
            <a:tbl>
              <a:tblPr>
                <a:noFill/>
                <a:tableStyleId>{373C58BC-F5D8-48B4-9B05-09BF626719F8}</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946" name="Google Shape;7946;p114"/>
          <p:cNvGraphicFramePr/>
          <p:nvPr/>
        </p:nvGraphicFramePr>
        <p:xfrm>
          <a:off x="3358675" y="2153834"/>
          <a:ext cx="3000000" cy="3000000"/>
        </p:xfrm>
        <a:graphic>
          <a:graphicData uri="http://schemas.openxmlformats.org/drawingml/2006/table">
            <a:tbl>
              <a:tblPr>
                <a:noFill/>
                <a:tableStyleId>{373C58BC-F5D8-48B4-9B05-09BF626719F8}</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947" name="Google Shape;7947;p114"/>
          <p:cNvGrpSpPr/>
          <p:nvPr/>
        </p:nvGrpSpPr>
        <p:grpSpPr>
          <a:xfrm>
            <a:off x="3360661" y="3144795"/>
            <a:ext cx="2363377" cy="1047062"/>
            <a:chOff x="3358399" y="3285485"/>
            <a:chExt cx="2363377" cy="1047062"/>
          </a:xfrm>
        </p:grpSpPr>
        <p:grpSp>
          <p:nvGrpSpPr>
            <p:cNvPr id="7948" name="Google Shape;7948;p114"/>
            <p:cNvGrpSpPr/>
            <p:nvPr/>
          </p:nvGrpSpPr>
          <p:grpSpPr>
            <a:xfrm>
              <a:off x="3358412" y="3285485"/>
              <a:ext cx="2363244" cy="139500"/>
              <a:chOff x="3358412" y="3285485"/>
              <a:chExt cx="2363244" cy="139500"/>
            </a:xfrm>
          </p:grpSpPr>
          <p:sp>
            <p:nvSpPr>
              <p:cNvPr id="7949" name="Google Shape;7949;p114"/>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114"/>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14"/>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14"/>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14"/>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4" name="Google Shape;7954;p114"/>
            <p:cNvGrpSpPr/>
            <p:nvPr/>
          </p:nvGrpSpPr>
          <p:grpSpPr>
            <a:xfrm>
              <a:off x="3358412" y="3466996"/>
              <a:ext cx="2363244" cy="139500"/>
              <a:chOff x="3358412" y="3466996"/>
              <a:chExt cx="2363244" cy="139500"/>
            </a:xfrm>
          </p:grpSpPr>
          <p:sp>
            <p:nvSpPr>
              <p:cNvPr id="7955" name="Google Shape;7955;p114"/>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14"/>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14"/>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14"/>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114"/>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0" name="Google Shape;7960;p114"/>
            <p:cNvGrpSpPr/>
            <p:nvPr/>
          </p:nvGrpSpPr>
          <p:grpSpPr>
            <a:xfrm>
              <a:off x="3358412" y="3648507"/>
              <a:ext cx="2363244" cy="139500"/>
              <a:chOff x="3358412" y="3648507"/>
              <a:chExt cx="2363244" cy="139500"/>
            </a:xfrm>
          </p:grpSpPr>
          <p:sp>
            <p:nvSpPr>
              <p:cNvPr id="7961" name="Google Shape;7961;p114"/>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14"/>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14"/>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14"/>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14"/>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114"/>
            <p:cNvGrpSpPr/>
            <p:nvPr/>
          </p:nvGrpSpPr>
          <p:grpSpPr>
            <a:xfrm>
              <a:off x="3358412" y="3830018"/>
              <a:ext cx="2363244" cy="139500"/>
              <a:chOff x="3358412" y="3830018"/>
              <a:chExt cx="2363244" cy="139500"/>
            </a:xfrm>
          </p:grpSpPr>
          <p:sp>
            <p:nvSpPr>
              <p:cNvPr id="7967" name="Google Shape;7967;p114"/>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114"/>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14"/>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14"/>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114"/>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2" name="Google Shape;7972;p114"/>
            <p:cNvGrpSpPr/>
            <p:nvPr/>
          </p:nvGrpSpPr>
          <p:grpSpPr>
            <a:xfrm>
              <a:off x="3358399" y="4011514"/>
              <a:ext cx="2363377" cy="139537"/>
              <a:chOff x="3294800" y="4134603"/>
              <a:chExt cx="2638876" cy="152400"/>
            </a:xfrm>
          </p:grpSpPr>
          <p:sp>
            <p:nvSpPr>
              <p:cNvPr id="7973" name="Google Shape;7973;p11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11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1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11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11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8" name="Google Shape;7978;p114"/>
            <p:cNvGrpSpPr/>
            <p:nvPr/>
          </p:nvGrpSpPr>
          <p:grpSpPr>
            <a:xfrm>
              <a:off x="3358399" y="4193010"/>
              <a:ext cx="2363377" cy="139537"/>
              <a:chOff x="3294800" y="4134603"/>
              <a:chExt cx="2638876" cy="152400"/>
            </a:xfrm>
          </p:grpSpPr>
          <p:sp>
            <p:nvSpPr>
              <p:cNvPr id="7979" name="Google Shape;7979;p11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1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1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11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1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984" name="Google Shape;7984;p114"/>
          <p:cNvGraphicFramePr/>
          <p:nvPr/>
        </p:nvGraphicFramePr>
        <p:xfrm>
          <a:off x="711463" y="2153834"/>
          <a:ext cx="3000000" cy="3000000"/>
        </p:xfrm>
        <a:graphic>
          <a:graphicData uri="http://schemas.openxmlformats.org/drawingml/2006/table">
            <a:tbl>
              <a:tblPr>
                <a:noFill/>
                <a:tableStyleId>{373C58BC-F5D8-48B4-9B05-09BF626719F8}</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985" name="Google Shape;7985;p114"/>
          <p:cNvGrpSpPr/>
          <p:nvPr/>
        </p:nvGrpSpPr>
        <p:grpSpPr>
          <a:xfrm>
            <a:off x="4161132" y="2557649"/>
            <a:ext cx="1302095" cy="60959"/>
            <a:chOff x="3558802" y="4011427"/>
            <a:chExt cx="1866000" cy="111300"/>
          </a:xfrm>
        </p:grpSpPr>
        <p:sp>
          <p:nvSpPr>
            <p:cNvPr id="7986" name="Google Shape;7986;p11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1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114"/>
          <p:cNvGrpSpPr/>
          <p:nvPr/>
        </p:nvGrpSpPr>
        <p:grpSpPr>
          <a:xfrm>
            <a:off x="4706620" y="2839808"/>
            <a:ext cx="914340" cy="60959"/>
            <a:chOff x="3558802" y="4011427"/>
            <a:chExt cx="1866000" cy="111300"/>
          </a:xfrm>
        </p:grpSpPr>
        <p:sp>
          <p:nvSpPr>
            <p:cNvPr id="7989" name="Google Shape;7989;p11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1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1" name="Google Shape;7991;p114"/>
          <p:cNvGrpSpPr/>
          <p:nvPr/>
        </p:nvGrpSpPr>
        <p:grpSpPr>
          <a:xfrm>
            <a:off x="5871419" y="3167606"/>
            <a:ext cx="2522867" cy="1001454"/>
            <a:chOff x="1904318" y="789980"/>
            <a:chExt cx="1489472" cy="606868"/>
          </a:xfrm>
        </p:grpSpPr>
        <p:cxnSp>
          <p:nvCxnSpPr>
            <p:cNvPr id="7992" name="Google Shape;7992;p11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993" name="Google Shape;7993;p11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994" name="Google Shape;7994;p11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995" name="Google Shape;7995;p114"/>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996" name="Google Shape;7996;p114"/>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997" name="Google Shape;7997;p114"/>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998" name="Google Shape;7998;p114"/>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999" name="Google Shape;7999;p11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11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1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1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11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1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14"/>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8006" name="Google Shape;8006;p114"/>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007" name="Google Shape;8007;p114"/>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008" name="Google Shape;8008;p11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114"/>
          <p:cNvGrpSpPr/>
          <p:nvPr/>
        </p:nvGrpSpPr>
        <p:grpSpPr>
          <a:xfrm>
            <a:off x="3355824" y="951642"/>
            <a:ext cx="2363393" cy="1005865"/>
            <a:chOff x="3292400" y="1193188"/>
            <a:chExt cx="2615240" cy="1131075"/>
          </a:xfrm>
        </p:grpSpPr>
        <p:sp>
          <p:nvSpPr>
            <p:cNvPr id="8010" name="Google Shape;8010;p114"/>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11" name="Google Shape;8011;p114"/>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12" name="Google Shape;8012;p114"/>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8013" name="Google Shape;8013;p114"/>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8014" name="Google Shape;8014;p114"/>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8015" name="Google Shape;8015;p114"/>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8016" name="Google Shape;8016;p114"/>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8017" name="Google Shape;8017;p114"/>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8018" name="Google Shape;8018;p114"/>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8019" name="Google Shape;8019;p114"/>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8020" name="Google Shape;8020;p114"/>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021" name="Google Shape;8021;p114"/>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022" name="Google Shape;8022;p114"/>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023" name="Google Shape;8023;p114"/>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024" name="Google Shape;8024;p114"/>
            <p:cNvGrpSpPr/>
            <p:nvPr/>
          </p:nvGrpSpPr>
          <p:grpSpPr>
            <a:xfrm>
              <a:off x="3748438" y="1378608"/>
              <a:ext cx="2159202" cy="903971"/>
              <a:chOff x="1683525" y="2179850"/>
              <a:chExt cx="4519050" cy="2134525"/>
            </a:xfrm>
          </p:grpSpPr>
          <p:sp>
            <p:nvSpPr>
              <p:cNvPr id="8025" name="Google Shape;8025;p11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26" name="Google Shape;8026;p11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27" name="Google Shape;8027;p11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28" name="Google Shape;8028;p11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29" name="Google Shape;8029;p11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30" name="Google Shape;8030;p11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31" name="Google Shape;8031;p11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32" name="Google Shape;8032;p11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33" name="Google Shape;8033;p11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34" name="Google Shape;8034;p11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35" name="Google Shape;8035;p11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36" name="Google Shape;8036;p11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40" name="Shape 8040"/>
        <p:cNvGrpSpPr/>
        <p:nvPr/>
      </p:nvGrpSpPr>
      <p:grpSpPr>
        <a:xfrm>
          <a:off x="0" y="0"/>
          <a:ext cx="0" cy="0"/>
          <a:chOff x="0" y="0"/>
          <a:chExt cx="0" cy="0"/>
        </a:xfrm>
      </p:grpSpPr>
      <p:grpSp>
        <p:nvGrpSpPr>
          <p:cNvPr id="8041" name="Google Shape;8041;p115"/>
          <p:cNvGrpSpPr/>
          <p:nvPr/>
        </p:nvGrpSpPr>
        <p:grpSpPr>
          <a:xfrm>
            <a:off x="4796690" y="970936"/>
            <a:ext cx="745431" cy="718863"/>
            <a:chOff x="4249973" y="1201875"/>
            <a:chExt cx="1958568" cy="1888762"/>
          </a:xfrm>
        </p:grpSpPr>
        <p:sp>
          <p:nvSpPr>
            <p:cNvPr id="8042" name="Google Shape;8042;p115"/>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43" name="Google Shape;8043;p115"/>
            <p:cNvGrpSpPr/>
            <p:nvPr/>
          </p:nvGrpSpPr>
          <p:grpSpPr>
            <a:xfrm>
              <a:off x="5853086" y="1789142"/>
              <a:ext cx="355454" cy="1048099"/>
              <a:chOff x="5576108" y="2016725"/>
              <a:chExt cx="565200" cy="1666560"/>
            </a:xfrm>
          </p:grpSpPr>
          <p:sp>
            <p:nvSpPr>
              <p:cNvPr id="8044" name="Google Shape;8044;p115"/>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45" name="Google Shape;8045;p11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115"/>
            <p:cNvGrpSpPr/>
            <p:nvPr/>
          </p:nvGrpSpPr>
          <p:grpSpPr>
            <a:xfrm>
              <a:off x="4869455" y="2691676"/>
              <a:ext cx="1013897" cy="398961"/>
              <a:chOff x="4012057" y="3451825"/>
              <a:chExt cx="1612175" cy="634379"/>
            </a:xfrm>
          </p:grpSpPr>
          <p:sp>
            <p:nvSpPr>
              <p:cNvPr id="8047" name="Google Shape;8047;p115"/>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48" name="Google Shape;8048;p11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115"/>
            <p:cNvGrpSpPr/>
            <p:nvPr/>
          </p:nvGrpSpPr>
          <p:grpSpPr>
            <a:xfrm>
              <a:off x="4276937" y="2155961"/>
              <a:ext cx="651965" cy="891358"/>
              <a:chOff x="3069908" y="2599997"/>
              <a:chExt cx="1036675" cy="1417328"/>
            </a:xfrm>
          </p:grpSpPr>
          <p:sp>
            <p:nvSpPr>
              <p:cNvPr id="8050" name="Google Shape;8050;p115"/>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51" name="Google Shape;8051;p11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115"/>
            <p:cNvGrpSpPr/>
            <p:nvPr/>
          </p:nvGrpSpPr>
          <p:grpSpPr>
            <a:xfrm>
              <a:off x="5054918" y="1201875"/>
              <a:ext cx="999548" cy="602711"/>
              <a:chOff x="4306958" y="1082925"/>
              <a:chExt cx="1589359" cy="958358"/>
            </a:xfrm>
          </p:grpSpPr>
          <p:sp>
            <p:nvSpPr>
              <p:cNvPr id="8053" name="Google Shape;8053;p115"/>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54" name="Google Shape;8054;p11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5" name="Google Shape;8055;p115"/>
            <p:cNvGrpSpPr/>
            <p:nvPr/>
          </p:nvGrpSpPr>
          <p:grpSpPr>
            <a:xfrm>
              <a:off x="4249973" y="1303451"/>
              <a:ext cx="799317" cy="841334"/>
              <a:chOff x="3027033" y="1244439"/>
              <a:chExt cx="1270977" cy="1337786"/>
            </a:xfrm>
          </p:grpSpPr>
          <p:sp>
            <p:nvSpPr>
              <p:cNvPr id="8056" name="Google Shape;8056;p115"/>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57" name="Google Shape;8057;p11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8" name="Google Shape;8058;p115"/>
          <p:cNvGrpSpPr/>
          <p:nvPr/>
        </p:nvGrpSpPr>
        <p:grpSpPr>
          <a:xfrm>
            <a:off x="713063" y="1849386"/>
            <a:ext cx="761767" cy="729896"/>
            <a:chOff x="2657744" y="2337745"/>
            <a:chExt cx="832987" cy="798137"/>
          </a:xfrm>
        </p:grpSpPr>
        <p:sp>
          <p:nvSpPr>
            <p:cNvPr id="8059" name="Google Shape;8059;p115"/>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115"/>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11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115"/>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1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11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115"/>
          <p:cNvGrpSpPr/>
          <p:nvPr/>
        </p:nvGrpSpPr>
        <p:grpSpPr>
          <a:xfrm>
            <a:off x="3224027" y="1852592"/>
            <a:ext cx="685569" cy="723586"/>
            <a:chOff x="3398134" y="2057755"/>
            <a:chExt cx="704087" cy="743130"/>
          </a:xfrm>
        </p:grpSpPr>
        <p:grpSp>
          <p:nvGrpSpPr>
            <p:cNvPr id="8066" name="Google Shape;8066;p115"/>
            <p:cNvGrpSpPr/>
            <p:nvPr/>
          </p:nvGrpSpPr>
          <p:grpSpPr>
            <a:xfrm>
              <a:off x="3398134" y="2290183"/>
              <a:ext cx="315300" cy="219900"/>
              <a:chOff x="3398134" y="2290183"/>
              <a:chExt cx="315300" cy="219900"/>
            </a:xfrm>
          </p:grpSpPr>
          <p:sp>
            <p:nvSpPr>
              <p:cNvPr id="8067" name="Google Shape;8067;p115"/>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68" name="Google Shape;8068;p115"/>
              <p:cNvCxnSpPr>
                <a:stCxn id="8067"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069" name="Google Shape;8069;p115"/>
            <p:cNvGrpSpPr/>
            <p:nvPr/>
          </p:nvGrpSpPr>
          <p:grpSpPr>
            <a:xfrm>
              <a:off x="3547823" y="2467358"/>
              <a:ext cx="219900" cy="333527"/>
              <a:chOff x="3547823" y="2467358"/>
              <a:chExt cx="219900" cy="333527"/>
            </a:xfrm>
          </p:grpSpPr>
          <p:sp>
            <p:nvSpPr>
              <p:cNvPr id="8070" name="Google Shape;8070;p115"/>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71" name="Google Shape;8071;p115"/>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072" name="Google Shape;8072;p115"/>
            <p:cNvGrpSpPr/>
            <p:nvPr/>
          </p:nvGrpSpPr>
          <p:grpSpPr>
            <a:xfrm>
              <a:off x="3734138" y="2467358"/>
              <a:ext cx="219900" cy="333527"/>
              <a:chOff x="3734138" y="2467358"/>
              <a:chExt cx="219900" cy="333527"/>
            </a:xfrm>
          </p:grpSpPr>
          <p:sp>
            <p:nvSpPr>
              <p:cNvPr id="8073" name="Google Shape;8073;p115"/>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74" name="Google Shape;8074;p115"/>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075" name="Google Shape;8075;p115"/>
            <p:cNvGrpSpPr/>
            <p:nvPr/>
          </p:nvGrpSpPr>
          <p:grpSpPr>
            <a:xfrm>
              <a:off x="3787560" y="2288011"/>
              <a:ext cx="314661" cy="219900"/>
              <a:chOff x="3787560" y="2288011"/>
              <a:chExt cx="314661" cy="219900"/>
            </a:xfrm>
          </p:grpSpPr>
          <p:sp>
            <p:nvSpPr>
              <p:cNvPr id="8076" name="Google Shape;8076;p115"/>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77" name="Google Shape;8077;p115"/>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078" name="Google Shape;8078;p115"/>
            <p:cNvGrpSpPr/>
            <p:nvPr/>
          </p:nvGrpSpPr>
          <p:grpSpPr>
            <a:xfrm>
              <a:off x="3637290" y="2057755"/>
              <a:ext cx="219900" cy="335499"/>
              <a:chOff x="3637290" y="2057755"/>
              <a:chExt cx="219900" cy="335499"/>
            </a:xfrm>
          </p:grpSpPr>
          <p:sp>
            <p:nvSpPr>
              <p:cNvPr id="8079" name="Google Shape;8079;p115"/>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080" name="Google Shape;8080;p115"/>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081" name="Google Shape;8081;p115"/>
          <p:cNvGrpSpPr/>
          <p:nvPr/>
        </p:nvGrpSpPr>
        <p:grpSpPr>
          <a:xfrm>
            <a:off x="4899249" y="1859288"/>
            <a:ext cx="710153" cy="710153"/>
            <a:chOff x="5007123" y="2079403"/>
            <a:chExt cx="687600" cy="687600"/>
          </a:xfrm>
        </p:grpSpPr>
        <p:sp>
          <p:nvSpPr>
            <p:cNvPr id="8082" name="Google Shape;8082;p115"/>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115"/>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115"/>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115"/>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115"/>
          <p:cNvGrpSpPr/>
          <p:nvPr/>
        </p:nvGrpSpPr>
        <p:grpSpPr>
          <a:xfrm>
            <a:off x="5708687" y="1853794"/>
            <a:ext cx="720998" cy="721183"/>
            <a:chOff x="5797446" y="2063053"/>
            <a:chExt cx="698100" cy="698280"/>
          </a:xfrm>
        </p:grpSpPr>
        <p:sp>
          <p:nvSpPr>
            <p:cNvPr id="8087" name="Google Shape;8087;p115"/>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115"/>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115"/>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115"/>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115"/>
          <p:cNvGrpSpPr/>
          <p:nvPr/>
        </p:nvGrpSpPr>
        <p:grpSpPr>
          <a:xfrm>
            <a:off x="8153834" y="3499399"/>
            <a:ext cx="280585" cy="673164"/>
            <a:chOff x="8075075" y="3754290"/>
            <a:chExt cx="255612" cy="613194"/>
          </a:xfrm>
        </p:grpSpPr>
        <p:grpSp>
          <p:nvGrpSpPr>
            <p:cNvPr id="8092" name="Google Shape;8092;p115"/>
            <p:cNvGrpSpPr/>
            <p:nvPr/>
          </p:nvGrpSpPr>
          <p:grpSpPr>
            <a:xfrm>
              <a:off x="8075075" y="3754290"/>
              <a:ext cx="255612" cy="613194"/>
              <a:chOff x="8075075" y="3754290"/>
              <a:chExt cx="255612" cy="613194"/>
            </a:xfrm>
          </p:grpSpPr>
          <p:sp>
            <p:nvSpPr>
              <p:cNvPr id="8093" name="Google Shape;8093;p115"/>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115"/>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5" name="Google Shape;8095;p115"/>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115"/>
          <p:cNvGrpSpPr/>
          <p:nvPr/>
        </p:nvGrpSpPr>
        <p:grpSpPr>
          <a:xfrm>
            <a:off x="5270892" y="3488196"/>
            <a:ext cx="470352" cy="683745"/>
            <a:chOff x="1697726" y="3244179"/>
            <a:chExt cx="788124" cy="1146069"/>
          </a:xfrm>
        </p:grpSpPr>
        <p:sp>
          <p:nvSpPr>
            <p:cNvPr id="8097" name="Google Shape;8097;p11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11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9" name="Google Shape;8099;p115"/>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0" name="Google Shape;8100;p115"/>
          <p:cNvGrpSpPr/>
          <p:nvPr/>
        </p:nvGrpSpPr>
        <p:grpSpPr>
          <a:xfrm>
            <a:off x="5892043" y="3499398"/>
            <a:ext cx="293891" cy="293845"/>
            <a:chOff x="6134814" y="3754290"/>
            <a:chExt cx="293891" cy="293845"/>
          </a:xfrm>
        </p:grpSpPr>
        <p:sp>
          <p:nvSpPr>
            <p:cNvPr id="8101" name="Google Shape;8101;p115"/>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115"/>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3" name="Google Shape;8103;p115"/>
          <p:cNvGrpSpPr/>
          <p:nvPr/>
        </p:nvGrpSpPr>
        <p:grpSpPr>
          <a:xfrm>
            <a:off x="5892043" y="3878069"/>
            <a:ext cx="293891" cy="293891"/>
            <a:chOff x="6134814" y="4086186"/>
            <a:chExt cx="293891" cy="293891"/>
          </a:xfrm>
        </p:grpSpPr>
        <p:sp>
          <p:nvSpPr>
            <p:cNvPr id="8104" name="Google Shape;8104;p115"/>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115"/>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6" name="Google Shape;8106;p115"/>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15"/>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8" name="Google Shape;8108;p115"/>
          <p:cNvGrpSpPr/>
          <p:nvPr/>
        </p:nvGrpSpPr>
        <p:grpSpPr>
          <a:xfrm>
            <a:off x="7817018" y="2706762"/>
            <a:ext cx="622883" cy="621944"/>
            <a:chOff x="1187048" y="238125"/>
            <a:chExt cx="5256397" cy="5248476"/>
          </a:xfrm>
        </p:grpSpPr>
        <p:sp>
          <p:nvSpPr>
            <p:cNvPr id="8109" name="Google Shape;8109;p11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115"/>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115"/>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115"/>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115"/>
          <p:cNvGrpSpPr/>
          <p:nvPr/>
        </p:nvGrpSpPr>
        <p:grpSpPr>
          <a:xfrm>
            <a:off x="2274123" y="2716370"/>
            <a:ext cx="1310987" cy="612407"/>
            <a:chOff x="238125" y="1188750"/>
            <a:chExt cx="7140450" cy="3335550"/>
          </a:xfrm>
        </p:grpSpPr>
        <p:sp>
          <p:nvSpPr>
            <p:cNvPr id="8114" name="Google Shape;8114;p11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11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11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11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11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9" name="Google Shape;8119;p115"/>
          <p:cNvGrpSpPr/>
          <p:nvPr/>
        </p:nvGrpSpPr>
        <p:grpSpPr>
          <a:xfrm>
            <a:off x="6599995" y="2706925"/>
            <a:ext cx="1110299" cy="621702"/>
            <a:chOff x="238125" y="1335475"/>
            <a:chExt cx="5418735" cy="3034175"/>
          </a:xfrm>
        </p:grpSpPr>
        <p:sp>
          <p:nvSpPr>
            <p:cNvPr id="8120" name="Google Shape;8120;p11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11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11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3" name="Google Shape;8123;p115"/>
          <p:cNvGrpSpPr/>
          <p:nvPr/>
        </p:nvGrpSpPr>
        <p:grpSpPr>
          <a:xfrm>
            <a:off x="5417655" y="2703822"/>
            <a:ext cx="1074451" cy="627181"/>
            <a:chOff x="5359127" y="2910889"/>
            <a:chExt cx="1097723" cy="640831"/>
          </a:xfrm>
        </p:grpSpPr>
        <p:grpSp>
          <p:nvGrpSpPr>
            <p:cNvPr id="8124" name="Google Shape;8124;p115"/>
            <p:cNvGrpSpPr/>
            <p:nvPr/>
          </p:nvGrpSpPr>
          <p:grpSpPr>
            <a:xfrm>
              <a:off x="5929791" y="3263088"/>
              <a:ext cx="527060" cy="287097"/>
              <a:chOff x="5929791" y="3263088"/>
              <a:chExt cx="527060" cy="287097"/>
            </a:xfrm>
          </p:grpSpPr>
          <p:sp>
            <p:nvSpPr>
              <p:cNvPr id="8125" name="Google Shape;8125;p115"/>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26" name="Google Shape;8126;p115"/>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27" name="Google Shape;8127;p115"/>
            <p:cNvGrpSpPr/>
            <p:nvPr/>
          </p:nvGrpSpPr>
          <p:grpSpPr>
            <a:xfrm>
              <a:off x="5359127" y="3263089"/>
              <a:ext cx="526428" cy="288631"/>
              <a:chOff x="5359127" y="3263089"/>
              <a:chExt cx="526428" cy="288631"/>
            </a:xfrm>
          </p:grpSpPr>
          <p:sp>
            <p:nvSpPr>
              <p:cNvPr id="8128" name="Google Shape;8128;p115"/>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29" name="Google Shape;8129;p115"/>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30" name="Google Shape;8130;p115"/>
            <p:cNvGrpSpPr/>
            <p:nvPr/>
          </p:nvGrpSpPr>
          <p:grpSpPr>
            <a:xfrm>
              <a:off x="5551525" y="2910889"/>
              <a:ext cx="520901" cy="610283"/>
              <a:chOff x="5551525" y="2910889"/>
              <a:chExt cx="520901" cy="610283"/>
            </a:xfrm>
          </p:grpSpPr>
          <p:sp>
            <p:nvSpPr>
              <p:cNvPr id="8131" name="Google Shape;8131;p115"/>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32" name="Google Shape;8132;p115"/>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33" name="Google Shape;8133;p115"/>
            <p:cNvGrpSpPr/>
            <p:nvPr/>
          </p:nvGrpSpPr>
          <p:grpSpPr>
            <a:xfrm>
              <a:off x="5743962" y="2919100"/>
              <a:ext cx="623674" cy="284502"/>
              <a:chOff x="5743962" y="2919100"/>
              <a:chExt cx="623674" cy="284502"/>
            </a:xfrm>
          </p:grpSpPr>
          <p:sp>
            <p:nvSpPr>
              <p:cNvPr id="8134" name="Google Shape;8134;p115"/>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35" name="Google Shape;8135;p115"/>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136" name="Google Shape;8136;p115"/>
          <p:cNvGrpSpPr/>
          <p:nvPr/>
        </p:nvGrpSpPr>
        <p:grpSpPr>
          <a:xfrm>
            <a:off x="7568868" y="1854534"/>
            <a:ext cx="874976" cy="719600"/>
            <a:chOff x="7608988" y="2093194"/>
            <a:chExt cx="817276" cy="672147"/>
          </a:xfrm>
        </p:grpSpPr>
        <p:cxnSp>
          <p:nvCxnSpPr>
            <p:cNvPr id="8137" name="Google Shape;8137;p115"/>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38" name="Google Shape;8138;p115"/>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39" name="Google Shape;8139;p115"/>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40" name="Google Shape;8140;p115"/>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41" name="Google Shape;8141;p115"/>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142" name="Google Shape;8142;p115"/>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143" name="Google Shape;8143;p115"/>
            <p:cNvGrpSpPr/>
            <p:nvPr/>
          </p:nvGrpSpPr>
          <p:grpSpPr>
            <a:xfrm>
              <a:off x="7721175" y="2093194"/>
              <a:ext cx="599587" cy="623846"/>
              <a:chOff x="7721175" y="2093194"/>
              <a:chExt cx="599587" cy="623846"/>
            </a:xfrm>
          </p:grpSpPr>
          <p:grpSp>
            <p:nvGrpSpPr>
              <p:cNvPr id="8144" name="Google Shape;8144;p115"/>
              <p:cNvGrpSpPr/>
              <p:nvPr/>
            </p:nvGrpSpPr>
            <p:grpSpPr>
              <a:xfrm>
                <a:off x="7721175" y="2093194"/>
                <a:ext cx="291605" cy="623846"/>
                <a:chOff x="9405575" y="2061418"/>
                <a:chExt cx="291605" cy="623846"/>
              </a:xfrm>
            </p:grpSpPr>
            <p:sp>
              <p:nvSpPr>
                <p:cNvPr id="8145" name="Google Shape;8145;p11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11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1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1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11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11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1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2" name="Google Shape;8152;p115"/>
              <p:cNvGrpSpPr/>
              <p:nvPr/>
            </p:nvGrpSpPr>
            <p:grpSpPr>
              <a:xfrm flipH="1">
                <a:off x="8029157" y="2093194"/>
                <a:ext cx="291605" cy="623846"/>
                <a:chOff x="9405575" y="2061418"/>
                <a:chExt cx="291605" cy="623846"/>
              </a:xfrm>
            </p:grpSpPr>
            <p:sp>
              <p:nvSpPr>
                <p:cNvPr id="8153" name="Google Shape;8153;p11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1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11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11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1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1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11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60" name="Google Shape;8160;p115"/>
          <p:cNvGrpSpPr/>
          <p:nvPr/>
        </p:nvGrpSpPr>
        <p:grpSpPr>
          <a:xfrm>
            <a:off x="4013304" y="970936"/>
            <a:ext cx="712557" cy="785901"/>
            <a:chOff x="4206459" y="1191441"/>
            <a:chExt cx="712557" cy="785901"/>
          </a:xfrm>
        </p:grpSpPr>
        <p:sp>
          <p:nvSpPr>
            <p:cNvPr id="8161" name="Google Shape;8161;p115"/>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115"/>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115"/>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15"/>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5" name="Google Shape;8165;p115"/>
            <p:cNvGrpSpPr/>
            <p:nvPr/>
          </p:nvGrpSpPr>
          <p:grpSpPr>
            <a:xfrm>
              <a:off x="4644280" y="1290523"/>
              <a:ext cx="143716" cy="29463"/>
              <a:chOff x="4644280" y="1290523"/>
              <a:chExt cx="143716" cy="29463"/>
            </a:xfrm>
          </p:grpSpPr>
          <p:sp>
            <p:nvSpPr>
              <p:cNvPr id="8166" name="Google Shape;8166;p115"/>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115"/>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15"/>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15"/>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115"/>
            <p:cNvGrpSpPr/>
            <p:nvPr/>
          </p:nvGrpSpPr>
          <p:grpSpPr>
            <a:xfrm>
              <a:off x="4356567" y="1191441"/>
              <a:ext cx="143690" cy="29488"/>
              <a:chOff x="4356567" y="1191441"/>
              <a:chExt cx="143690" cy="29488"/>
            </a:xfrm>
          </p:grpSpPr>
          <p:sp>
            <p:nvSpPr>
              <p:cNvPr id="8171" name="Google Shape;8171;p115"/>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115"/>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15"/>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15"/>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5" name="Google Shape;8175;p115"/>
            <p:cNvGrpSpPr/>
            <p:nvPr/>
          </p:nvGrpSpPr>
          <p:grpSpPr>
            <a:xfrm>
              <a:off x="4339009" y="1863727"/>
              <a:ext cx="143703" cy="29476"/>
              <a:chOff x="4339009" y="1863727"/>
              <a:chExt cx="143703" cy="29476"/>
            </a:xfrm>
          </p:grpSpPr>
          <p:sp>
            <p:nvSpPr>
              <p:cNvPr id="8176" name="Google Shape;8176;p115"/>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15"/>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15"/>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15"/>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115"/>
            <p:cNvGrpSpPr/>
            <p:nvPr/>
          </p:nvGrpSpPr>
          <p:grpSpPr>
            <a:xfrm>
              <a:off x="4206459" y="1607315"/>
              <a:ext cx="29539" cy="142899"/>
              <a:chOff x="4206459" y="1607315"/>
              <a:chExt cx="29539" cy="142899"/>
            </a:xfrm>
          </p:grpSpPr>
          <p:sp>
            <p:nvSpPr>
              <p:cNvPr id="8181" name="Google Shape;8181;p115"/>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15"/>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15"/>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115"/>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85" name="Google Shape;8185;p115"/>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15"/>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15"/>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15"/>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9" name="Google Shape;8189;p115"/>
            <p:cNvGrpSpPr/>
            <p:nvPr/>
          </p:nvGrpSpPr>
          <p:grpSpPr>
            <a:xfrm>
              <a:off x="4889463" y="1423737"/>
              <a:ext cx="29552" cy="142899"/>
              <a:chOff x="4889463" y="1423737"/>
              <a:chExt cx="29552" cy="142899"/>
            </a:xfrm>
          </p:grpSpPr>
          <p:sp>
            <p:nvSpPr>
              <p:cNvPr id="8190" name="Google Shape;8190;p115"/>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15"/>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15"/>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115"/>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4" name="Google Shape;8194;p115"/>
            <p:cNvGrpSpPr/>
            <p:nvPr/>
          </p:nvGrpSpPr>
          <p:grpSpPr>
            <a:xfrm>
              <a:off x="4771663" y="1876896"/>
              <a:ext cx="108651" cy="100447"/>
              <a:chOff x="4771663" y="1876896"/>
              <a:chExt cx="108651" cy="100447"/>
            </a:xfrm>
          </p:grpSpPr>
          <p:sp>
            <p:nvSpPr>
              <p:cNvPr id="8195" name="Google Shape;8195;p115"/>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115"/>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115"/>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115"/>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9" name="Google Shape;8199;p115"/>
          <p:cNvGrpSpPr/>
          <p:nvPr/>
        </p:nvGrpSpPr>
        <p:grpSpPr>
          <a:xfrm>
            <a:off x="4008780" y="1854159"/>
            <a:ext cx="791287" cy="720350"/>
            <a:chOff x="267375" y="1071875"/>
            <a:chExt cx="470500" cy="428550"/>
          </a:xfrm>
        </p:grpSpPr>
        <p:sp>
          <p:nvSpPr>
            <p:cNvPr id="8200" name="Google Shape;8200;p115"/>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15"/>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15"/>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115"/>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115"/>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115"/>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15"/>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115"/>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8" name="Google Shape;8208;p115"/>
          <p:cNvGrpSpPr/>
          <p:nvPr/>
        </p:nvGrpSpPr>
        <p:grpSpPr>
          <a:xfrm>
            <a:off x="709275" y="3498789"/>
            <a:ext cx="1408444" cy="673166"/>
            <a:chOff x="712664" y="3693287"/>
            <a:chExt cx="1460738" cy="698160"/>
          </a:xfrm>
        </p:grpSpPr>
        <p:grpSp>
          <p:nvGrpSpPr>
            <p:cNvPr id="8209" name="Google Shape;8209;p115"/>
            <p:cNvGrpSpPr/>
            <p:nvPr/>
          </p:nvGrpSpPr>
          <p:grpSpPr>
            <a:xfrm>
              <a:off x="1380079" y="4133090"/>
              <a:ext cx="234048" cy="258099"/>
              <a:chOff x="1380079" y="4133090"/>
              <a:chExt cx="234048" cy="258099"/>
            </a:xfrm>
          </p:grpSpPr>
          <p:sp>
            <p:nvSpPr>
              <p:cNvPr id="8210" name="Google Shape;8210;p115"/>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115"/>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15"/>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115"/>
            <p:cNvGrpSpPr/>
            <p:nvPr/>
          </p:nvGrpSpPr>
          <p:grpSpPr>
            <a:xfrm>
              <a:off x="884610" y="3864082"/>
              <a:ext cx="1118566" cy="527275"/>
              <a:chOff x="890961" y="3865463"/>
              <a:chExt cx="1115221" cy="525698"/>
            </a:xfrm>
          </p:grpSpPr>
          <p:sp>
            <p:nvSpPr>
              <p:cNvPr id="8214" name="Google Shape;8214;p115"/>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115"/>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115"/>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7" name="Google Shape;8217;p115"/>
            <p:cNvGrpSpPr/>
            <p:nvPr/>
          </p:nvGrpSpPr>
          <p:grpSpPr>
            <a:xfrm>
              <a:off x="712664" y="3693287"/>
              <a:ext cx="1460738" cy="698160"/>
              <a:chOff x="712664" y="3693025"/>
              <a:chExt cx="1460738" cy="698160"/>
            </a:xfrm>
          </p:grpSpPr>
          <p:sp>
            <p:nvSpPr>
              <p:cNvPr id="8218" name="Google Shape;8218;p115"/>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115"/>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115"/>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15"/>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115"/>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115"/>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24" name="Google Shape;8224;p115"/>
          <p:cNvGrpSpPr/>
          <p:nvPr/>
        </p:nvGrpSpPr>
        <p:grpSpPr>
          <a:xfrm>
            <a:off x="3146990" y="970936"/>
            <a:ext cx="795485" cy="738831"/>
            <a:chOff x="3348603" y="1236445"/>
            <a:chExt cx="749256" cy="695894"/>
          </a:xfrm>
        </p:grpSpPr>
        <p:grpSp>
          <p:nvGrpSpPr>
            <p:cNvPr id="8225" name="Google Shape;8225;p115"/>
            <p:cNvGrpSpPr/>
            <p:nvPr/>
          </p:nvGrpSpPr>
          <p:grpSpPr>
            <a:xfrm>
              <a:off x="3583779" y="1236445"/>
              <a:ext cx="293795" cy="285811"/>
              <a:chOff x="3750225" y="1774000"/>
              <a:chExt cx="149575" cy="145525"/>
            </a:xfrm>
          </p:grpSpPr>
          <p:sp>
            <p:nvSpPr>
              <p:cNvPr id="8226" name="Google Shape;8226;p11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11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115"/>
            <p:cNvGrpSpPr/>
            <p:nvPr/>
          </p:nvGrpSpPr>
          <p:grpSpPr>
            <a:xfrm>
              <a:off x="3775534" y="1462599"/>
              <a:ext cx="322325" cy="285958"/>
              <a:chOff x="3847850" y="1889150"/>
              <a:chExt cx="164100" cy="145600"/>
            </a:xfrm>
          </p:grpSpPr>
          <p:sp>
            <p:nvSpPr>
              <p:cNvPr id="8229" name="Google Shape;8229;p11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11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1" name="Google Shape;8231;p115"/>
            <p:cNvGrpSpPr/>
            <p:nvPr/>
          </p:nvGrpSpPr>
          <p:grpSpPr>
            <a:xfrm>
              <a:off x="3545329" y="1646528"/>
              <a:ext cx="293746" cy="285811"/>
              <a:chOff x="3730650" y="1982800"/>
              <a:chExt cx="149550" cy="145525"/>
            </a:xfrm>
          </p:grpSpPr>
          <p:sp>
            <p:nvSpPr>
              <p:cNvPr id="8232" name="Google Shape;8232;p11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11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4" name="Google Shape;8234;p115"/>
            <p:cNvGrpSpPr/>
            <p:nvPr/>
          </p:nvGrpSpPr>
          <p:grpSpPr>
            <a:xfrm>
              <a:off x="3348603" y="1415046"/>
              <a:ext cx="294384" cy="284387"/>
              <a:chOff x="3630494" y="1864938"/>
              <a:chExt cx="149875" cy="144800"/>
            </a:xfrm>
          </p:grpSpPr>
          <p:sp>
            <p:nvSpPr>
              <p:cNvPr id="8235" name="Google Shape;8235;p115"/>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115"/>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7" name="Google Shape;8237;p115"/>
          <p:cNvGrpSpPr/>
          <p:nvPr/>
        </p:nvGrpSpPr>
        <p:grpSpPr>
          <a:xfrm>
            <a:off x="2268517" y="3493832"/>
            <a:ext cx="1324924" cy="678083"/>
            <a:chOff x="2413923" y="3711366"/>
            <a:chExt cx="1374117" cy="703260"/>
          </a:xfrm>
        </p:grpSpPr>
        <p:grpSp>
          <p:nvGrpSpPr>
            <p:cNvPr id="8238" name="Google Shape;8238;p115"/>
            <p:cNvGrpSpPr/>
            <p:nvPr/>
          </p:nvGrpSpPr>
          <p:grpSpPr>
            <a:xfrm>
              <a:off x="2413923" y="3711366"/>
              <a:ext cx="1374117" cy="703260"/>
              <a:chOff x="2413923" y="3711366"/>
              <a:chExt cx="1374117" cy="703260"/>
            </a:xfrm>
          </p:grpSpPr>
          <p:sp>
            <p:nvSpPr>
              <p:cNvPr id="8239" name="Google Shape;8239;p115"/>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0" name="Google Shape;8240;p115"/>
              <p:cNvGrpSpPr/>
              <p:nvPr/>
            </p:nvGrpSpPr>
            <p:grpSpPr>
              <a:xfrm>
                <a:off x="2600284" y="3808654"/>
                <a:ext cx="234506" cy="138009"/>
                <a:chOff x="2600284" y="3808654"/>
                <a:chExt cx="234506" cy="138009"/>
              </a:xfrm>
            </p:grpSpPr>
            <p:sp>
              <p:nvSpPr>
                <p:cNvPr id="8241" name="Google Shape;8241;p115"/>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42" name="Google Shape;8242;p115"/>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43" name="Google Shape;8243;p115"/>
              <p:cNvGrpSpPr/>
              <p:nvPr/>
            </p:nvGrpSpPr>
            <p:grpSpPr>
              <a:xfrm>
                <a:off x="3359659" y="3805664"/>
                <a:ext cx="232294" cy="141000"/>
                <a:chOff x="3359659" y="3805664"/>
                <a:chExt cx="232294" cy="141000"/>
              </a:xfrm>
            </p:grpSpPr>
            <p:sp>
              <p:nvSpPr>
                <p:cNvPr id="8244" name="Google Shape;8244;p115"/>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45" name="Google Shape;8245;p115"/>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46" name="Google Shape;8246;p115"/>
              <p:cNvGrpSpPr/>
              <p:nvPr/>
            </p:nvGrpSpPr>
            <p:grpSpPr>
              <a:xfrm>
                <a:off x="3067316" y="3711366"/>
                <a:ext cx="66900" cy="166809"/>
                <a:chOff x="3067316" y="3711366"/>
                <a:chExt cx="66900" cy="166809"/>
              </a:xfrm>
            </p:grpSpPr>
            <p:sp>
              <p:nvSpPr>
                <p:cNvPr id="8247" name="Google Shape;8247;p115"/>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48" name="Google Shape;8248;p115"/>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49" name="Google Shape;8249;p115"/>
              <p:cNvGrpSpPr/>
              <p:nvPr/>
            </p:nvGrpSpPr>
            <p:grpSpPr>
              <a:xfrm>
                <a:off x="2413923" y="4058666"/>
                <a:ext cx="224119" cy="66900"/>
                <a:chOff x="2413923" y="4058666"/>
                <a:chExt cx="224119" cy="66900"/>
              </a:xfrm>
            </p:grpSpPr>
            <p:sp>
              <p:nvSpPr>
                <p:cNvPr id="8250" name="Google Shape;8250;p115"/>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51" name="Google Shape;8251;p115"/>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52" name="Google Shape;8252;p115"/>
              <p:cNvGrpSpPr/>
              <p:nvPr/>
            </p:nvGrpSpPr>
            <p:grpSpPr>
              <a:xfrm>
                <a:off x="3564643" y="4058666"/>
                <a:ext cx="223397" cy="66900"/>
                <a:chOff x="3564643" y="4058666"/>
                <a:chExt cx="223397" cy="66900"/>
              </a:xfrm>
            </p:grpSpPr>
            <p:sp>
              <p:nvSpPr>
                <p:cNvPr id="8253" name="Google Shape;8253;p115"/>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54" name="Google Shape;8254;p115"/>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255" name="Google Shape;8255;p115"/>
            <p:cNvGrpSpPr/>
            <p:nvPr/>
          </p:nvGrpSpPr>
          <p:grpSpPr>
            <a:xfrm>
              <a:off x="2633353" y="3965763"/>
              <a:ext cx="933975" cy="445687"/>
              <a:chOff x="2633353" y="3965763"/>
              <a:chExt cx="933975" cy="445687"/>
            </a:xfrm>
          </p:grpSpPr>
          <p:sp>
            <p:nvSpPr>
              <p:cNvPr id="8256" name="Google Shape;8256;p115"/>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115"/>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8" name="Google Shape;8258;p115"/>
          <p:cNvGrpSpPr/>
          <p:nvPr/>
        </p:nvGrpSpPr>
        <p:grpSpPr>
          <a:xfrm>
            <a:off x="6392789" y="1044380"/>
            <a:ext cx="1131087" cy="587383"/>
            <a:chOff x="238125" y="999450"/>
            <a:chExt cx="7140700" cy="3708225"/>
          </a:xfrm>
        </p:grpSpPr>
        <p:sp>
          <p:nvSpPr>
            <p:cNvPr id="8259" name="Google Shape;8259;p115"/>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11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11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1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115"/>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11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11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1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11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8" name="Google Shape;8268;p115"/>
          <p:cNvGrpSpPr/>
          <p:nvPr/>
        </p:nvGrpSpPr>
        <p:grpSpPr>
          <a:xfrm>
            <a:off x="3744240" y="3493874"/>
            <a:ext cx="1375854" cy="678131"/>
            <a:chOff x="3913765" y="3641905"/>
            <a:chExt cx="1522805" cy="750560"/>
          </a:xfrm>
        </p:grpSpPr>
        <p:grpSp>
          <p:nvGrpSpPr>
            <p:cNvPr id="8269" name="Google Shape;8269;p115"/>
            <p:cNvGrpSpPr/>
            <p:nvPr/>
          </p:nvGrpSpPr>
          <p:grpSpPr>
            <a:xfrm>
              <a:off x="3913765" y="3997002"/>
              <a:ext cx="1522805" cy="395463"/>
              <a:chOff x="3913765" y="3997002"/>
              <a:chExt cx="1522805" cy="395463"/>
            </a:xfrm>
          </p:grpSpPr>
          <p:grpSp>
            <p:nvGrpSpPr>
              <p:cNvPr id="8270" name="Google Shape;8270;p115"/>
              <p:cNvGrpSpPr/>
              <p:nvPr/>
            </p:nvGrpSpPr>
            <p:grpSpPr>
              <a:xfrm>
                <a:off x="3913765" y="4138659"/>
                <a:ext cx="507602" cy="253806"/>
                <a:chOff x="3913765" y="4138659"/>
                <a:chExt cx="507602" cy="253806"/>
              </a:xfrm>
            </p:grpSpPr>
            <p:sp>
              <p:nvSpPr>
                <p:cNvPr id="8271" name="Google Shape;8271;p115"/>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15"/>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273" name="Google Shape;8273;p115"/>
              <p:cNvGrpSpPr/>
              <p:nvPr/>
            </p:nvGrpSpPr>
            <p:grpSpPr>
              <a:xfrm>
                <a:off x="4421361" y="3997002"/>
                <a:ext cx="507618" cy="395463"/>
                <a:chOff x="4421361" y="3997002"/>
                <a:chExt cx="507618" cy="395463"/>
              </a:xfrm>
            </p:grpSpPr>
            <p:sp>
              <p:nvSpPr>
                <p:cNvPr id="8274" name="Google Shape;8274;p115"/>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115"/>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6" name="Google Shape;8276;p115"/>
              <p:cNvGrpSpPr/>
              <p:nvPr/>
            </p:nvGrpSpPr>
            <p:grpSpPr>
              <a:xfrm>
                <a:off x="4928973" y="4189418"/>
                <a:ext cx="507596" cy="203047"/>
                <a:chOff x="4928973" y="4189418"/>
                <a:chExt cx="507596" cy="203047"/>
              </a:xfrm>
            </p:grpSpPr>
            <p:sp>
              <p:nvSpPr>
                <p:cNvPr id="8277" name="Google Shape;8277;p115"/>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15"/>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9" name="Google Shape;8279;p115"/>
            <p:cNvGrpSpPr/>
            <p:nvPr/>
          </p:nvGrpSpPr>
          <p:grpSpPr>
            <a:xfrm>
              <a:off x="4482186" y="3641905"/>
              <a:ext cx="397605" cy="349784"/>
              <a:chOff x="2906375" y="1159725"/>
              <a:chExt cx="1860575" cy="1636800"/>
            </a:xfrm>
          </p:grpSpPr>
          <p:sp>
            <p:nvSpPr>
              <p:cNvPr id="8280" name="Google Shape;8280;p115"/>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115"/>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115"/>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115"/>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4" name="Google Shape;8284;p115"/>
          <p:cNvGrpSpPr/>
          <p:nvPr/>
        </p:nvGrpSpPr>
        <p:grpSpPr>
          <a:xfrm>
            <a:off x="6528949" y="1853801"/>
            <a:ext cx="940737" cy="721067"/>
            <a:chOff x="6599718" y="2068734"/>
            <a:chExt cx="940737" cy="721067"/>
          </a:xfrm>
        </p:grpSpPr>
        <p:sp>
          <p:nvSpPr>
            <p:cNvPr id="8285" name="Google Shape;8285;p115"/>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15"/>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115"/>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15"/>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15"/>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15"/>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1" name="Google Shape;8291;p115"/>
            <p:cNvGrpSpPr/>
            <p:nvPr/>
          </p:nvGrpSpPr>
          <p:grpSpPr>
            <a:xfrm>
              <a:off x="6836957" y="2068734"/>
              <a:ext cx="461892" cy="721067"/>
              <a:chOff x="6836957" y="2068734"/>
              <a:chExt cx="461892" cy="721067"/>
            </a:xfrm>
          </p:grpSpPr>
          <p:sp>
            <p:nvSpPr>
              <p:cNvPr id="8292" name="Google Shape;8292;p115"/>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115"/>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115"/>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115"/>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15"/>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15"/>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8" name="Google Shape;8298;p115"/>
              <p:cNvGrpSpPr/>
              <p:nvPr/>
            </p:nvGrpSpPr>
            <p:grpSpPr>
              <a:xfrm>
                <a:off x="6836957" y="2068734"/>
                <a:ext cx="461892" cy="721067"/>
                <a:chOff x="6836957" y="2068734"/>
                <a:chExt cx="461892" cy="721067"/>
              </a:xfrm>
            </p:grpSpPr>
            <p:sp>
              <p:nvSpPr>
                <p:cNvPr id="8299" name="Google Shape;8299;p115"/>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115"/>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15"/>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115"/>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115"/>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15"/>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115"/>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06" name="Google Shape;8306;p115"/>
          <p:cNvGrpSpPr/>
          <p:nvPr/>
        </p:nvGrpSpPr>
        <p:grpSpPr>
          <a:xfrm>
            <a:off x="2412267" y="1858147"/>
            <a:ext cx="712577" cy="712374"/>
            <a:chOff x="2559249" y="2069323"/>
            <a:chExt cx="685566" cy="685634"/>
          </a:xfrm>
        </p:grpSpPr>
        <p:sp>
          <p:nvSpPr>
            <p:cNvPr id="8307" name="Google Shape;8307;p115"/>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115"/>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115"/>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15"/>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115"/>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115"/>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15"/>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115"/>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115"/>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15"/>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115"/>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115"/>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15"/>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0" name="Google Shape;8320;p115"/>
          <p:cNvGrpSpPr/>
          <p:nvPr/>
        </p:nvGrpSpPr>
        <p:grpSpPr>
          <a:xfrm>
            <a:off x="7594705" y="970936"/>
            <a:ext cx="845645" cy="711911"/>
            <a:chOff x="951975" y="315800"/>
            <a:chExt cx="5860325" cy="4933550"/>
          </a:xfrm>
        </p:grpSpPr>
        <p:sp>
          <p:nvSpPr>
            <p:cNvPr id="8321" name="Google Shape;8321;p115"/>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15"/>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15"/>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115"/>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15"/>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15"/>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115"/>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115"/>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115"/>
          <p:cNvGrpSpPr/>
          <p:nvPr/>
        </p:nvGrpSpPr>
        <p:grpSpPr>
          <a:xfrm>
            <a:off x="3691834" y="2707045"/>
            <a:ext cx="1617932" cy="621724"/>
            <a:chOff x="3862800" y="3038525"/>
            <a:chExt cx="1329006" cy="510698"/>
          </a:xfrm>
        </p:grpSpPr>
        <p:sp>
          <p:nvSpPr>
            <p:cNvPr id="8330" name="Google Shape;8330;p115"/>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15"/>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2" name="Google Shape;8332;p115"/>
            <p:cNvGrpSpPr/>
            <p:nvPr/>
          </p:nvGrpSpPr>
          <p:grpSpPr>
            <a:xfrm>
              <a:off x="3967075" y="3040337"/>
              <a:ext cx="1019927" cy="402126"/>
              <a:chOff x="3967075" y="3040337"/>
              <a:chExt cx="1019927" cy="402126"/>
            </a:xfrm>
          </p:grpSpPr>
          <p:sp>
            <p:nvSpPr>
              <p:cNvPr id="8333" name="Google Shape;8333;p115"/>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15"/>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5" name="Google Shape;8335;p115"/>
            <p:cNvGrpSpPr/>
            <p:nvPr/>
          </p:nvGrpSpPr>
          <p:grpSpPr>
            <a:xfrm>
              <a:off x="4186700" y="3040337"/>
              <a:ext cx="390475" cy="183289"/>
              <a:chOff x="4186700" y="3040337"/>
              <a:chExt cx="390475" cy="183289"/>
            </a:xfrm>
          </p:grpSpPr>
          <p:sp>
            <p:nvSpPr>
              <p:cNvPr id="8336" name="Google Shape;8336;p115"/>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15"/>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115"/>
            <p:cNvGrpSpPr/>
            <p:nvPr/>
          </p:nvGrpSpPr>
          <p:grpSpPr>
            <a:xfrm>
              <a:off x="4073727" y="3040337"/>
              <a:ext cx="697794" cy="296263"/>
              <a:chOff x="4073727" y="3040337"/>
              <a:chExt cx="697794" cy="296263"/>
            </a:xfrm>
          </p:grpSpPr>
          <p:sp>
            <p:nvSpPr>
              <p:cNvPr id="8339" name="Google Shape;8339;p115"/>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15"/>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115"/>
            <p:cNvGrpSpPr/>
            <p:nvPr/>
          </p:nvGrpSpPr>
          <p:grpSpPr>
            <a:xfrm>
              <a:off x="3862800" y="3038525"/>
              <a:ext cx="1329006" cy="510698"/>
              <a:chOff x="3862800" y="3038525"/>
              <a:chExt cx="1329006" cy="510698"/>
            </a:xfrm>
          </p:grpSpPr>
          <p:sp>
            <p:nvSpPr>
              <p:cNvPr id="8342" name="Google Shape;8342;p115"/>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115"/>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44" name="Google Shape;8344;p115"/>
          <p:cNvGrpSpPr/>
          <p:nvPr/>
        </p:nvGrpSpPr>
        <p:grpSpPr>
          <a:xfrm>
            <a:off x="700156" y="970936"/>
            <a:ext cx="883205" cy="775176"/>
            <a:chOff x="649648" y="271400"/>
            <a:chExt cx="6215377" cy="5455143"/>
          </a:xfrm>
        </p:grpSpPr>
        <p:sp>
          <p:nvSpPr>
            <p:cNvPr id="8345" name="Google Shape;8345;p115"/>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115"/>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115"/>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115"/>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115"/>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15"/>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15"/>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15"/>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115"/>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115"/>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15"/>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115"/>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7" name="Google Shape;8357;p115"/>
          <p:cNvGrpSpPr/>
          <p:nvPr/>
        </p:nvGrpSpPr>
        <p:grpSpPr>
          <a:xfrm>
            <a:off x="2308457" y="970936"/>
            <a:ext cx="767704" cy="815489"/>
            <a:chOff x="2499700" y="1135950"/>
            <a:chExt cx="732402" cy="777990"/>
          </a:xfrm>
        </p:grpSpPr>
        <p:grpSp>
          <p:nvGrpSpPr>
            <p:cNvPr id="8358" name="Google Shape;8358;p115"/>
            <p:cNvGrpSpPr/>
            <p:nvPr/>
          </p:nvGrpSpPr>
          <p:grpSpPr>
            <a:xfrm>
              <a:off x="2499700" y="1135950"/>
              <a:ext cx="732402" cy="694705"/>
              <a:chOff x="2499700" y="1135950"/>
              <a:chExt cx="732402" cy="694705"/>
            </a:xfrm>
          </p:grpSpPr>
          <p:sp>
            <p:nvSpPr>
              <p:cNvPr id="8359" name="Google Shape;8359;p115"/>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115"/>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115"/>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115"/>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15"/>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15"/>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115"/>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15"/>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15"/>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115"/>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115"/>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15"/>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115"/>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115"/>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15"/>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15"/>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115"/>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115"/>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15"/>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15"/>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15"/>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115"/>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115"/>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15"/>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115"/>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115"/>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15"/>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6" name="Google Shape;8386;p115"/>
            <p:cNvGrpSpPr/>
            <p:nvPr/>
          </p:nvGrpSpPr>
          <p:grpSpPr>
            <a:xfrm>
              <a:off x="2517909" y="1188726"/>
              <a:ext cx="702702" cy="725214"/>
              <a:chOff x="2517909" y="1188726"/>
              <a:chExt cx="702702" cy="725214"/>
            </a:xfrm>
          </p:grpSpPr>
          <p:sp>
            <p:nvSpPr>
              <p:cNvPr id="8387" name="Google Shape;8387;p115"/>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15"/>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115"/>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115"/>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15"/>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92" name="Google Shape;8392;p115"/>
          <p:cNvGrpSpPr/>
          <p:nvPr/>
        </p:nvGrpSpPr>
        <p:grpSpPr>
          <a:xfrm>
            <a:off x="1654189" y="970936"/>
            <a:ext cx="583439" cy="870229"/>
            <a:chOff x="1716825" y="1121550"/>
            <a:chExt cx="622800" cy="928938"/>
          </a:xfrm>
        </p:grpSpPr>
        <p:grpSp>
          <p:nvGrpSpPr>
            <p:cNvPr id="8393" name="Google Shape;8393;p115"/>
            <p:cNvGrpSpPr/>
            <p:nvPr/>
          </p:nvGrpSpPr>
          <p:grpSpPr>
            <a:xfrm>
              <a:off x="1716825" y="1121550"/>
              <a:ext cx="622800" cy="928938"/>
              <a:chOff x="1716825" y="1121550"/>
              <a:chExt cx="622800" cy="928938"/>
            </a:xfrm>
          </p:grpSpPr>
          <p:cxnSp>
            <p:nvCxnSpPr>
              <p:cNvPr id="8394" name="Google Shape;8394;p115"/>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395" name="Google Shape;8395;p115"/>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115"/>
            <p:cNvGrpSpPr/>
            <p:nvPr/>
          </p:nvGrpSpPr>
          <p:grpSpPr>
            <a:xfrm>
              <a:off x="1768050" y="1172775"/>
              <a:ext cx="520200" cy="832000"/>
              <a:chOff x="1768050" y="1172775"/>
              <a:chExt cx="520200" cy="832000"/>
            </a:xfrm>
          </p:grpSpPr>
          <p:cxnSp>
            <p:nvCxnSpPr>
              <p:cNvPr id="8397" name="Google Shape;8397;p115"/>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398" name="Google Shape;8398;p115"/>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9" name="Google Shape;8399;p115"/>
            <p:cNvGrpSpPr/>
            <p:nvPr/>
          </p:nvGrpSpPr>
          <p:grpSpPr>
            <a:xfrm>
              <a:off x="1820100" y="1225475"/>
              <a:ext cx="416400" cy="729575"/>
              <a:chOff x="1820100" y="1225475"/>
              <a:chExt cx="416400" cy="729575"/>
            </a:xfrm>
          </p:grpSpPr>
          <p:cxnSp>
            <p:nvCxnSpPr>
              <p:cNvPr id="8400" name="Google Shape;8400;p115"/>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401" name="Google Shape;8401;p115"/>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2" name="Google Shape;8402;p115"/>
            <p:cNvGrpSpPr/>
            <p:nvPr/>
          </p:nvGrpSpPr>
          <p:grpSpPr>
            <a:xfrm>
              <a:off x="1874250" y="1278825"/>
              <a:ext cx="308100" cy="605275"/>
              <a:chOff x="1874250" y="1278825"/>
              <a:chExt cx="308100" cy="605275"/>
            </a:xfrm>
          </p:grpSpPr>
          <p:cxnSp>
            <p:nvCxnSpPr>
              <p:cNvPr id="8403" name="Google Shape;8403;p115"/>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404" name="Google Shape;8404;p115"/>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5" name="Google Shape;8405;p115"/>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115"/>
          <p:cNvGrpSpPr/>
          <p:nvPr/>
        </p:nvGrpSpPr>
        <p:grpSpPr>
          <a:xfrm>
            <a:off x="1574012" y="1857258"/>
            <a:ext cx="739072" cy="714152"/>
            <a:chOff x="4334725" y="1355875"/>
            <a:chExt cx="3106650" cy="3001900"/>
          </a:xfrm>
        </p:grpSpPr>
        <p:grpSp>
          <p:nvGrpSpPr>
            <p:cNvPr id="8407" name="Google Shape;8407;p115"/>
            <p:cNvGrpSpPr/>
            <p:nvPr/>
          </p:nvGrpSpPr>
          <p:grpSpPr>
            <a:xfrm>
              <a:off x="4516050" y="1724875"/>
              <a:ext cx="2693725" cy="2632900"/>
              <a:chOff x="4516050" y="1724875"/>
              <a:chExt cx="2693725" cy="2632900"/>
            </a:xfrm>
          </p:grpSpPr>
          <p:sp>
            <p:nvSpPr>
              <p:cNvPr id="8408" name="Google Shape;8408;p115"/>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115"/>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115"/>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1" name="Google Shape;8411;p115"/>
            <p:cNvGrpSpPr/>
            <p:nvPr/>
          </p:nvGrpSpPr>
          <p:grpSpPr>
            <a:xfrm>
              <a:off x="4334725" y="1355875"/>
              <a:ext cx="3106650" cy="2709650"/>
              <a:chOff x="4334725" y="1355875"/>
              <a:chExt cx="3106650" cy="2709650"/>
            </a:xfrm>
          </p:grpSpPr>
          <p:sp>
            <p:nvSpPr>
              <p:cNvPr id="8412" name="Google Shape;8412;p115"/>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115"/>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115"/>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15" name="Google Shape;8415;p115"/>
          <p:cNvGrpSpPr/>
          <p:nvPr/>
        </p:nvGrpSpPr>
        <p:grpSpPr>
          <a:xfrm>
            <a:off x="7690961" y="3488029"/>
            <a:ext cx="312074" cy="684173"/>
            <a:chOff x="7645573" y="3754300"/>
            <a:chExt cx="293855" cy="644170"/>
          </a:xfrm>
        </p:grpSpPr>
        <p:sp>
          <p:nvSpPr>
            <p:cNvPr id="8416" name="Google Shape;8416;p115"/>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115"/>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8" name="Google Shape;8418;p115"/>
          <p:cNvGrpSpPr/>
          <p:nvPr/>
        </p:nvGrpSpPr>
        <p:grpSpPr>
          <a:xfrm>
            <a:off x="5612949" y="970936"/>
            <a:ext cx="709011" cy="739359"/>
            <a:chOff x="5830645" y="1256617"/>
            <a:chExt cx="530340" cy="553040"/>
          </a:xfrm>
        </p:grpSpPr>
        <p:grpSp>
          <p:nvGrpSpPr>
            <p:cNvPr id="8419" name="Google Shape;8419;p115"/>
            <p:cNvGrpSpPr/>
            <p:nvPr/>
          </p:nvGrpSpPr>
          <p:grpSpPr>
            <a:xfrm>
              <a:off x="5830645" y="1256617"/>
              <a:ext cx="259743" cy="269909"/>
              <a:chOff x="5830645" y="1256617"/>
              <a:chExt cx="259743" cy="269909"/>
            </a:xfrm>
          </p:grpSpPr>
          <p:sp>
            <p:nvSpPr>
              <p:cNvPr id="8420" name="Google Shape;8420;p115"/>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15"/>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2" name="Google Shape;8422;p115"/>
            <p:cNvGrpSpPr/>
            <p:nvPr/>
          </p:nvGrpSpPr>
          <p:grpSpPr>
            <a:xfrm>
              <a:off x="6101293" y="1256617"/>
              <a:ext cx="259692" cy="269909"/>
              <a:chOff x="6101293" y="1256617"/>
              <a:chExt cx="259692" cy="269909"/>
            </a:xfrm>
          </p:grpSpPr>
          <p:sp>
            <p:nvSpPr>
              <p:cNvPr id="8423" name="Google Shape;8423;p115"/>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115"/>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5" name="Google Shape;8425;p115"/>
            <p:cNvGrpSpPr/>
            <p:nvPr/>
          </p:nvGrpSpPr>
          <p:grpSpPr>
            <a:xfrm>
              <a:off x="5830645" y="1539749"/>
              <a:ext cx="259692" cy="269909"/>
              <a:chOff x="5830645" y="1539749"/>
              <a:chExt cx="259692" cy="269909"/>
            </a:xfrm>
          </p:grpSpPr>
          <p:sp>
            <p:nvSpPr>
              <p:cNvPr id="8426" name="Google Shape;8426;p115"/>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115"/>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115"/>
            <p:cNvGrpSpPr/>
            <p:nvPr/>
          </p:nvGrpSpPr>
          <p:grpSpPr>
            <a:xfrm>
              <a:off x="6101293" y="1539749"/>
              <a:ext cx="259692" cy="269909"/>
              <a:chOff x="6101293" y="1539749"/>
              <a:chExt cx="259692" cy="269909"/>
            </a:xfrm>
          </p:grpSpPr>
          <p:sp>
            <p:nvSpPr>
              <p:cNvPr id="8429" name="Google Shape;8429;p115"/>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115"/>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1" name="Google Shape;8431;p115"/>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115"/>
          <p:cNvGrpSpPr/>
          <p:nvPr/>
        </p:nvGrpSpPr>
        <p:grpSpPr>
          <a:xfrm>
            <a:off x="714444" y="2707052"/>
            <a:ext cx="1452955" cy="621360"/>
            <a:chOff x="732422" y="2990152"/>
            <a:chExt cx="1337773" cy="572102"/>
          </a:xfrm>
        </p:grpSpPr>
        <p:sp>
          <p:nvSpPr>
            <p:cNvPr id="8433" name="Google Shape;8433;p115"/>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115"/>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115"/>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115"/>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115"/>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115"/>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grpSp>
        <p:nvGrpSpPr>
          <p:cNvPr id="8443" name="Google Shape;8443;p116"/>
          <p:cNvGrpSpPr/>
          <p:nvPr/>
        </p:nvGrpSpPr>
        <p:grpSpPr>
          <a:xfrm>
            <a:off x="708579" y="965872"/>
            <a:ext cx="1636117" cy="1526144"/>
            <a:chOff x="729238" y="1179665"/>
            <a:chExt cx="1636117" cy="1526144"/>
          </a:xfrm>
        </p:grpSpPr>
        <p:grpSp>
          <p:nvGrpSpPr>
            <p:cNvPr id="8444" name="Google Shape;8444;p116"/>
            <p:cNvGrpSpPr/>
            <p:nvPr/>
          </p:nvGrpSpPr>
          <p:grpSpPr>
            <a:xfrm>
              <a:off x="729238" y="1179665"/>
              <a:ext cx="80700" cy="1526144"/>
              <a:chOff x="729238" y="1179665"/>
              <a:chExt cx="80700" cy="1526144"/>
            </a:xfrm>
          </p:grpSpPr>
          <p:sp>
            <p:nvSpPr>
              <p:cNvPr id="8445" name="Google Shape;8445;p116"/>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116"/>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116"/>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116"/>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11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11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11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11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11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11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5" name="Google Shape;8455;p116"/>
            <p:cNvGrpSpPr/>
            <p:nvPr/>
          </p:nvGrpSpPr>
          <p:grpSpPr>
            <a:xfrm>
              <a:off x="903098" y="1179665"/>
              <a:ext cx="80700" cy="1526144"/>
              <a:chOff x="903098" y="1179665"/>
              <a:chExt cx="80700" cy="1526144"/>
            </a:xfrm>
          </p:grpSpPr>
          <p:sp>
            <p:nvSpPr>
              <p:cNvPr id="8456" name="Google Shape;8456;p116"/>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116"/>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116"/>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116"/>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16"/>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116"/>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11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1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11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11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116"/>
            <p:cNvGrpSpPr/>
            <p:nvPr/>
          </p:nvGrpSpPr>
          <p:grpSpPr>
            <a:xfrm>
              <a:off x="1076958" y="1179665"/>
              <a:ext cx="80700" cy="1526144"/>
              <a:chOff x="1076958" y="1179665"/>
              <a:chExt cx="80700" cy="1526144"/>
            </a:xfrm>
          </p:grpSpPr>
          <p:sp>
            <p:nvSpPr>
              <p:cNvPr id="8467" name="Google Shape;8467;p116"/>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116"/>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116"/>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116"/>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16"/>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116"/>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116"/>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11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11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11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7" name="Google Shape;8477;p116"/>
            <p:cNvGrpSpPr/>
            <p:nvPr/>
          </p:nvGrpSpPr>
          <p:grpSpPr>
            <a:xfrm>
              <a:off x="1247707" y="1179665"/>
              <a:ext cx="80700" cy="1526144"/>
              <a:chOff x="1247707" y="1179665"/>
              <a:chExt cx="80700" cy="1526144"/>
            </a:xfrm>
          </p:grpSpPr>
          <p:sp>
            <p:nvSpPr>
              <p:cNvPr id="8478" name="Google Shape;8478;p116"/>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16"/>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116"/>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1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11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11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11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11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11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1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116"/>
            <p:cNvGrpSpPr/>
            <p:nvPr/>
          </p:nvGrpSpPr>
          <p:grpSpPr>
            <a:xfrm>
              <a:off x="1421567" y="1179665"/>
              <a:ext cx="80700" cy="1526144"/>
              <a:chOff x="1421567" y="1179665"/>
              <a:chExt cx="80700" cy="1526144"/>
            </a:xfrm>
          </p:grpSpPr>
          <p:sp>
            <p:nvSpPr>
              <p:cNvPr id="8489" name="Google Shape;8489;p116"/>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116"/>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16"/>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16"/>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116"/>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116"/>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16"/>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116"/>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11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11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116"/>
            <p:cNvGrpSpPr/>
            <p:nvPr/>
          </p:nvGrpSpPr>
          <p:grpSpPr>
            <a:xfrm>
              <a:off x="1592327" y="1179665"/>
              <a:ext cx="80700" cy="1526144"/>
              <a:chOff x="1592327" y="1179665"/>
              <a:chExt cx="80700" cy="1526144"/>
            </a:xfrm>
          </p:grpSpPr>
          <p:sp>
            <p:nvSpPr>
              <p:cNvPr id="8500" name="Google Shape;8500;p116"/>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16"/>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16"/>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16"/>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16"/>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16"/>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1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11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1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1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116"/>
            <p:cNvGrpSpPr/>
            <p:nvPr/>
          </p:nvGrpSpPr>
          <p:grpSpPr>
            <a:xfrm>
              <a:off x="1766187" y="1179665"/>
              <a:ext cx="80700" cy="1526144"/>
              <a:chOff x="1766187" y="1179665"/>
              <a:chExt cx="80700" cy="1526144"/>
            </a:xfrm>
          </p:grpSpPr>
          <p:sp>
            <p:nvSpPr>
              <p:cNvPr id="8511" name="Google Shape;8511;p116"/>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116"/>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116"/>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116"/>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16"/>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116"/>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116"/>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116"/>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116"/>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11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116"/>
            <p:cNvGrpSpPr/>
            <p:nvPr/>
          </p:nvGrpSpPr>
          <p:grpSpPr>
            <a:xfrm>
              <a:off x="1936935" y="1179665"/>
              <a:ext cx="80700" cy="1526144"/>
              <a:chOff x="1936935" y="1179665"/>
              <a:chExt cx="80700" cy="1526144"/>
            </a:xfrm>
          </p:grpSpPr>
          <p:sp>
            <p:nvSpPr>
              <p:cNvPr id="8522" name="Google Shape;8522;p116"/>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16"/>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16"/>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16"/>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16"/>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1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11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1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1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11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2" name="Google Shape;8532;p116"/>
            <p:cNvGrpSpPr/>
            <p:nvPr/>
          </p:nvGrpSpPr>
          <p:grpSpPr>
            <a:xfrm>
              <a:off x="2110795" y="1179665"/>
              <a:ext cx="80700" cy="1526144"/>
              <a:chOff x="2110795" y="1179665"/>
              <a:chExt cx="80700" cy="1526144"/>
            </a:xfrm>
          </p:grpSpPr>
          <p:sp>
            <p:nvSpPr>
              <p:cNvPr id="8533" name="Google Shape;8533;p116"/>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116"/>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116"/>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16"/>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1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1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11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11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11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11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3" name="Google Shape;8543;p116"/>
            <p:cNvGrpSpPr/>
            <p:nvPr/>
          </p:nvGrpSpPr>
          <p:grpSpPr>
            <a:xfrm>
              <a:off x="2284655" y="1179665"/>
              <a:ext cx="80700" cy="1526144"/>
              <a:chOff x="2284655" y="1179665"/>
              <a:chExt cx="80700" cy="1526144"/>
            </a:xfrm>
          </p:grpSpPr>
          <p:sp>
            <p:nvSpPr>
              <p:cNvPr id="8544" name="Google Shape;8544;p116"/>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16"/>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16"/>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116"/>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16"/>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16"/>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1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1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1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1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54" name="Google Shape;8554;p116"/>
          <p:cNvGrpSpPr/>
          <p:nvPr/>
        </p:nvGrpSpPr>
        <p:grpSpPr>
          <a:xfrm>
            <a:off x="2603245" y="985011"/>
            <a:ext cx="1364248" cy="1102133"/>
            <a:chOff x="2623904" y="1198803"/>
            <a:chExt cx="1364248" cy="1102133"/>
          </a:xfrm>
        </p:grpSpPr>
        <p:grpSp>
          <p:nvGrpSpPr>
            <p:cNvPr id="8555" name="Google Shape;8555;p116"/>
            <p:cNvGrpSpPr/>
            <p:nvPr/>
          </p:nvGrpSpPr>
          <p:grpSpPr>
            <a:xfrm>
              <a:off x="2623907" y="1198803"/>
              <a:ext cx="1364245" cy="273000"/>
              <a:chOff x="2623907" y="1198803"/>
              <a:chExt cx="1364245" cy="273000"/>
            </a:xfrm>
          </p:grpSpPr>
          <p:sp>
            <p:nvSpPr>
              <p:cNvPr id="8556" name="Google Shape;8556;p116"/>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1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1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1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1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116"/>
            <p:cNvGrpSpPr/>
            <p:nvPr/>
          </p:nvGrpSpPr>
          <p:grpSpPr>
            <a:xfrm>
              <a:off x="2623904" y="1476964"/>
              <a:ext cx="1364245" cy="273000"/>
              <a:chOff x="2623904" y="1476964"/>
              <a:chExt cx="1364245" cy="273000"/>
            </a:xfrm>
          </p:grpSpPr>
          <p:sp>
            <p:nvSpPr>
              <p:cNvPr id="8562" name="Google Shape;8562;p116"/>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116"/>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116"/>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11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11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116"/>
            <p:cNvGrpSpPr/>
            <p:nvPr/>
          </p:nvGrpSpPr>
          <p:grpSpPr>
            <a:xfrm>
              <a:off x="2623907" y="1749775"/>
              <a:ext cx="1364245" cy="273000"/>
              <a:chOff x="2623907" y="1749775"/>
              <a:chExt cx="1364245" cy="273000"/>
            </a:xfrm>
          </p:grpSpPr>
          <p:sp>
            <p:nvSpPr>
              <p:cNvPr id="8568" name="Google Shape;8568;p116"/>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16"/>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1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1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11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116"/>
            <p:cNvGrpSpPr/>
            <p:nvPr/>
          </p:nvGrpSpPr>
          <p:grpSpPr>
            <a:xfrm>
              <a:off x="2623904" y="2027936"/>
              <a:ext cx="1364245" cy="273000"/>
              <a:chOff x="2623904" y="2027936"/>
              <a:chExt cx="1364245" cy="273000"/>
            </a:xfrm>
          </p:grpSpPr>
          <p:sp>
            <p:nvSpPr>
              <p:cNvPr id="8574" name="Google Shape;8574;p11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11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1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1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1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79" name="Google Shape;8579;p116"/>
          <p:cNvGrpSpPr/>
          <p:nvPr/>
        </p:nvGrpSpPr>
        <p:grpSpPr>
          <a:xfrm>
            <a:off x="2592706" y="2444193"/>
            <a:ext cx="1387541" cy="159124"/>
            <a:chOff x="3200660" y="2180272"/>
            <a:chExt cx="2563824" cy="378237"/>
          </a:xfrm>
        </p:grpSpPr>
        <p:sp>
          <p:nvSpPr>
            <p:cNvPr id="8580" name="Google Shape;8580;p11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1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11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11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11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11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11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11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11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1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11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11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11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11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11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11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11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11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8" name="Google Shape;8598;p116"/>
          <p:cNvGrpSpPr/>
          <p:nvPr/>
        </p:nvGrpSpPr>
        <p:grpSpPr>
          <a:xfrm>
            <a:off x="2589231" y="2722018"/>
            <a:ext cx="1390502" cy="159625"/>
            <a:chOff x="3530150" y="2790075"/>
            <a:chExt cx="1962600" cy="225300"/>
          </a:xfrm>
        </p:grpSpPr>
        <p:sp>
          <p:nvSpPr>
            <p:cNvPr id="8599" name="Google Shape;8599;p116"/>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116"/>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116"/>
          <p:cNvGrpSpPr/>
          <p:nvPr/>
        </p:nvGrpSpPr>
        <p:grpSpPr>
          <a:xfrm>
            <a:off x="2589884" y="3000344"/>
            <a:ext cx="1411629" cy="153761"/>
            <a:chOff x="3558802" y="4011427"/>
            <a:chExt cx="1866000" cy="111300"/>
          </a:xfrm>
        </p:grpSpPr>
        <p:sp>
          <p:nvSpPr>
            <p:cNvPr id="8602" name="Google Shape;8602;p11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16"/>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4" name="Google Shape;8604;p116"/>
          <p:cNvGrpSpPr/>
          <p:nvPr/>
        </p:nvGrpSpPr>
        <p:grpSpPr>
          <a:xfrm>
            <a:off x="2589576" y="2205744"/>
            <a:ext cx="1383503" cy="119749"/>
            <a:chOff x="3465975" y="2270276"/>
            <a:chExt cx="1986364" cy="171929"/>
          </a:xfrm>
        </p:grpSpPr>
        <p:sp>
          <p:nvSpPr>
            <p:cNvPr id="8605" name="Google Shape;8605;p11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11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16"/>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16"/>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16"/>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11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116"/>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116"/>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116"/>
          <p:cNvGrpSpPr/>
          <p:nvPr/>
        </p:nvGrpSpPr>
        <p:grpSpPr>
          <a:xfrm>
            <a:off x="2600584" y="3569394"/>
            <a:ext cx="1369531" cy="195460"/>
            <a:chOff x="723300" y="4253549"/>
            <a:chExt cx="2276482" cy="324900"/>
          </a:xfrm>
        </p:grpSpPr>
        <p:sp>
          <p:nvSpPr>
            <p:cNvPr id="8614" name="Google Shape;8614;p11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11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11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11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116"/>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116"/>
          <p:cNvGrpSpPr/>
          <p:nvPr/>
        </p:nvGrpSpPr>
        <p:grpSpPr>
          <a:xfrm>
            <a:off x="2590145" y="3270574"/>
            <a:ext cx="1389066" cy="180119"/>
            <a:chOff x="705948" y="3788465"/>
            <a:chExt cx="2308953" cy="299400"/>
          </a:xfrm>
        </p:grpSpPr>
        <p:sp>
          <p:nvSpPr>
            <p:cNvPr id="8620" name="Google Shape;8620;p11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11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1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116"/>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116"/>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5" name="Google Shape;8625;p116"/>
          <p:cNvGrpSpPr/>
          <p:nvPr/>
        </p:nvGrpSpPr>
        <p:grpSpPr>
          <a:xfrm>
            <a:off x="2638082" y="3883554"/>
            <a:ext cx="1304609" cy="294074"/>
            <a:chOff x="2658741" y="4097347"/>
            <a:chExt cx="1304609" cy="294074"/>
          </a:xfrm>
        </p:grpSpPr>
        <p:grpSp>
          <p:nvGrpSpPr>
            <p:cNvPr id="8626" name="Google Shape;8626;p116"/>
            <p:cNvGrpSpPr/>
            <p:nvPr/>
          </p:nvGrpSpPr>
          <p:grpSpPr>
            <a:xfrm>
              <a:off x="2658741" y="4097347"/>
              <a:ext cx="118572" cy="294074"/>
              <a:chOff x="3343310" y="4475555"/>
              <a:chExt cx="127717" cy="316753"/>
            </a:xfrm>
          </p:grpSpPr>
          <p:sp>
            <p:nvSpPr>
              <p:cNvPr id="8627" name="Google Shape;8627;p11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11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9" name="Google Shape;8629;p116"/>
            <p:cNvGrpSpPr/>
            <p:nvPr/>
          </p:nvGrpSpPr>
          <p:grpSpPr>
            <a:xfrm>
              <a:off x="3815519" y="4098388"/>
              <a:ext cx="147831" cy="291991"/>
              <a:chOff x="3527539" y="4476677"/>
              <a:chExt cx="159232" cy="314510"/>
            </a:xfrm>
          </p:grpSpPr>
          <p:sp>
            <p:nvSpPr>
              <p:cNvPr id="8630" name="Google Shape;8630;p11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11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116"/>
            <p:cNvGrpSpPr/>
            <p:nvPr/>
          </p:nvGrpSpPr>
          <p:grpSpPr>
            <a:xfrm>
              <a:off x="3511696" y="4098388"/>
              <a:ext cx="147831" cy="291991"/>
              <a:chOff x="3527539" y="4476677"/>
              <a:chExt cx="159232" cy="314510"/>
            </a:xfrm>
          </p:grpSpPr>
          <p:sp>
            <p:nvSpPr>
              <p:cNvPr id="8633" name="Google Shape;8633;p11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11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5" name="Google Shape;8635;p116"/>
            <p:cNvGrpSpPr/>
            <p:nvPr/>
          </p:nvGrpSpPr>
          <p:grpSpPr>
            <a:xfrm>
              <a:off x="3207874" y="4098388"/>
              <a:ext cx="147831" cy="291991"/>
              <a:chOff x="3527539" y="4476677"/>
              <a:chExt cx="159232" cy="314510"/>
            </a:xfrm>
          </p:grpSpPr>
          <p:sp>
            <p:nvSpPr>
              <p:cNvPr id="8636" name="Google Shape;8636;p11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1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8" name="Google Shape;8638;p116"/>
            <p:cNvGrpSpPr/>
            <p:nvPr/>
          </p:nvGrpSpPr>
          <p:grpSpPr>
            <a:xfrm>
              <a:off x="2933305" y="4097347"/>
              <a:ext cx="118572" cy="294074"/>
              <a:chOff x="3343310" y="4475555"/>
              <a:chExt cx="127717" cy="316753"/>
            </a:xfrm>
          </p:grpSpPr>
          <p:sp>
            <p:nvSpPr>
              <p:cNvPr id="8639" name="Google Shape;8639;p11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1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41" name="Google Shape;8641;p116"/>
          <p:cNvGrpSpPr/>
          <p:nvPr/>
        </p:nvGrpSpPr>
        <p:grpSpPr>
          <a:xfrm>
            <a:off x="4256912" y="1866676"/>
            <a:ext cx="1433821" cy="191501"/>
            <a:chOff x="4273350" y="2080469"/>
            <a:chExt cx="1433821" cy="191501"/>
          </a:xfrm>
        </p:grpSpPr>
        <p:grpSp>
          <p:nvGrpSpPr>
            <p:cNvPr id="8642" name="Google Shape;8642;p116"/>
            <p:cNvGrpSpPr/>
            <p:nvPr/>
          </p:nvGrpSpPr>
          <p:grpSpPr>
            <a:xfrm>
              <a:off x="4273350" y="2080469"/>
              <a:ext cx="1433821" cy="0"/>
              <a:chOff x="5224975" y="2962250"/>
              <a:chExt cx="1544400" cy="0"/>
            </a:xfrm>
          </p:grpSpPr>
          <p:cxnSp>
            <p:nvCxnSpPr>
              <p:cNvPr id="8643" name="Google Shape;8643;p11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644" name="Google Shape;8644;p116"/>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645" name="Google Shape;8645;p116"/>
            <p:cNvGrpSpPr/>
            <p:nvPr/>
          </p:nvGrpSpPr>
          <p:grpSpPr>
            <a:xfrm>
              <a:off x="4273350" y="2271969"/>
              <a:ext cx="1433821" cy="0"/>
              <a:chOff x="5224975" y="2962250"/>
              <a:chExt cx="1544400" cy="0"/>
            </a:xfrm>
          </p:grpSpPr>
          <p:cxnSp>
            <p:nvCxnSpPr>
              <p:cNvPr id="8646" name="Google Shape;8646;p11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647" name="Google Shape;8647;p116"/>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648" name="Google Shape;8648;p116"/>
          <p:cNvGrpSpPr/>
          <p:nvPr/>
        </p:nvGrpSpPr>
        <p:grpSpPr>
          <a:xfrm>
            <a:off x="4258467" y="969244"/>
            <a:ext cx="1430711" cy="743389"/>
            <a:chOff x="5159450" y="1919950"/>
            <a:chExt cx="1541050" cy="862500"/>
          </a:xfrm>
        </p:grpSpPr>
        <p:sp>
          <p:nvSpPr>
            <p:cNvPr id="8649" name="Google Shape;8649;p11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650" name="Google Shape;8650;p116"/>
            <p:cNvGrpSpPr/>
            <p:nvPr/>
          </p:nvGrpSpPr>
          <p:grpSpPr>
            <a:xfrm>
              <a:off x="5159450" y="1919950"/>
              <a:ext cx="1541050" cy="862500"/>
              <a:chOff x="5159450" y="1919950"/>
              <a:chExt cx="1541050" cy="862500"/>
            </a:xfrm>
          </p:grpSpPr>
          <p:cxnSp>
            <p:nvCxnSpPr>
              <p:cNvPr id="8651" name="Google Shape;8651;p11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652" name="Google Shape;8652;p11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653" name="Google Shape;8653;p116"/>
          <p:cNvGrpSpPr/>
          <p:nvPr/>
        </p:nvGrpSpPr>
        <p:grpSpPr>
          <a:xfrm>
            <a:off x="4248581" y="2192571"/>
            <a:ext cx="1450484" cy="1052087"/>
            <a:chOff x="5230575" y="1554475"/>
            <a:chExt cx="2137150" cy="1550150"/>
          </a:xfrm>
        </p:grpSpPr>
        <p:sp>
          <p:nvSpPr>
            <p:cNvPr id="8654" name="Google Shape;8654;p116"/>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116"/>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116"/>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116"/>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16"/>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16"/>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16"/>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116"/>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116"/>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16"/>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116"/>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116"/>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116"/>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116"/>
          <p:cNvGrpSpPr/>
          <p:nvPr/>
        </p:nvGrpSpPr>
        <p:grpSpPr>
          <a:xfrm rot="10800000">
            <a:off x="4265131" y="3284761"/>
            <a:ext cx="1417383" cy="887946"/>
            <a:chOff x="5645403" y="2920021"/>
            <a:chExt cx="2650800" cy="2180614"/>
          </a:xfrm>
        </p:grpSpPr>
        <p:sp>
          <p:nvSpPr>
            <p:cNvPr id="8668" name="Google Shape;8668;p116"/>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9" name="Google Shape;8669;p116"/>
            <p:cNvCxnSpPr>
              <a:stCxn id="8668"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670" name="Google Shape;8670;p116"/>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71" name="Google Shape;8671;p116"/>
            <p:cNvCxnSpPr>
              <a:endCxn id="8670"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672" name="Google Shape;8672;p116"/>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73" name="Google Shape;8673;p116"/>
            <p:cNvCxnSpPr>
              <a:stCxn id="8672"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674" name="Google Shape;8674;p116"/>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75" name="Google Shape;8675;p116"/>
            <p:cNvCxnSpPr>
              <a:endCxn id="8674"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676" name="Google Shape;8676;p116"/>
          <p:cNvGrpSpPr/>
          <p:nvPr/>
        </p:nvGrpSpPr>
        <p:grpSpPr>
          <a:xfrm>
            <a:off x="7365491" y="2188116"/>
            <a:ext cx="1071743" cy="1021579"/>
            <a:chOff x="7189833" y="2022667"/>
            <a:chExt cx="1251159" cy="1192597"/>
          </a:xfrm>
        </p:grpSpPr>
        <p:sp>
          <p:nvSpPr>
            <p:cNvPr id="8677" name="Google Shape;8677;p116"/>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116"/>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116"/>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116"/>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116"/>
          <p:cNvGrpSpPr/>
          <p:nvPr/>
        </p:nvGrpSpPr>
        <p:grpSpPr>
          <a:xfrm>
            <a:off x="706762" y="2614523"/>
            <a:ext cx="1695374" cy="1560837"/>
            <a:chOff x="727421" y="2828315"/>
            <a:chExt cx="1695374" cy="1560837"/>
          </a:xfrm>
        </p:grpSpPr>
        <p:grpSp>
          <p:nvGrpSpPr>
            <p:cNvPr id="8682" name="Google Shape;8682;p116"/>
            <p:cNvGrpSpPr/>
            <p:nvPr/>
          </p:nvGrpSpPr>
          <p:grpSpPr>
            <a:xfrm>
              <a:off x="819108" y="2882501"/>
              <a:ext cx="103104" cy="1426186"/>
              <a:chOff x="4674013" y="3100904"/>
              <a:chExt cx="122758" cy="1698043"/>
            </a:xfrm>
          </p:grpSpPr>
          <p:sp>
            <p:nvSpPr>
              <p:cNvPr id="8683" name="Google Shape;8683;p11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11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11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11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11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11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11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0" name="Google Shape;8690;p116"/>
            <p:cNvGrpSpPr/>
            <p:nvPr/>
          </p:nvGrpSpPr>
          <p:grpSpPr>
            <a:xfrm>
              <a:off x="1062475" y="2882501"/>
              <a:ext cx="103104" cy="1426186"/>
              <a:chOff x="4940438" y="3100904"/>
              <a:chExt cx="122758" cy="1698043"/>
            </a:xfrm>
          </p:grpSpPr>
          <p:sp>
            <p:nvSpPr>
              <p:cNvPr id="8691" name="Google Shape;8691;p11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11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11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1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11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11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11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8" name="Google Shape;8698;p116"/>
            <p:cNvGrpSpPr/>
            <p:nvPr/>
          </p:nvGrpSpPr>
          <p:grpSpPr>
            <a:xfrm>
              <a:off x="1299324" y="2882501"/>
              <a:ext cx="103104" cy="1426186"/>
              <a:chOff x="5206863" y="3100904"/>
              <a:chExt cx="122758" cy="1698043"/>
            </a:xfrm>
          </p:grpSpPr>
          <p:sp>
            <p:nvSpPr>
              <p:cNvPr id="8699" name="Google Shape;8699;p11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11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11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11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11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11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11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116"/>
            <p:cNvGrpSpPr/>
            <p:nvPr/>
          </p:nvGrpSpPr>
          <p:grpSpPr>
            <a:xfrm>
              <a:off x="1786057" y="2882501"/>
              <a:ext cx="103104" cy="1426186"/>
              <a:chOff x="6006138" y="3143629"/>
              <a:chExt cx="122758" cy="1698043"/>
            </a:xfrm>
          </p:grpSpPr>
          <p:sp>
            <p:nvSpPr>
              <p:cNvPr id="8707" name="Google Shape;8707;p11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11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11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11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11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11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11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4" name="Google Shape;8714;p116"/>
            <p:cNvGrpSpPr/>
            <p:nvPr/>
          </p:nvGrpSpPr>
          <p:grpSpPr>
            <a:xfrm>
              <a:off x="2029422" y="2882501"/>
              <a:ext cx="103104" cy="1426186"/>
              <a:chOff x="6805413" y="3100904"/>
              <a:chExt cx="122758" cy="1698043"/>
            </a:xfrm>
          </p:grpSpPr>
          <p:sp>
            <p:nvSpPr>
              <p:cNvPr id="8715" name="Google Shape;8715;p11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11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1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11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11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11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11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2" name="Google Shape;8722;p116"/>
            <p:cNvGrpSpPr/>
            <p:nvPr/>
          </p:nvGrpSpPr>
          <p:grpSpPr>
            <a:xfrm>
              <a:off x="727421" y="2828315"/>
              <a:ext cx="1695374" cy="1560837"/>
              <a:chOff x="734799" y="2782450"/>
              <a:chExt cx="1571100" cy="1577400"/>
            </a:xfrm>
          </p:grpSpPr>
          <p:cxnSp>
            <p:nvCxnSpPr>
              <p:cNvPr id="8723" name="Google Shape;8723;p11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724" name="Google Shape;8724;p11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725" name="Google Shape;8725;p116"/>
            <p:cNvGrpSpPr/>
            <p:nvPr/>
          </p:nvGrpSpPr>
          <p:grpSpPr>
            <a:xfrm>
              <a:off x="2272795" y="2882501"/>
              <a:ext cx="103104" cy="1426186"/>
              <a:chOff x="5206863" y="3100904"/>
              <a:chExt cx="122758" cy="1698043"/>
            </a:xfrm>
          </p:grpSpPr>
          <p:sp>
            <p:nvSpPr>
              <p:cNvPr id="8726" name="Google Shape;8726;p11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11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11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11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11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11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11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3" name="Google Shape;8733;p116"/>
            <p:cNvGrpSpPr/>
            <p:nvPr/>
          </p:nvGrpSpPr>
          <p:grpSpPr>
            <a:xfrm>
              <a:off x="1542694" y="2882501"/>
              <a:ext cx="103104" cy="1426186"/>
              <a:chOff x="6006138" y="3143629"/>
              <a:chExt cx="122758" cy="1698043"/>
            </a:xfrm>
          </p:grpSpPr>
          <p:sp>
            <p:nvSpPr>
              <p:cNvPr id="8734" name="Google Shape;8734;p11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11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11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11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11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11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11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41" name="Google Shape;8741;p116"/>
          <p:cNvGrpSpPr/>
          <p:nvPr/>
        </p:nvGrpSpPr>
        <p:grpSpPr>
          <a:xfrm>
            <a:off x="5915341" y="2192094"/>
            <a:ext cx="1248543" cy="1025319"/>
            <a:chOff x="5183758" y="1210600"/>
            <a:chExt cx="3605380" cy="2960783"/>
          </a:xfrm>
        </p:grpSpPr>
        <p:sp>
          <p:nvSpPr>
            <p:cNvPr id="8742" name="Google Shape;8742;p11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11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11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11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46" name="Google Shape;8746;p116"/>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747" name="Google Shape;8747;p116"/>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748" name="Google Shape;8748;p116"/>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749" name="Google Shape;8749;p116"/>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750" name="Google Shape;8750;p116"/>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1" name="Google Shape;8751;p116"/>
          <p:cNvGrpSpPr/>
          <p:nvPr/>
        </p:nvGrpSpPr>
        <p:grpSpPr>
          <a:xfrm>
            <a:off x="5772403" y="3330411"/>
            <a:ext cx="2664831" cy="843440"/>
            <a:chOff x="5916567" y="1099697"/>
            <a:chExt cx="2556683" cy="809211"/>
          </a:xfrm>
        </p:grpSpPr>
        <p:sp>
          <p:nvSpPr>
            <p:cNvPr id="8752" name="Google Shape;8752;p116"/>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116"/>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16"/>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116"/>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116"/>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116"/>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116"/>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116"/>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116"/>
          <p:cNvGrpSpPr/>
          <p:nvPr/>
        </p:nvGrpSpPr>
        <p:grpSpPr>
          <a:xfrm>
            <a:off x="5879943" y="979270"/>
            <a:ext cx="1299851" cy="1023338"/>
            <a:chOff x="5900602" y="1193063"/>
            <a:chExt cx="1299851" cy="1023338"/>
          </a:xfrm>
        </p:grpSpPr>
        <p:grpSp>
          <p:nvGrpSpPr>
            <p:cNvPr id="8761" name="Google Shape;8761;p116"/>
            <p:cNvGrpSpPr/>
            <p:nvPr/>
          </p:nvGrpSpPr>
          <p:grpSpPr>
            <a:xfrm>
              <a:off x="6743564" y="1193063"/>
              <a:ext cx="456889" cy="700379"/>
              <a:chOff x="6743564" y="1193063"/>
              <a:chExt cx="456889" cy="700379"/>
            </a:xfrm>
          </p:grpSpPr>
          <p:grpSp>
            <p:nvGrpSpPr>
              <p:cNvPr id="8762" name="Google Shape;8762;p116"/>
              <p:cNvGrpSpPr/>
              <p:nvPr/>
            </p:nvGrpSpPr>
            <p:grpSpPr>
              <a:xfrm>
                <a:off x="6743564" y="1690731"/>
                <a:ext cx="214402" cy="202710"/>
                <a:chOff x="6743564" y="1690731"/>
                <a:chExt cx="214402" cy="202710"/>
              </a:xfrm>
            </p:grpSpPr>
            <p:sp>
              <p:nvSpPr>
                <p:cNvPr id="8763" name="Google Shape;8763;p116"/>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116"/>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116"/>
              <p:cNvGrpSpPr/>
              <p:nvPr/>
            </p:nvGrpSpPr>
            <p:grpSpPr>
              <a:xfrm>
                <a:off x="6915505" y="1193063"/>
                <a:ext cx="284947" cy="589637"/>
                <a:chOff x="6915505" y="1193063"/>
                <a:chExt cx="284947" cy="589637"/>
              </a:xfrm>
            </p:grpSpPr>
            <p:sp>
              <p:nvSpPr>
                <p:cNvPr id="8766" name="Google Shape;8766;p11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67" name="Google Shape;8767;p116"/>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768" name="Google Shape;8768;p116"/>
            <p:cNvGrpSpPr/>
            <p:nvPr/>
          </p:nvGrpSpPr>
          <p:grpSpPr>
            <a:xfrm>
              <a:off x="6520337" y="1193063"/>
              <a:ext cx="341815" cy="801589"/>
              <a:chOff x="6520337" y="1193063"/>
              <a:chExt cx="341815" cy="801589"/>
            </a:xfrm>
          </p:grpSpPr>
          <p:grpSp>
            <p:nvGrpSpPr>
              <p:cNvPr id="8769" name="Google Shape;8769;p116"/>
              <p:cNvGrpSpPr/>
              <p:nvPr/>
            </p:nvGrpSpPr>
            <p:grpSpPr>
              <a:xfrm>
                <a:off x="6520337" y="1589527"/>
                <a:ext cx="213950" cy="405125"/>
                <a:chOff x="6520337" y="1589527"/>
                <a:chExt cx="213950" cy="405125"/>
              </a:xfrm>
            </p:grpSpPr>
            <p:sp>
              <p:nvSpPr>
                <p:cNvPr id="8770" name="Google Shape;8770;p11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116"/>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2" name="Google Shape;8772;p116"/>
              <p:cNvGrpSpPr/>
              <p:nvPr/>
            </p:nvGrpSpPr>
            <p:grpSpPr>
              <a:xfrm>
                <a:off x="6577204" y="1193063"/>
                <a:ext cx="284947" cy="453562"/>
                <a:chOff x="6577204" y="1193063"/>
                <a:chExt cx="284947" cy="453562"/>
              </a:xfrm>
            </p:grpSpPr>
            <p:sp>
              <p:nvSpPr>
                <p:cNvPr id="8773" name="Google Shape;8773;p11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74" name="Google Shape;8774;p116"/>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775" name="Google Shape;8775;p116"/>
            <p:cNvGrpSpPr/>
            <p:nvPr/>
          </p:nvGrpSpPr>
          <p:grpSpPr>
            <a:xfrm>
              <a:off x="6238903" y="1193063"/>
              <a:ext cx="300475" cy="901782"/>
              <a:chOff x="6238903" y="1193063"/>
              <a:chExt cx="300475" cy="901782"/>
            </a:xfrm>
          </p:grpSpPr>
          <p:grpSp>
            <p:nvGrpSpPr>
              <p:cNvPr id="8776" name="Google Shape;8776;p116"/>
              <p:cNvGrpSpPr/>
              <p:nvPr/>
            </p:nvGrpSpPr>
            <p:grpSpPr>
              <a:xfrm>
                <a:off x="6290865" y="1489315"/>
                <a:ext cx="248514" cy="605530"/>
                <a:chOff x="6290865" y="1489315"/>
                <a:chExt cx="248514" cy="605530"/>
              </a:xfrm>
            </p:grpSpPr>
            <p:sp>
              <p:nvSpPr>
                <p:cNvPr id="8777" name="Google Shape;8777;p11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116"/>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116"/>
              <p:cNvGrpSpPr/>
              <p:nvPr/>
            </p:nvGrpSpPr>
            <p:grpSpPr>
              <a:xfrm>
                <a:off x="6238903" y="1193063"/>
                <a:ext cx="284947" cy="327512"/>
                <a:chOff x="6238903" y="1193063"/>
                <a:chExt cx="284947" cy="327512"/>
              </a:xfrm>
            </p:grpSpPr>
            <p:sp>
              <p:nvSpPr>
                <p:cNvPr id="8780" name="Google Shape;8780;p11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1" name="Google Shape;8781;p116"/>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782" name="Google Shape;8782;p116"/>
            <p:cNvGrpSpPr/>
            <p:nvPr/>
          </p:nvGrpSpPr>
          <p:grpSpPr>
            <a:xfrm>
              <a:off x="5900602" y="1193063"/>
              <a:ext cx="444345" cy="1023338"/>
              <a:chOff x="5900602" y="1193063"/>
              <a:chExt cx="444345" cy="1023338"/>
            </a:xfrm>
          </p:grpSpPr>
          <p:grpSp>
            <p:nvGrpSpPr>
              <p:cNvPr id="8783" name="Google Shape;8783;p116"/>
              <p:cNvGrpSpPr/>
              <p:nvPr/>
            </p:nvGrpSpPr>
            <p:grpSpPr>
              <a:xfrm>
                <a:off x="6046501" y="1367785"/>
                <a:ext cx="298446" cy="848616"/>
                <a:chOff x="6046501" y="1367785"/>
                <a:chExt cx="298446" cy="848616"/>
              </a:xfrm>
            </p:grpSpPr>
            <p:sp>
              <p:nvSpPr>
                <p:cNvPr id="8784" name="Google Shape;8784;p11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116"/>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6" name="Google Shape;8786;p116"/>
              <p:cNvGrpSpPr/>
              <p:nvPr/>
            </p:nvGrpSpPr>
            <p:grpSpPr>
              <a:xfrm>
                <a:off x="5900602" y="1193063"/>
                <a:ext cx="284947" cy="182312"/>
                <a:chOff x="5900602" y="1193063"/>
                <a:chExt cx="284947" cy="182312"/>
              </a:xfrm>
            </p:grpSpPr>
            <p:sp>
              <p:nvSpPr>
                <p:cNvPr id="8787" name="Google Shape;8787;p11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8" name="Google Shape;8788;p11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789" name="Google Shape;8789;p116"/>
          <p:cNvGrpSpPr/>
          <p:nvPr/>
        </p:nvGrpSpPr>
        <p:grpSpPr>
          <a:xfrm>
            <a:off x="7217825" y="979415"/>
            <a:ext cx="1219413" cy="1051365"/>
            <a:chOff x="7287122" y="1165658"/>
            <a:chExt cx="1219413" cy="1051365"/>
          </a:xfrm>
        </p:grpSpPr>
        <p:grpSp>
          <p:nvGrpSpPr>
            <p:cNvPr id="8790" name="Google Shape;8790;p116"/>
            <p:cNvGrpSpPr/>
            <p:nvPr/>
          </p:nvGrpSpPr>
          <p:grpSpPr>
            <a:xfrm>
              <a:off x="7287122" y="1969723"/>
              <a:ext cx="1219413" cy="247300"/>
              <a:chOff x="7287122" y="1969723"/>
              <a:chExt cx="1219413" cy="247300"/>
            </a:xfrm>
          </p:grpSpPr>
          <p:sp>
            <p:nvSpPr>
              <p:cNvPr id="8791" name="Google Shape;8791;p11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2" name="Google Shape;8792;p116"/>
              <p:cNvGrpSpPr/>
              <p:nvPr/>
            </p:nvGrpSpPr>
            <p:grpSpPr>
              <a:xfrm>
                <a:off x="7287122" y="2063892"/>
                <a:ext cx="1151753" cy="73428"/>
                <a:chOff x="7287122" y="2063892"/>
                <a:chExt cx="1151753" cy="73428"/>
              </a:xfrm>
            </p:grpSpPr>
            <p:sp>
              <p:nvSpPr>
                <p:cNvPr id="8793" name="Google Shape;8793;p11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94" name="Google Shape;8794;p11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795" name="Google Shape;8795;p116"/>
            <p:cNvGrpSpPr/>
            <p:nvPr/>
          </p:nvGrpSpPr>
          <p:grpSpPr>
            <a:xfrm>
              <a:off x="7287122" y="1712201"/>
              <a:ext cx="1219403" cy="246767"/>
              <a:chOff x="7287122" y="1712201"/>
              <a:chExt cx="1219403" cy="246767"/>
            </a:xfrm>
          </p:grpSpPr>
          <p:sp>
            <p:nvSpPr>
              <p:cNvPr id="8796" name="Google Shape;8796;p11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7" name="Google Shape;8797;p116"/>
              <p:cNvGrpSpPr/>
              <p:nvPr/>
            </p:nvGrpSpPr>
            <p:grpSpPr>
              <a:xfrm>
                <a:off x="7287122" y="1842861"/>
                <a:ext cx="1005303" cy="73419"/>
                <a:chOff x="7287122" y="1842861"/>
                <a:chExt cx="1005303" cy="73419"/>
              </a:xfrm>
            </p:grpSpPr>
            <p:sp>
              <p:nvSpPr>
                <p:cNvPr id="8798" name="Google Shape;8798;p11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99" name="Google Shape;8799;p11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800" name="Google Shape;8800;p116"/>
            <p:cNvGrpSpPr/>
            <p:nvPr/>
          </p:nvGrpSpPr>
          <p:grpSpPr>
            <a:xfrm>
              <a:off x="7287122" y="1447520"/>
              <a:ext cx="1219403" cy="286667"/>
              <a:chOff x="7287122" y="1447520"/>
              <a:chExt cx="1219403" cy="286667"/>
            </a:xfrm>
          </p:grpSpPr>
          <p:sp>
            <p:nvSpPr>
              <p:cNvPr id="8801" name="Google Shape;8801;p11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2" name="Google Shape;8802;p116"/>
              <p:cNvGrpSpPr/>
              <p:nvPr/>
            </p:nvGrpSpPr>
            <p:grpSpPr>
              <a:xfrm>
                <a:off x="7287122" y="1581977"/>
                <a:ext cx="852803" cy="73428"/>
                <a:chOff x="7287122" y="1581977"/>
                <a:chExt cx="852803" cy="73428"/>
              </a:xfrm>
            </p:grpSpPr>
            <p:sp>
              <p:nvSpPr>
                <p:cNvPr id="8803" name="Google Shape;8803;p11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04" name="Google Shape;8804;p11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805" name="Google Shape;8805;p116"/>
            <p:cNvGrpSpPr/>
            <p:nvPr/>
          </p:nvGrpSpPr>
          <p:grpSpPr>
            <a:xfrm>
              <a:off x="7287122" y="1165658"/>
              <a:ext cx="1219403" cy="344253"/>
              <a:chOff x="7287122" y="1165658"/>
              <a:chExt cx="1219403" cy="344253"/>
            </a:xfrm>
          </p:grpSpPr>
          <p:sp>
            <p:nvSpPr>
              <p:cNvPr id="8806" name="Google Shape;8806;p11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7" name="Google Shape;8807;p116"/>
              <p:cNvGrpSpPr/>
              <p:nvPr/>
            </p:nvGrpSpPr>
            <p:grpSpPr>
              <a:xfrm>
                <a:off x="7287122" y="1341025"/>
                <a:ext cx="695703" cy="73419"/>
                <a:chOff x="7287122" y="1341025"/>
                <a:chExt cx="695703" cy="73419"/>
              </a:xfrm>
            </p:grpSpPr>
            <p:sp>
              <p:nvSpPr>
                <p:cNvPr id="8808" name="Google Shape;8808;p11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09" name="Google Shape;8809;p11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13" name="Shape 8813"/>
        <p:cNvGrpSpPr/>
        <p:nvPr/>
      </p:nvGrpSpPr>
      <p:grpSpPr>
        <a:xfrm>
          <a:off x="0" y="0"/>
          <a:ext cx="0" cy="0"/>
          <a:chOff x="0" y="0"/>
          <a:chExt cx="0" cy="0"/>
        </a:xfrm>
      </p:grpSpPr>
      <p:grpSp>
        <p:nvGrpSpPr>
          <p:cNvPr id="8814" name="Google Shape;8814;p117"/>
          <p:cNvGrpSpPr/>
          <p:nvPr/>
        </p:nvGrpSpPr>
        <p:grpSpPr>
          <a:xfrm>
            <a:off x="846551" y="2273217"/>
            <a:ext cx="415546" cy="355053"/>
            <a:chOff x="866243" y="2291587"/>
            <a:chExt cx="415546" cy="355053"/>
          </a:xfrm>
        </p:grpSpPr>
        <p:sp>
          <p:nvSpPr>
            <p:cNvPr id="8815" name="Google Shape;8815;p117"/>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117"/>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117"/>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117"/>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17"/>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0" name="Google Shape;8820;p117"/>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1" name="Google Shape;8821;p117"/>
          <p:cNvGrpSpPr/>
          <p:nvPr/>
        </p:nvGrpSpPr>
        <p:grpSpPr>
          <a:xfrm>
            <a:off x="1938828" y="2284205"/>
            <a:ext cx="359213" cy="327807"/>
            <a:chOff x="1958520" y="2302574"/>
            <a:chExt cx="359213" cy="327807"/>
          </a:xfrm>
        </p:grpSpPr>
        <p:sp>
          <p:nvSpPr>
            <p:cNvPr id="8822" name="Google Shape;8822;p117"/>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117"/>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117"/>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5" name="Google Shape;8825;p117"/>
          <p:cNvGrpSpPr/>
          <p:nvPr/>
        </p:nvGrpSpPr>
        <p:grpSpPr>
          <a:xfrm>
            <a:off x="2560190" y="2269057"/>
            <a:ext cx="207582" cy="359594"/>
            <a:chOff x="2656082" y="2287427"/>
            <a:chExt cx="207582" cy="359594"/>
          </a:xfrm>
        </p:grpSpPr>
        <p:sp>
          <p:nvSpPr>
            <p:cNvPr id="8826" name="Google Shape;8826;p117"/>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117"/>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117"/>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117"/>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0" name="Google Shape;8830;p117"/>
          <p:cNvGrpSpPr/>
          <p:nvPr/>
        </p:nvGrpSpPr>
        <p:grpSpPr>
          <a:xfrm>
            <a:off x="3029961" y="2303099"/>
            <a:ext cx="362991" cy="290018"/>
            <a:chOff x="3049653" y="2321468"/>
            <a:chExt cx="362991" cy="290018"/>
          </a:xfrm>
        </p:grpSpPr>
        <p:sp>
          <p:nvSpPr>
            <p:cNvPr id="8831" name="Google Shape;8831;p117"/>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117"/>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117"/>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117"/>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117"/>
          <p:cNvGrpSpPr/>
          <p:nvPr/>
        </p:nvGrpSpPr>
        <p:grpSpPr>
          <a:xfrm>
            <a:off x="3544551" y="2271534"/>
            <a:ext cx="422342" cy="355243"/>
            <a:chOff x="3564243" y="2289904"/>
            <a:chExt cx="422342" cy="355243"/>
          </a:xfrm>
        </p:grpSpPr>
        <p:sp>
          <p:nvSpPr>
            <p:cNvPr id="8836" name="Google Shape;8836;p117"/>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117"/>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117"/>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117"/>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117"/>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1" name="Google Shape;8841;p117"/>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2" name="Google Shape;8842;p117"/>
          <p:cNvGrpSpPr/>
          <p:nvPr/>
        </p:nvGrpSpPr>
        <p:grpSpPr>
          <a:xfrm>
            <a:off x="4668202" y="2271344"/>
            <a:ext cx="359594" cy="353909"/>
            <a:chOff x="4687894" y="2289713"/>
            <a:chExt cx="359594" cy="353909"/>
          </a:xfrm>
        </p:grpSpPr>
        <p:sp>
          <p:nvSpPr>
            <p:cNvPr id="8843" name="Google Shape;8843;p117"/>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117"/>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117"/>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6" name="Google Shape;8846;p117"/>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7" name="Google Shape;8847;p117"/>
          <p:cNvGrpSpPr/>
          <p:nvPr/>
        </p:nvGrpSpPr>
        <p:grpSpPr>
          <a:xfrm>
            <a:off x="6352932" y="2289857"/>
            <a:ext cx="263567" cy="317614"/>
            <a:chOff x="6421399" y="2308227"/>
            <a:chExt cx="263567" cy="317614"/>
          </a:xfrm>
        </p:grpSpPr>
        <p:sp>
          <p:nvSpPr>
            <p:cNvPr id="8848" name="Google Shape;8848;p117"/>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117"/>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117"/>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117"/>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117"/>
          <p:cNvGrpSpPr/>
          <p:nvPr/>
        </p:nvGrpSpPr>
        <p:grpSpPr>
          <a:xfrm>
            <a:off x="6850501" y="2277250"/>
            <a:ext cx="360356" cy="343462"/>
            <a:chOff x="6870193" y="2295620"/>
            <a:chExt cx="360356" cy="343462"/>
          </a:xfrm>
        </p:grpSpPr>
        <p:sp>
          <p:nvSpPr>
            <p:cNvPr id="8853" name="Google Shape;8853;p117"/>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17"/>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5" name="Google Shape;8855;p117"/>
          <p:cNvGrpSpPr/>
          <p:nvPr/>
        </p:nvGrpSpPr>
        <p:grpSpPr>
          <a:xfrm>
            <a:off x="7421773" y="2284490"/>
            <a:ext cx="342192" cy="327140"/>
            <a:chOff x="7441465" y="2302860"/>
            <a:chExt cx="342192" cy="327140"/>
          </a:xfrm>
        </p:grpSpPr>
        <p:sp>
          <p:nvSpPr>
            <p:cNvPr id="8856" name="Google Shape;8856;p117"/>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117"/>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8" name="Google Shape;8858;p117"/>
          <p:cNvGrpSpPr/>
          <p:nvPr/>
        </p:nvGrpSpPr>
        <p:grpSpPr>
          <a:xfrm>
            <a:off x="7969991" y="2331837"/>
            <a:ext cx="332761" cy="234066"/>
            <a:chOff x="7989683" y="2350207"/>
            <a:chExt cx="332761" cy="234066"/>
          </a:xfrm>
        </p:grpSpPr>
        <p:sp>
          <p:nvSpPr>
            <p:cNvPr id="8859" name="Google Shape;8859;p117"/>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117"/>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117"/>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117"/>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117"/>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117"/>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5" name="Google Shape;8865;p117"/>
          <p:cNvGrpSpPr/>
          <p:nvPr/>
        </p:nvGrpSpPr>
        <p:grpSpPr>
          <a:xfrm>
            <a:off x="5803602" y="2291381"/>
            <a:ext cx="315327" cy="314978"/>
            <a:chOff x="5823294" y="2309751"/>
            <a:chExt cx="315327" cy="314978"/>
          </a:xfrm>
        </p:grpSpPr>
        <p:sp>
          <p:nvSpPr>
            <p:cNvPr id="8866" name="Google Shape;8866;p117"/>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117"/>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117"/>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117"/>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117"/>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117"/>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117"/>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117"/>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117"/>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117"/>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117"/>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117"/>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117"/>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117"/>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117"/>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117"/>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117"/>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117"/>
          <p:cNvGrpSpPr/>
          <p:nvPr/>
        </p:nvGrpSpPr>
        <p:grpSpPr>
          <a:xfrm>
            <a:off x="2477583" y="2725790"/>
            <a:ext cx="370930" cy="370549"/>
            <a:chOff x="2497275" y="2744159"/>
            <a:chExt cx="370930" cy="370549"/>
          </a:xfrm>
        </p:grpSpPr>
        <p:sp>
          <p:nvSpPr>
            <p:cNvPr id="8884" name="Google Shape;8884;p117"/>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117"/>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117"/>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117"/>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117"/>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117"/>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0" name="Google Shape;8890;p117"/>
          <p:cNvGrpSpPr/>
          <p:nvPr/>
        </p:nvGrpSpPr>
        <p:grpSpPr>
          <a:xfrm>
            <a:off x="841248" y="2728108"/>
            <a:ext cx="371883" cy="365691"/>
            <a:chOff x="860940" y="2746477"/>
            <a:chExt cx="371883" cy="365691"/>
          </a:xfrm>
        </p:grpSpPr>
        <p:sp>
          <p:nvSpPr>
            <p:cNvPr id="8891" name="Google Shape;8891;p117"/>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117"/>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117"/>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117"/>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117"/>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117"/>
          <p:cNvGrpSpPr/>
          <p:nvPr/>
        </p:nvGrpSpPr>
        <p:grpSpPr>
          <a:xfrm>
            <a:off x="1431144" y="2747889"/>
            <a:ext cx="283985" cy="341080"/>
            <a:chOff x="1493849" y="2775533"/>
            <a:chExt cx="283985" cy="341080"/>
          </a:xfrm>
        </p:grpSpPr>
        <p:sp>
          <p:nvSpPr>
            <p:cNvPr id="8897" name="Google Shape;8897;p117"/>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117"/>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9" name="Google Shape;8899;p117"/>
          <p:cNvGrpSpPr/>
          <p:nvPr/>
        </p:nvGrpSpPr>
        <p:grpSpPr>
          <a:xfrm>
            <a:off x="1933144" y="2756052"/>
            <a:ext cx="372835" cy="342573"/>
            <a:chOff x="1952836" y="2774422"/>
            <a:chExt cx="372835" cy="342573"/>
          </a:xfrm>
        </p:grpSpPr>
        <p:sp>
          <p:nvSpPr>
            <p:cNvPr id="8900" name="Google Shape;8900;p117"/>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117"/>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117"/>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3" name="Google Shape;8903;p117"/>
          <p:cNvGrpSpPr/>
          <p:nvPr/>
        </p:nvGrpSpPr>
        <p:grpSpPr>
          <a:xfrm>
            <a:off x="3060224" y="2726107"/>
            <a:ext cx="332729" cy="372518"/>
            <a:chOff x="3079916" y="2744477"/>
            <a:chExt cx="332729" cy="372518"/>
          </a:xfrm>
        </p:grpSpPr>
        <p:sp>
          <p:nvSpPr>
            <p:cNvPr id="8904" name="Google Shape;8904;p117"/>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117"/>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117"/>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7" name="Google Shape;8907;p117"/>
          <p:cNvGrpSpPr/>
          <p:nvPr/>
        </p:nvGrpSpPr>
        <p:grpSpPr>
          <a:xfrm>
            <a:off x="3600884" y="2727155"/>
            <a:ext cx="336889" cy="355592"/>
            <a:chOff x="3620576" y="2745525"/>
            <a:chExt cx="336889" cy="355592"/>
          </a:xfrm>
        </p:grpSpPr>
        <p:sp>
          <p:nvSpPr>
            <p:cNvPr id="8908" name="Google Shape;8908;p117"/>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117"/>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0" name="Google Shape;8910;p117"/>
          <p:cNvGrpSpPr/>
          <p:nvPr/>
        </p:nvGrpSpPr>
        <p:grpSpPr>
          <a:xfrm>
            <a:off x="4107123" y="2742334"/>
            <a:ext cx="380393" cy="363118"/>
            <a:chOff x="4126815" y="2760704"/>
            <a:chExt cx="380393" cy="363118"/>
          </a:xfrm>
        </p:grpSpPr>
        <p:sp>
          <p:nvSpPr>
            <p:cNvPr id="8911" name="Google Shape;8911;p117"/>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117"/>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117"/>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117"/>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5" name="Google Shape;8915;p117"/>
          <p:cNvGrpSpPr/>
          <p:nvPr/>
        </p:nvGrpSpPr>
        <p:grpSpPr>
          <a:xfrm>
            <a:off x="4656294" y="2727314"/>
            <a:ext cx="381346" cy="368644"/>
            <a:chOff x="4675986" y="2745684"/>
            <a:chExt cx="381346" cy="368644"/>
          </a:xfrm>
        </p:grpSpPr>
        <p:sp>
          <p:nvSpPr>
            <p:cNvPr id="8916" name="Google Shape;8916;p117"/>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117"/>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117"/>
          <p:cNvGrpSpPr/>
          <p:nvPr/>
        </p:nvGrpSpPr>
        <p:grpSpPr>
          <a:xfrm>
            <a:off x="5200924" y="2772692"/>
            <a:ext cx="373185" cy="302466"/>
            <a:chOff x="5220616" y="2791061"/>
            <a:chExt cx="373185" cy="302466"/>
          </a:xfrm>
        </p:grpSpPr>
        <p:sp>
          <p:nvSpPr>
            <p:cNvPr id="8919" name="Google Shape;8919;p117"/>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17"/>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117"/>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117"/>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117"/>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117"/>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117"/>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117"/>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117"/>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117"/>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117"/>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117"/>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117"/>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117"/>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117"/>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117"/>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117"/>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117"/>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7" name="Google Shape;8937;p117"/>
          <p:cNvGrpSpPr/>
          <p:nvPr/>
        </p:nvGrpSpPr>
        <p:grpSpPr>
          <a:xfrm>
            <a:off x="5768969" y="2754147"/>
            <a:ext cx="284366" cy="344097"/>
            <a:chOff x="5864861" y="2772517"/>
            <a:chExt cx="284366" cy="344097"/>
          </a:xfrm>
        </p:grpSpPr>
        <p:sp>
          <p:nvSpPr>
            <p:cNvPr id="8938" name="Google Shape;8938;p117"/>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117"/>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117"/>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117"/>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117"/>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117"/>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4" name="Google Shape;8944;p117"/>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5" name="Google Shape;8945;p117"/>
          <p:cNvGrpSpPr/>
          <p:nvPr/>
        </p:nvGrpSpPr>
        <p:grpSpPr>
          <a:xfrm>
            <a:off x="6954467" y="2771168"/>
            <a:ext cx="255247" cy="327458"/>
            <a:chOff x="6974158" y="2789537"/>
            <a:chExt cx="255247" cy="327458"/>
          </a:xfrm>
        </p:grpSpPr>
        <p:sp>
          <p:nvSpPr>
            <p:cNvPr id="8946" name="Google Shape;8946;p117"/>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117"/>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117"/>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117"/>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117"/>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117"/>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2" name="Google Shape;8952;p117"/>
          <p:cNvGrpSpPr/>
          <p:nvPr/>
        </p:nvGrpSpPr>
        <p:grpSpPr>
          <a:xfrm>
            <a:off x="7511005" y="2771930"/>
            <a:ext cx="244291" cy="326314"/>
            <a:chOff x="7530697" y="2790299"/>
            <a:chExt cx="244291" cy="326314"/>
          </a:xfrm>
        </p:grpSpPr>
        <p:sp>
          <p:nvSpPr>
            <p:cNvPr id="8953" name="Google Shape;8953;p117"/>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117"/>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117"/>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117"/>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117"/>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117"/>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117"/>
          <p:cNvGrpSpPr/>
          <p:nvPr/>
        </p:nvGrpSpPr>
        <p:grpSpPr>
          <a:xfrm>
            <a:off x="7968499" y="2813878"/>
            <a:ext cx="332348" cy="283985"/>
            <a:chOff x="7988191" y="2832248"/>
            <a:chExt cx="332348" cy="283985"/>
          </a:xfrm>
        </p:grpSpPr>
        <p:sp>
          <p:nvSpPr>
            <p:cNvPr id="8960" name="Google Shape;8960;p117"/>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117"/>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117"/>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3" name="Google Shape;8963;p117"/>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4" name="Google Shape;8964;p117"/>
          <p:cNvGrpSpPr/>
          <p:nvPr/>
        </p:nvGrpSpPr>
        <p:grpSpPr>
          <a:xfrm>
            <a:off x="3568748" y="3239998"/>
            <a:ext cx="364484" cy="262423"/>
            <a:chOff x="3588440" y="3258368"/>
            <a:chExt cx="364484" cy="262423"/>
          </a:xfrm>
        </p:grpSpPr>
        <p:sp>
          <p:nvSpPr>
            <p:cNvPr id="8965" name="Google Shape;8965;p117"/>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117"/>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17"/>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117"/>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117"/>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117"/>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1" name="Google Shape;8971;p117"/>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2" name="Google Shape;8972;p117"/>
          <p:cNvGrpSpPr/>
          <p:nvPr/>
        </p:nvGrpSpPr>
        <p:grpSpPr>
          <a:xfrm>
            <a:off x="5746125" y="3209355"/>
            <a:ext cx="364865" cy="324822"/>
            <a:chOff x="5765817" y="3227724"/>
            <a:chExt cx="364865" cy="324822"/>
          </a:xfrm>
        </p:grpSpPr>
        <p:sp>
          <p:nvSpPr>
            <p:cNvPr id="8973" name="Google Shape;8973;p117"/>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17"/>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117"/>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117"/>
          <p:cNvGrpSpPr/>
          <p:nvPr/>
        </p:nvGrpSpPr>
        <p:grpSpPr>
          <a:xfrm>
            <a:off x="6208891" y="3219294"/>
            <a:ext cx="446539" cy="303895"/>
            <a:chOff x="6228583" y="3237664"/>
            <a:chExt cx="446539" cy="303895"/>
          </a:xfrm>
        </p:grpSpPr>
        <p:sp>
          <p:nvSpPr>
            <p:cNvPr id="8977" name="Google Shape;8977;p117"/>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117"/>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17"/>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117"/>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117"/>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117"/>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117"/>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17"/>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17"/>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117"/>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117"/>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17"/>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117"/>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117"/>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117"/>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117"/>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117"/>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4" name="Google Shape;8994;p117"/>
          <p:cNvGrpSpPr/>
          <p:nvPr/>
        </p:nvGrpSpPr>
        <p:grpSpPr>
          <a:xfrm>
            <a:off x="846170" y="3188936"/>
            <a:ext cx="364484" cy="364897"/>
            <a:chOff x="865862" y="3207306"/>
            <a:chExt cx="364484" cy="364897"/>
          </a:xfrm>
        </p:grpSpPr>
        <p:sp>
          <p:nvSpPr>
            <p:cNvPr id="8995" name="Google Shape;8995;p117"/>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117"/>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117"/>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117"/>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117"/>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117"/>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117"/>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117"/>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117"/>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117"/>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117"/>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117"/>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117"/>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17"/>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9" name="Google Shape;9009;p117"/>
          <p:cNvGrpSpPr/>
          <p:nvPr/>
        </p:nvGrpSpPr>
        <p:grpSpPr>
          <a:xfrm>
            <a:off x="1384925" y="3208593"/>
            <a:ext cx="370168" cy="325965"/>
            <a:chOff x="1404617" y="3226962"/>
            <a:chExt cx="370168" cy="325965"/>
          </a:xfrm>
        </p:grpSpPr>
        <p:sp>
          <p:nvSpPr>
            <p:cNvPr id="9010" name="Google Shape;9010;p117"/>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17"/>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117"/>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117"/>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117"/>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117"/>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117"/>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117"/>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117"/>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9" name="Google Shape;9019;p117"/>
          <p:cNvGrpSpPr/>
          <p:nvPr/>
        </p:nvGrpSpPr>
        <p:grpSpPr>
          <a:xfrm>
            <a:off x="1933711" y="3197724"/>
            <a:ext cx="366389" cy="354481"/>
            <a:chOff x="1954741" y="3212419"/>
            <a:chExt cx="366389" cy="354481"/>
          </a:xfrm>
        </p:grpSpPr>
        <p:sp>
          <p:nvSpPr>
            <p:cNvPr id="9020" name="Google Shape;9020;p117"/>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17"/>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117"/>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117"/>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117"/>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117"/>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117"/>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7" name="Google Shape;9027;p117"/>
          <p:cNvGrpSpPr/>
          <p:nvPr/>
        </p:nvGrpSpPr>
        <p:grpSpPr>
          <a:xfrm>
            <a:off x="3023547" y="3197256"/>
            <a:ext cx="366008" cy="348670"/>
            <a:chOff x="3043239" y="3215626"/>
            <a:chExt cx="366008" cy="348670"/>
          </a:xfrm>
        </p:grpSpPr>
        <p:sp>
          <p:nvSpPr>
            <p:cNvPr id="9028" name="Google Shape;9028;p117"/>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117"/>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0" name="Google Shape;9030;p117"/>
          <p:cNvGrpSpPr/>
          <p:nvPr/>
        </p:nvGrpSpPr>
        <p:grpSpPr>
          <a:xfrm>
            <a:off x="4198641" y="3166613"/>
            <a:ext cx="209107" cy="383442"/>
            <a:chOff x="4218333" y="3184982"/>
            <a:chExt cx="209107" cy="383442"/>
          </a:xfrm>
        </p:grpSpPr>
        <p:sp>
          <p:nvSpPr>
            <p:cNvPr id="9031" name="Google Shape;9031;p117"/>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117"/>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3" name="Google Shape;9033;p117"/>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4" name="Google Shape;9034;p117"/>
          <p:cNvGrpSpPr/>
          <p:nvPr/>
        </p:nvGrpSpPr>
        <p:grpSpPr>
          <a:xfrm>
            <a:off x="6876953" y="3197637"/>
            <a:ext cx="322917" cy="347876"/>
            <a:chOff x="6896644" y="3216007"/>
            <a:chExt cx="322917" cy="347876"/>
          </a:xfrm>
        </p:grpSpPr>
        <p:sp>
          <p:nvSpPr>
            <p:cNvPr id="9035" name="Google Shape;9035;p117"/>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117"/>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117"/>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117"/>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117"/>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117"/>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17"/>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2" name="Google Shape;9042;p117"/>
          <p:cNvGrpSpPr/>
          <p:nvPr/>
        </p:nvGrpSpPr>
        <p:grpSpPr>
          <a:xfrm>
            <a:off x="7409674" y="3204814"/>
            <a:ext cx="334634" cy="333904"/>
            <a:chOff x="7429366" y="3223183"/>
            <a:chExt cx="334634" cy="333904"/>
          </a:xfrm>
        </p:grpSpPr>
        <p:sp>
          <p:nvSpPr>
            <p:cNvPr id="9043" name="Google Shape;9043;p117"/>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117"/>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5" name="Google Shape;9045;p117"/>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6" name="Google Shape;9046;p117"/>
          <p:cNvGrpSpPr/>
          <p:nvPr/>
        </p:nvGrpSpPr>
        <p:grpSpPr>
          <a:xfrm>
            <a:off x="5196764" y="3707114"/>
            <a:ext cx="356196" cy="265631"/>
            <a:chOff x="5216456" y="3725484"/>
            <a:chExt cx="356196" cy="265631"/>
          </a:xfrm>
        </p:grpSpPr>
        <p:sp>
          <p:nvSpPr>
            <p:cNvPr id="9047" name="Google Shape;9047;p117"/>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117"/>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9" name="Google Shape;9049;p117"/>
          <p:cNvGrpSpPr/>
          <p:nvPr/>
        </p:nvGrpSpPr>
        <p:grpSpPr>
          <a:xfrm>
            <a:off x="6829701" y="3715625"/>
            <a:ext cx="355053" cy="248038"/>
            <a:chOff x="6849393" y="3733994"/>
            <a:chExt cx="355053" cy="248038"/>
          </a:xfrm>
        </p:grpSpPr>
        <p:sp>
          <p:nvSpPr>
            <p:cNvPr id="9050" name="Google Shape;9050;p117"/>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17"/>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117"/>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117"/>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117"/>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5" name="Google Shape;9055;p117"/>
          <p:cNvGrpSpPr/>
          <p:nvPr/>
        </p:nvGrpSpPr>
        <p:grpSpPr>
          <a:xfrm>
            <a:off x="7899305" y="3696318"/>
            <a:ext cx="392111" cy="280206"/>
            <a:chOff x="7918997" y="3714687"/>
            <a:chExt cx="392111" cy="280206"/>
          </a:xfrm>
        </p:grpSpPr>
        <p:sp>
          <p:nvSpPr>
            <p:cNvPr id="9056" name="Google Shape;9056;p117"/>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117"/>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117"/>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117"/>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17"/>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1" name="Google Shape;9061;p117"/>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2" name="Google Shape;9062;p117"/>
          <p:cNvGrpSpPr/>
          <p:nvPr/>
        </p:nvGrpSpPr>
        <p:grpSpPr>
          <a:xfrm>
            <a:off x="1389085" y="3662594"/>
            <a:ext cx="357720" cy="355148"/>
            <a:chOff x="1408777" y="3680964"/>
            <a:chExt cx="357720" cy="355148"/>
          </a:xfrm>
        </p:grpSpPr>
        <p:sp>
          <p:nvSpPr>
            <p:cNvPr id="9063" name="Google Shape;9063;p117"/>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117"/>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117"/>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117"/>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17"/>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8" name="Google Shape;9068;p117"/>
          <p:cNvGrpSpPr/>
          <p:nvPr/>
        </p:nvGrpSpPr>
        <p:grpSpPr>
          <a:xfrm>
            <a:off x="1933144" y="3662594"/>
            <a:ext cx="357720" cy="355148"/>
            <a:chOff x="1952836" y="3680964"/>
            <a:chExt cx="357720" cy="355148"/>
          </a:xfrm>
        </p:grpSpPr>
        <p:sp>
          <p:nvSpPr>
            <p:cNvPr id="9069" name="Google Shape;9069;p117"/>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117"/>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117"/>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117"/>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117"/>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4" name="Google Shape;9074;p117"/>
          <p:cNvGrpSpPr/>
          <p:nvPr/>
        </p:nvGrpSpPr>
        <p:grpSpPr>
          <a:xfrm>
            <a:off x="2477202" y="3662594"/>
            <a:ext cx="357720" cy="355148"/>
            <a:chOff x="2496894" y="3680964"/>
            <a:chExt cx="357720" cy="355148"/>
          </a:xfrm>
        </p:grpSpPr>
        <p:sp>
          <p:nvSpPr>
            <p:cNvPr id="9075" name="Google Shape;9075;p117"/>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117"/>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117"/>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117"/>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117"/>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0" name="Google Shape;9080;p117"/>
          <p:cNvGrpSpPr/>
          <p:nvPr/>
        </p:nvGrpSpPr>
        <p:grpSpPr>
          <a:xfrm>
            <a:off x="3021292" y="3662689"/>
            <a:ext cx="356164" cy="355815"/>
            <a:chOff x="3040984" y="3681059"/>
            <a:chExt cx="356164" cy="355815"/>
          </a:xfrm>
        </p:grpSpPr>
        <p:sp>
          <p:nvSpPr>
            <p:cNvPr id="9081" name="Google Shape;9081;p117"/>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117"/>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117"/>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117"/>
          <p:cNvGrpSpPr/>
          <p:nvPr/>
        </p:nvGrpSpPr>
        <p:grpSpPr>
          <a:xfrm>
            <a:off x="3564589" y="3680821"/>
            <a:ext cx="358069" cy="317995"/>
            <a:chOff x="3584280" y="3699191"/>
            <a:chExt cx="358069" cy="317995"/>
          </a:xfrm>
        </p:grpSpPr>
        <p:sp>
          <p:nvSpPr>
            <p:cNvPr id="9085" name="Google Shape;9085;p117"/>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117"/>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117"/>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17"/>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117"/>
          <p:cNvGrpSpPr/>
          <p:nvPr/>
        </p:nvGrpSpPr>
        <p:grpSpPr>
          <a:xfrm>
            <a:off x="4109790" y="3662689"/>
            <a:ext cx="355402" cy="354291"/>
            <a:chOff x="4129482" y="3681059"/>
            <a:chExt cx="355402" cy="354291"/>
          </a:xfrm>
        </p:grpSpPr>
        <p:sp>
          <p:nvSpPr>
            <p:cNvPr id="9090" name="Google Shape;9090;p117"/>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17"/>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117"/>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117"/>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4" name="Google Shape;9094;p117"/>
          <p:cNvGrpSpPr/>
          <p:nvPr/>
        </p:nvGrpSpPr>
        <p:grpSpPr>
          <a:xfrm>
            <a:off x="4653849" y="3661927"/>
            <a:ext cx="355434" cy="355815"/>
            <a:chOff x="4673540" y="3680297"/>
            <a:chExt cx="355434" cy="355815"/>
          </a:xfrm>
        </p:grpSpPr>
        <p:sp>
          <p:nvSpPr>
            <p:cNvPr id="9095" name="Google Shape;9095;p117"/>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117"/>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117"/>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8" name="Google Shape;9098;p117"/>
          <p:cNvGrpSpPr/>
          <p:nvPr/>
        </p:nvGrpSpPr>
        <p:grpSpPr>
          <a:xfrm>
            <a:off x="5759716" y="3680821"/>
            <a:ext cx="317645" cy="318757"/>
            <a:chOff x="5779408" y="3699191"/>
            <a:chExt cx="317645" cy="318757"/>
          </a:xfrm>
        </p:grpSpPr>
        <p:sp>
          <p:nvSpPr>
            <p:cNvPr id="9099" name="Google Shape;9099;p117"/>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117"/>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1" name="Google Shape;9101;p117"/>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2" name="Google Shape;9102;p117"/>
          <p:cNvGrpSpPr/>
          <p:nvPr/>
        </p:nvGrpSpPr>
        <p:grpSpPr>
          <a:xfrm>
            <a:off x="7370743" y="3662499"/>
            <a:ext cx="372073" cy="355243"/>
            <a:chOff x="7390435" y="3680868"/>
            <a:chExt cx="372073" cy="355243"/>
          </a:xfrm>
        </p:grpSpPr>
        <p:sp>
          <p:nvSpPr>
            <p:cNvPr id="9103" name="Google Shape;9103;p117"/>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117"/>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117"/>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117"/>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117"/>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117"/>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9" name="Google Shape;9109;p117"/>
          <p:cNvGrpSpPr/>
          <p:nvPr/>
        </p:nvGrpSpPr>
        <p:grpSpPr>
          <a:xfrm>
            <a:off x="1392301" y="4119346"/>
            <a:ext cx="374709" cy="374010"/>
            <a:chOff x="1421638" y="4125629"/>
            <a:chExt cx="374709" cy="374010"/>
          </a:xfrm>
        </p:grpSpPr>
        <p:sp>
          <p:nvSpPr>
            <p:cNvPr id="9110" name="Google Shape;9110;p117"/>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117"/>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117"/>
          <p:cNvGrpSpPr/>
          <p:nvPr/>
        </p:nvGrpSpPr>
        <p:grpSpPr>
          <a:xfrm>
            <a:off x="1943917" y="4135255"/>
            <a:ext cx="357720" cy="342192"/>
            <a:chOff x="1973254" y="4156304"/>
            <a:chExt cx="357720" cy="342192"/>
          </a:xfrm>
        </p:grpSpPr>
        <p:sp>
          <p:nvSpPr>
            <p:cNvPr id="9113" name="Google Shape;9113;p117"/>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117"/>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117"/>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117"/>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117"/>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117"/>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9" name="Google Shape;9119;p117"/>
          <p:cNvGrpSpPr/>
          <p:nvPr/>
        </p:nvGrpSpPr>
        <p:grpSpPr>
          <a:xfrm>
            <a:off x="2494422" y="4136192"/>
            <a:ext cx="341049" cy="340318"/>
            <a:chOff x="2523759" y="4135505"/>
            <a:chExt cx="341049" cy="340318"/>
          </a:xfrm>
        </p:grpSpPr>
        <p:sp>
          <p:nvSpPr>
            <p:cNvPr id="9120" name="Google Shape;9120;p117"/>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117"/>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2" name="Google Shape;9122;p117"/>
          <p:cNvGrpSpPr/>
          <p:nvPr/>
        </p:nvGrpSpPr>
        <p:grpSpPr>
          <a:xfrm>
            <a:off x="3011266" y="4131175"/>
            <a:ext cx="392079" cy="350353"/>
            <a:chOff x="3040603" y="4130360"/>
            <a:chExt cx="392079" cy="350353"/>
          </a:xfrm>
        </p:grpSpPr>
        <p:sp>
          <p:nvSpPr>
            <p:cNvPr id="9123" name="Google Shape;9123;p117"/>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117"/>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117"/>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117"/>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117"/>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117"/>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117"/>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117"/>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117"/>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117"/>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3" name="Google Shape;9133;p117"/>
          <p:cNvGrpSpPr/>
          <p:nvPr/>
        </p:nvGrpSpPr>
        <p:grpSpPr>
          <a:xfrm>
            <a:off x="3632807" y="4136192"/>
            <a:ext cx="232955" cy="340318"/>
            <a:chOff x="3662144" y="4135505"/>
            <a:chExt cx="232955" cy="340318"/>
          </a:xfrm>
        </p:grpSpPr>
        <p:sp>
          <p:nvSpPr>
            <p:cNvPr id="9134" name="Google Shape;9134;p117"/>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117"/>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117"/>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117"/>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8" name="Google Shape;9138;p117"/>
          <p:cNvGrpSpPr/>
          <p:nvPr/>
        </p:nvGrpSpPr>
        <p:grpSpPr>
          <a:xfrm>
            <a:off x="4119801" y="4122029"/>
            <a:ext cx="344065" cy="368644"/>
            <a:chOff x="4149138" y="4121151"/>
            <a:chExt cx="344065" cy="368644"/>
          </a:xfrm>
        </p:grpSpPr>
        <p:sp>
          <p:nvSpPr>
            <p:cNvPr id="9139" name="Google Shape;9139;p117"/>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117"/>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117"/>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17"/>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117"/>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117"/>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117"/>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117"/>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117"/>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117"/>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117"/>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117"/>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1" name="Google Shape;9151;p117"/>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2" name="Google Shape;9152;p117"/>
          <p:cNvGrpSpPr/>
          <p:nvPr/>
        </p:nvGrpSpPr>
        <p:grpSpPr>
          <a:xfrm>
            <a:off x="5176925" y="4174949"/>
            <a:ext cx="397763" cy="262804"/>
            <a:chOff x="5206262" y="4174817"/>
            <a:chExt cx="397763" cy="262804"/>
          </a:xfrm>
        </p:grpSpPr>
        <p:sp>
          <p:nvSpPr>
            <p:cNvPr id="9153" name="Google Shape;9153;p117"/>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117"/>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17"/>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17"/>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117"/>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117"/>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17"/>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0" name="Google Shape;9160;p117"/>
          <p:cNvGrpSpPr/>
          <p:nvPr/>
        </p:nvGrpSpPr>
        <p:grpSpPr>
          <a:xfrm>
            <a:off x="5698279" y="4161342"/>
            <a:ext cx="440505" cy="290018"/>
            <a:chOff x="5727616" y="4204699"/>
            <a:chExt cx="440505" cy="290018"/>
          </a:xfrm>
        </p:grpSpPr>
        <p:sp>
          <p:nvSpPr>
            <p:cNvPr id="9161" name="Google Shape;9161;p117"/>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17"/>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117"/>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117"/>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117"/>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117"/>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117"/>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117"/>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9" name="Google Shape;9169;p117"/>
          <p:cNvGrpSpPr/>
          <p:nvPr/>
        </p:nvGrpSpPr>
        <p:grpSpPr>
          <a:xfrm>
            <a:off x="6380726" y="4124093"/>
            <a:ext cx="159950" cy="364516"/>
            <a:chOff x="6410063" y="4135124"/>
            <a:chExt cx="159950" cy="364516"/>
          </a:xfrm>
        </p:grpSpPr>
        <p:sp>
          <p:nvSpPr>
            <p:cNvPr id="9170" name="Google Shape;9170;p117"/>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117"/>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117"/>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117"/>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117"/>
          <p:cNvGrpSpPr/>
          <p:nvPr/>
        </p:nvGrpSpPr>
        <p:grpSpPr>
          <a:xfrm>
            <a:off x="6641065" y="4124284"/>
            <a:ext cx="214378" cy="364135"/>
            <a:chOff x="6924652" y="4135505"/>
            <a:chExt cx="214378" cy="364135"/>
          </a:xfrm>
        </p:grpSpPr>
        <p:sp>
          <p:nvSpPr>
            <p:cNvPr id="9175" name="Google Shape;9175;p117"/>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117"/>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117"/>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117"/>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9" name="Google Shape;9179;p117"/>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9180" name="Google Shape;9180;p11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9181" name="Google Shape;9181;p117"/>
          <p:cNvGrpSpPr/>
          <p:nvPr/>
        </p:nvGrpSpPr>
        <p:grpSpPr>
          <a:xfrm>
            <a:off x="841240" y="4119220"/>
            <a:ext cx="374177" cy="374263"/>
            <a:chOff x="775325" y="4143525"/>
            <a:chExt cx="468776" cy="468884"/>
          </a:xfrm>
        </p:grpSpPr>
        <p:sp>
          <p:nvSpPr>
            <p:cNvPr id="9182" name="Google Shape;9182;p117"/>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117"/>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117"/>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117"/>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117"/>
          <p:cNvGrpSpPr/>
          <p:nvPr/>
        </p:nvGrpSpPr>
        <p:grpSpPr>
          <a:xfrm>
            <a:off x="7015917" y="4114633"/>
            <a:ext cx="219464" cy="383437"/>
            <a:chOff x="1426400" y="1814750"/>
            <a:chExt cx="407850" cy="712575"/>
          </a:xfrm>
        </p:grpSpPr>
        <p:sp>
          <p:nvSpPr>
            <p:cNvPr id="9187" name="Google Shape;9187;p117"/>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117"/>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117"/>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117"/>
          <p:cNvGrpSpPr/>
          <p:nvPr/>
        </p:nvGrpSpPr>
        <p:grpSpPr>
          <a:xfrm>
            <a:off x="7391519" y="4149408"/>
            <a:ext cx="313833" cy="313887"/>
            <a:chOff x="1910075" y="2021700"/>
            <a:chExt cx="583225" cy="583325"/>
          </a:xfrm>
        </p:grpSpPr>
        <p:sp>
          <p:nvSpPr>
            <p:cNvPr id="9191" name="Google Shape;9191;p117"/>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117"/>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117"/>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4" name="Google Shape;9194;p117"/>
          <p:cNvGrpSpPr/>
          <p:nvPr/>
        </p:nvGrpSpPr>
        <p:grpSpPr>
          <a:xfrm>
            <a:off x="7861486" y="4189187"/>
            <a:ext cx="441255" cy="234329"/>
            <a:chOff x="2749275" y="2099575"/>
            <a:chExt cx="820025" cy="435475"/>
          </a:xfrm>
        </p:grpSpPr>
        <p:sp>
          <p:nvSpPr>
            <p:cNvPr id="9195" name="Google Shape;9195;p117"/>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117"/>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117"/>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117"/>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02" name="Shape 9202"/>
        <p:cNvGrpSpPr/>
        <p:nvPr/>
      </p:nvGrpSpPr>
      <p:grpSpPr>
        <a:xfrm>
          <a:off x="0" y="0"/>
          <a:ext cx="0" cy="0"/>
          <a:chOff x="0" y="0"/>
          <a:chExt cx="0" cy="0"/>
        </a:xfrm>
      </p:grpSpPr>
      <p:grpSp>
        <p:nvGrpSpPr>
          <p:cNvPr id="9203" name="Google Shape;9203;p118"/>
          <p:cNvGrpSpPr/>
          <p:nvPr/>
        </p:nvGrpSpPr>
        <p:grpSpPr>
          <a:xfrm>
            <a:off x="1989449" y="4101269"/>
            <a:ext cx="374774" cy="346073"/>
            <a:chOff x="1989449" y="4282269"/>
            <a:chExt cx="374774" cy="346073"/>
          </a:xfrm>
        </p:grpSpPr>
        <p:sp>
          <p:nvSpPr>
            <p:cNvPr id="9204" name="Google Shape;9204;p118"/>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118"/>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118"/>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118"/>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118"/>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9" name="Google Shape;9209;p118"/>
          <p:cNvGrpSpPr/>
          <p:nvPr/>
        </p:nvGrpSpPr>
        <p:grpSpPr>
          <a:xfrm>
            <a:off x="2487439" y="4099740"/>
            <a:ext cx="198775" cy="348972"/>
            <a:chOff x="2487439" y="4280740"/>
            <a:chExt cx="198775" cy="348972"/>
          </a:xfrm>
        </p:grpSpPr>
        <p:sp>
          <p:nvSpPr>
            <p:cNvPr id="9210" name="Google Shape;9210;p118"/>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118"/>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118"/>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118"/>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4" name="Google Shape;9214;p118"/>
          <p:cNvGrpSpPr/>
          <p:nvPr/>
        </p:nvGrpSpPr>
        <p:grpSpPr>
          <a:xfrm>
            <a:off x="2810958" y="4092923"/>
            <a:ext cx="353145" cy="361873"/>
            <a:chOff x="2810958" y="4273923"/>
            <a:chExt cx="353145" cy="361873"/>
          </a:xfrm>
        </p:grpSpPr>
        <p:sp>
          <p:nvSpPr>
            <p:cNvPr id="9215" name="Google Shape;9215;p118"/>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118"/>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118"/>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118"/>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118"/>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118"/>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118"/>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118"/>
          <p:cNvGrpSpPr/>
          <p:nvPr/>
        </p:nvGrpSpPr>
        <p:grpSpPr>
          <a:xfrm>
            <a:off x="6275635" y="4101651"/>
            <a:ext cx="209383" cy="366778"/>
            <a:chOff x="6275635" y="4282651"/>
            <a:chExt cx="209383" cy="366778"/>
          </a:xfrm>
        </p:grpSpPr>
        <p:sp>
          <p:nvSpPr>
            <p:cNvPr id="9223" name="Google Shape;9223;p118"/>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118"/>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5" name="Google Shape;9225;p118"/>
          <p:cNvGrpSpPr/>
          <p:nvPr/>
        </p:nvGrpSpPr>
        <p:grpSpPr>
          <a:xfrm>
            <a:off x="6701186" y="4102033"/>
            <a:ext cx="280292" cy="366396"/>
            <a:chOff x="6701186" y="4283033"/>
            <a:chExt cx="280292" cy="366396"/>
          </a:xfrm>
        </p:grpSpPr>
        <p:sp>
          <p:nvSpPr>
            <p:cNvPr id="9226" name="Google Shape;9226;p118"/>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118"/>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118"/>
          <p:cNvGrpSpPr/>
          <p:nvPr/>
        </p:nvGrpSpPr>
        <p:grpSpPr>
          <a:xfrm>
            <a:off x="2609571" y="3643958"/>
            <a:ext cx="373627" cy="347347"/>
            <a:chOff x="2609571" y="3824958"/>
            <a:chExt cx="373627" cy="347347"/>
          </a:xfrm>
        </p:grpSpPr>
        <p:sp>
          <p:nvSpPr>
            <p:cNvPr id="9229" name="Google Shape;9229;p118"/>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118"/>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1" name="Google Shape;9231;p118"/>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2" name="Google Shape;9232;p118"/>
          <p:cNvGrpSpPr/>
          <p:nvPr/>
        </p:nvGrpSpPr>
        <p:grpSpPr>
          <a:xfrm>
            <a:off x="916127" y="3626056"/>
            <a:ext cx="221902" cy="380795"/>
            <a:chOff x="916127" y="3807056"/>
            <a:chExt cx="221902" cy="380795"/>
          </a:xfrm>
        </p:grpSpPr>
        <p:sp>
          <p:nvSpPr>
            <p:cNvPr id="9233" name="Google Shape;9233;p118"/>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118"/>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118"/>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118"/>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7" name="Google Shape;9237;p118"/>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118"/>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9" name="Google Shape;9239;p118"/>
          <p:cNvGrpSpPr/>
          <p:nvPr/>
        </p:nvGrpSpPr>
        <p:grpSpPr>
          <a:xfrm>
            <a:off x="3513010" y="3635134"/>
            <a:ext cx="362223" cy="361108"/>
            <a:chOff x="3513010" y="3816134"/>
            <a:chExt cx="362223" cy="361108"/>
          </a:xfrm>
        </p:grpSpPr>
        <p:sp>
          <p:nvSpPr>
            <p:cNvPr id="9240" name="Google Shape;9240;p118"/>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118"/>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118"/>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118"/>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4" name="Google Shape;9244;p118"/>
          <p:cNvGrpSpPr/>
          <p:nvPr/>
        </p:nvGrpSpPr>
        <p:grpSpPr>
          <a:xfrm>
            <a:off x="3950316" y="3639307"/>
            <a:ext cx="369805" cy="353782"/>
            <a:chOff x="3950316" y="3820307"/>
            <a:chExt cx="369805" cy="353782"/>
          </a:xfrm>
        </p:grpSpPr>
        <p:sp>
          <p:nvSpPr>
            <p:cNvPr id="9245" name="Google Shape;9245;p118"/>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118"/>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118"/>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18"/>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118"/>
          <p:cNvGrpSpPr/>
          <p:nvPr/>
        </p:nvGrpSpPr>
        <p:grpSpPr>
          <a:xfrm>
            <a:off x="1761909" y="3630961"/>
            <a:ext cx="307974" cy="371716"/>
            <a:chOff x="1761909" y="3811961"/>
            <a:chExt cx="307974" cy="371716"/>
          </a:xfrm>
        </p:grpSpPr>
        <p:sp>
          <p:nvSpPr>
            <p:cNvPr id="9250" name="Google Shape;9250;p118"/>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118"/>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118"/>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118"/>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118"/>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118"/>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118"/>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118"/>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118"/>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118"/>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0" name="Google Shape;9260;p118"/>
          <p:cNvGrpSpPr/>
          <p:nvPr/>
        </p:nvGrpSpPr>
        <p:grpSpPr>
          <a:xfrm>
            <a:off x="5373342" y="3627935"/>
            <a:ext cx="231395" cy="353145"/>
            <a:chOff x="5373342" y="3808935"/>
            <a:chExt cx="231395" cy="353145"/>
          </a:xfrm>
        </p:grpSpPr>
        <p:sp>
          <p:nvSpPr>
            <p:cNvPr id="9261" name="Google Shape;9261;p118"/>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118"/>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118"/>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118"/>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118"/>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118"/>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118"/>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118"/>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118"/>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0" name="Google Shape;9270;p118"/>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1" name="Google Shape;9271;p118"/>
          <p:cNvGrpSpPr/>
          <p:nvPr/>
        </p:nvGrpSpPr>
        <p:grpSpPr>
          <a:xfrm>
            <a:off x="5833775" y="3628445"/>
            <a:ext cx="235185" cy="352253"/>
            <a:chOff x="5833775" y="3809445"/>
            <a:chExt cx="235185" cy="352253"/>
          </a:xfrm>
        </p:grpSpPr>
        <p:sp>
          <p:nvSpPr>
            <p:cNvPr id="9272" name="Google Shape;9272;p118"/>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118"/>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118"/>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5" name="Google Shape;9275;p118"/>
          <p:cNvGrpSpPr/>
          <p:nvPr/>
        </p:nvGrpSpPr>
        <p:grpSpPr>
          <a:xfrm>
            <a:off x="4942472" y="3628318"/>
            <a:ext cx="238976" cy="352762"/>
            <a:chOff x="4942472" y="3809318"/>
            <a:chExt cx="238976" cy="352762"/>
          </a:xfrm>
        </p:grpSpPr>
        <p:sp>
          <p:nvSpPr>
            <p:cNvPr id="9276" name="Google Shape;9276;p118"/>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118"/>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118"/>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118"/>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118"/>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118"/>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118"/>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3" name="Google Shape;9283;p118"/>
          <p:cNvGrpSpPr/>
          <p:nvPr/>
        </p:nvGrpSpPr>
        <p:grpSpPr>
          <a:xfrm>
            <a:off x="6266525" y="3626788"/>
            <a:ext cx="260223" cy="353527"/>
            <a:chOff x="6266525" y="3807788"/>
            <a:chExt cx="260223" cy="353527"/>
          </a:xfrm>
        </p:grpSpPr>
        <p:sp>
          <p:nvSpPr>
            <p:cNvPr id="9284" name="Google Shape;9284;p118"/>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118"/>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118"/>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118"/>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8" name="Google Shape;9288;p118"/>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9" name="Google Shape;9289;p118"/>
          <p:cNvGrpSpPr/>
          <p:nvPr/>
        </p:nvGrpSpPr>
        <p:grpSpPr>
          <a:xfrm>
            <a:off x="7184363" y="3628604"/>
            <a:ext cx="202184" cy="352762"/>
            <a:chOff x="7184363" y="3809604"/>
            <a:chExt cx="202184" cy="352762"/>
          </a:xfrm>
        </p:grpSpPr>
        <p:sp>
          <p:nvSpPr>
            <p:cNvPr id="9290" name="Google Shape;9290;p118"/>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118"/>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2" name="Google Shape;9292;p118"/>
          <p:cNvGrpSpPr/>
          <p:nvPr/>
        </p:nvGrpSpPr>
        <p:grpSpPr>
          <a:xfrm>
            <a:off x="7571624" y="3627935"/>
            <a:ext cx="292047" cy="352762"/>
            <a:chOff x="7571624" y="3808935"/>
            <a:chExt cx="292047" cy="352762"/>
          </a:xfrm>
        </p:grpSpPr>
        <p:sp>
          <p:nvSpPr>
            <p:cNvPr id="9293" name="Google Shape;9293;p118"/>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118"/>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118"/>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118"/>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118"/>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118"/>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9" name="Google Shape;9299;p118"/>
          <p:cNvGrpSpPr/>
          <p:nvPr/>
        </p:nvGrpSpPr>
        <p:grpSpPr>
          <a:xfrm>
            <a:off x="2174559" y="3175116"/>
            <a:ext cx="364135" cy="359930"/>
            <a:chOff x="2174559" y="3356116"/>
            <a:chExt cx="364135" cy="359930"/>
          </a:xfrm>
        </p:grpSpPr>
        <p:sp>
          <p:nvSpPr>
            <p:cNvPr id="9300" name="Google Shape;9300;p118"/>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118"/>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2" name="Google Shape;9302;p118"/>
          <p:cNvGrpSpPr/>
          <p:nvPr/>
        </p:nvGrpSpPr>
        <p:grpSpPr>
          <a:xfrm>
            <a:off x="1731934" y="3174639"/>
            <a:ext cx="368371" cy="361554"/>
            <a:chOff x="1731934" y="3355639"/>
            <a:chExt cx="368371" cy="361554"/>
          </a:xfrm>
        </p:grpSpPr>
        <p:sp>
          <p:nvSpPr>
            <p:cNvPr id="9303" name="Google Shape;9303;p118"/>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118"/>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5" name="Google Shape;9305;p118"/>
          <p:cNvGrpSpPr/>
          <p:nvPr/>
        </p:nvGrpSpPr>
        <p:grpSpPr>
          <a:xfrm>
            <a:off x="3990517" y="3173173"/>
            <a:ext cx="279559" cy="363402"/>
            <a:chOff x="3990517" y="3354173"/>
            <a:chExt cx="279559" cy="363402"/>
          </a:xfrm>
        </p:grpSpPr>
        <p:sp>
          <p:nvSpPr>
            <p:cNvPr id="9306" name="Google Shape;9306;p118"/>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118"/>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118"/>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9" name="Google Shape;9309;p118"/>
          <p:cNvGrpSpPr/>
          <p:nvPr/>
        </p:nvGrpSpPr>
        <p:grpSpPr>
          <a:xfrm>
            <a:off x="3497847" y="3236374"/>
            <a:ext cx="379680" cy="237606"/>
            <a:chOff x="3497847" y="3417374"/>
            <a:chExt cx="379680" cy="237606"/>
          </a:xfrm>
        </p:grpSpPr>
        <p:sp>
          <p:nvSpPr>
            <p:cNvPr id="9310" name="Google Shape;9310;p118"/>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118"/>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118"/>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118"/>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4" name="Google Shape;9314;p118"/>
          <p:cNvGrpSpPr/>
          <p:nvPr/>
        </p:nvGrpSpPr>
        <p:grpSpPr>
          <a:xfrm>
            <a:off x="2612597" y="3186075"/>
            <a:ext cx="376271" cy="337982"/>
            <a:chOff x="2612597" y="3367075"/>
            <a:chExt cx="376271" cy="337982"/>
          </a:xfrm>
        </p:grpSpPr>
        <p:sp>
          <p:nvSpPr>
            <p:cNvPr id="9315" name="Google Shape;9315;p118"/>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118"/>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7" name="Google Shape;9317;p118"/>
          <p:cNvGrpSpPr/>
          <p:nvPr/>
        </p:nvGrpSpPr>
        <p:grpSpPr>
          <a:xfrm>
            <a:off x="3071914" y="3183431"/>
            <a:ext cx="343652" cy="342505"/>
            <a:chOff x="3071914" y="3364431"/>
            <a:chExt cx="343652" cy="342505"/>
          </a:xfrm>
        </p:grpSpPr>
        <p:sp>
          <p:nvSpPr>
            <p:cNvPr id="9318" name="Google Shape;9318;p118"/>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118"/>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118"/>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118"/>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118"/>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3" name="Google Shape;9323;p118"/>
          <p:cNvGrpSpPr/>
          <p:nvPr/>
        </p:nvGrpSpPr>
        <p:grpSpPr>
          <a:xfrm>
            <a:off x="897141" y="3178875"/>
            <a:ext cx="257962" cy="352762"/>
            <a:chOff x="897141" y="3359875"/>
            <a:chExt cx="257962" cy="352762"/>
          </a:xfrm>
        </p:grpSpPr>
        <p:sp>
          <p:nvSpPr>
            <p:cNvPr id="9324" name="Google Shape;9324;p118"/>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118"/>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18"/>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118"/>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118"/>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118"/>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118"/>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118"/>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118"/>
          <p:cNvGrpSpPr/>
          <p:nvPr/>
        </p:nvGrpSpPr>
        <p:grpSpPr>
          <a:xfrm>
            <a:off x="1333682" y="3163330"/>
            <a:ext cx="271213" cy="383088"/>
            <a:chOff x="1333682" y="3344330"/>
            <a:chExt cx="271213" cy="383088"/>
          </a:xfrm>
        </p:grpSpPr>
        <p:sp>
          <p:nvSpPr>
            <p:cNvPr id="9333" name="Google Shape;9333;p118"/>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118"/>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118"/>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118"/>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118"/>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118"/>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118"/>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118"/>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118"/>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118"/>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118"/>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4" name="Google Shape;9344;p118"/>
          <p:cNvGrpSpPr/>
          <p:nvPr/>
        </p:nvGrpSpPr>
        <p:grpSpPr>
          <a:xfrm>
            <a:off x="6664394" y="3165974"/>
            <a:ext cx="353113" cy="351998"/>
            <a:chOff x="6664394" y="3346974"/>
            <a:chExt cx="353113" cy="351998"/>
          </a:xfrm>
        </p:grpSpPr>
        <p:sp>
          <p:nvSpPr>
            <p:cNvPr id="9345" name="Google Shape;9345;p118"/>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118"/>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118"/>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118"/>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118"/>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0" name="Google Shape;9350;p118"/>
          <p:cNvGrpSpPr/>
          <p:nvPr/>
        </p:nvGrpSpPr>
        <p:grpSpPr>
          <a:xfrm>
            <a:off x="849741" y="1778307"/>
            <a:ext cx="399398" cy="375443"/>
            <a:chOff x="849741" y="1959307"/>
            <a:chExt cx="399398" cy="375443"/>
          </a:xfrm>
        </p:grpSpPr>
        <p:sp>
          <p:nvSpPr>
            <p:cNvPr id="9351" name="Google Shape;9351;p118"/>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118"/>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3" name="Google Shape;9353;p118"/>
          <p:cNvGrpSpPr/>
          <p:nvPr/>
        </p:nvGrpSpPr>
        <p:grpSpPr>
          <a:xfrm>
            <a:off x="1284212" y="1782766"/>
            <a:ext cx="379489" cy="366046"/>
            <a:chOff x="1284212" y="1963766"/>
            <a:chExt cx="379489" cy="366046"/>
          </a:xfrm>
        </p:grpSpPr>
        <p:sp>
          <p:nvSpPr>
            <p:cNvPr id="9354" name="Google Shape;9354;p118"/>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118"/>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6" name="Google Shape;9356;p118"/>
          <p:cNvGrpSpPr/>
          <p:nvPr/>
        </p:nvGrpSpPr>
        <p:grpSpPr>
          <a:xfrm>
            <a:off x="3037766" y="1788564"/>
            <a:ext cx="370219" cy="354928"/>
            <a:chOff x="3037766" y="1969564"/>
            <a:chExt cx="370219" cy="354928"/>
          </a:xfrm>
        </p:grpSpPr>
        <p:sp>
          <p:nvSpPr>
            <p:cNvPr id="9357" name="Google Shape;9357;p118"/>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118"/>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118"/>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118"/>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1" name="Google Shape;9361;p118"/>
          <p:cNvGrpSpPr/>
          <p:nvPr/>
        </p:nvGrpSpPr>
        <p:grpSpPr>
          <a:xfrm>
            <a:off x="3982553" y="1790730"/>
            <a:ext cx="304566" cy="350501"/>
            <a:chOff x="3982553" y="1971730"/>
            <a:chExt cx="304566" cy="350501"/>
          </a:xfrm>
        </p:grpSpPr>
        <p:sp>
          <p:nvSpPr>
            <p:cNvPr id="9362" name="Google Shape;9362;p118"/>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118"/>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4" name="Google Shape;9364;p118"/>
          <p:cNvGrpSpPr/>
          <p:nvPr/>
        </p:nvGrpSpPr>
        <p:grpSpPr>
          <a:xfrm>
            <a:off x="2567841" y="1813124"/>
            <a:ext cx="399812" cy="306477"/>
            <a:chOff x="2567841" y="1994124"/>
            <a:chExt cx="399812" cy="306477"/>
          </a:xfrm>
        </p:grpSpPr>
        <p:sp>
          <p:nvSpPr>
            <p:cNvPr id="9365" name="Google Shape;9365;p118"/>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118"/>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118"/>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8" name="Google Shape;9368;p118"/>
          <p:cNvGrpSpPr/>
          <p:nvPr/>
        </p:nvGrpSpPr>
        <p:grpSpPr>
          <a:xfrm>
            <a:off x="2212084" y="1779358"/>
            <a:ext cx="324698" cy="372863"/>
            <a:chOff x="2212084" y="1960358"/>
            <a:chExt cx="324698" cy="372863"/>
          </a:xfrm>
        </p:grpSpPr>
        <p:sp>
          <p:nvSpPr>
            <p:cNvPr id="9369" name="Google Shape;9369;p118"/>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118"/>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118"/>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2" name="Google Shape;9372;p118"/>
          <p:cNvGrpSpPr/>
          <p:nvPr/>
        </p:nvGrpSpPr>
        <p:grpSpPr>
          <a:xfrm>
            <a:off x="1805901" y="1779358"/>
            <a:ext cx="284847" cy="373627"/>
            <a:chOff x="1805901" y="1960358"/>
            <a:chExt cx="284847" cy="373627"/>
          </a:xfrm>
        </p:grpSpPr>
        <p:sp>
          <p:nvSpPr>
            <p:cNvPr id="9373" name="Google Shape;9373;p118"/>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118"/>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5" name="Google Shape;9375;p118"/>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118"/>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118"/>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8" name="Google Shape;9378;p118"/>
          <p:cNvGrpSpPr/>
          <p:nvPr/>
        </p:nvGrpSpPr>
        <p:grpSpPr>
          <a:xfrm>
            <a:off x="6656812" y="1848388"/>
            <a:ext cx="368690" cy="245793"/>
            <a:chOff x="6656812" y="2029388"/>
            <a:chExt cx="368690" cy="245793"/>
          </a:xfrm>
        </p:grpSpPr>
        <p:sp>
          <p:nvSpPr>
            <p:cNvPr id="9379" name="Google Shape;9379;p118"/>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118"/>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118"/>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118"/>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118"/>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118"/>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118"/>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118"/>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118"/>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118"/>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9" name="Google Shape;9389;p118"/>
          <p:cNvGrpSpPr/>
          <p:nvPr/>
        </p:nvGrpSpPr>
        <p:grpSpPr>
          <a:xfrm>
            <a:off x="4869651" y="1831218"/>
            <a:ext cx="376654" cy="281566"/>
            <a:chOff x="4869651" y="2012218"/>
            <a:chExt cx="376654" cy="281566"/>
          </a:xfrm>
        </p:grpSpPr>
        <p:sp>
          <p:nvSpPr>
            <p:cNvPr id="9390" name="Google Shape;9390;p118"/>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118"/>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118"/>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118"/>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4" name="Google Shape;9394;p118"/>
          <p:cNvGrpSpPr/>
          <p:nvPr/>
        </p:nvGrpSpPr>
        <p:grpSpPr>
          <a:xfrm>
            <a:off x="5306224" y="1831313"/>
            <a:ext cx="367925" cy="281694"/>
            <a:chOff x="5306224" y="2012313"/>
            <a:chExt cx="367925" cy="281694"/>
          </a:xfrm>
        </p:grpSpPr>
        <p:sp>
          <p:nvSpPr>
            <p:cNvPr id="9395" name="Google Shape;9395;p118"/>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118"/>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7" name="Google Shape;9397;p118"/>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8" name="Google Shape;9398;p118"/>
          <p:cNvGrpSpPr/>
          <p:nvPr/>
        </p:nvGrpSpPr>
        <p:grpSpPr>
          <a:xfrm>
            <a:off x="6195998" y="1802102"/>
            <a:ext cx="368308" cy="338746"/>
            <a:chOff x="6195998" y="1983102"/>
            <a:chExt cx="368308" cy="338746"/>
          </a:xfrm>
        </p:grpSpPr>
        <p:sp>
          <p:nvSpPr>
            <p:cNvPr id="9399" name="Google Shape;9399;p118"/>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118"/>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118"/>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2" name="Google Shape;9402;p118"/>
          <p:cNvGrpSpPr/>
          <p:nvPr/>
        </p:nvGrpSpPr>
        <p:grpSpPr>
          <a:xfrm>
            <a:off x="7542031" y="1830835"/>
            <a:ext cx="369072" cy="280037"/>
            <a:chOff x="7542031" y="2011835"/>
            <a:chExt cx="369072" cy="280037"/>
          </a:xfrm>
        </p:grpSpPr>
        <p:sp>
          <p:nvSpPr>
            <p:cNvPr id="9403" name="Google Shape;9403;p118"/>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118"/>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118"/>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118"/>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118"/>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118"/>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118"/>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118"/>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118"/>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118"/>
          <p:cNvGrpSpPr/>
          <p:nvPr/>
        </p:nvGrpSpPr>
        <p:grpSpPr>
          <a:xfrm>
            <a:off x="8010427" y="3167503"/>
            <a:ext cx="278795" cy="351615"/>
            <a:chOff x="8010427" y="3348503"/>
            <a:chExt cx="278795" cy="351615"/>
          </a:xfrm>
        </p:grpSpPr>
        <p:sp>
          <p:nvSpPr>
            <p:cNvPr id="9413" name="Google Shape;9413;p118"/>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118"/>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118"/>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118"/>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7" name="Google Shape;9417;p118"/>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8" name="Google Shape;9418;p118"/>
          <p:cNvGrpSpPr/>
          <p:nvPr/>
        </p:nvGrpSpPr>
        <p:grpSpPr>
          <a:xfrm>
            <a:off x="7141900" y="3168204"/>
            <a:ext cx="281057" cy="351010"/>
            <a:chOff x="7141900" y="3349204"/>
            <a:chExt cx="281057" cy="351010"/>
          </a:xfrm>
        </p:grpSpPr>
        <p:sp>
          <p:nvSpPr>
            <p:cNvPr id="9419" name="Google Shape;9419;p118"/>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118"/>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118"/>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118"/>
          <p:cNvGrpSpPr/>
          <p:nvPr/>
        </p:nvGrpSpPr>
        <p:grpSpPr>
          <a:xfrm>
            <a:off x="5314188" y="3169032"/>
            <a:ext cx="363752" cy="353113"/>
            <a:chOff x="5314188" y="3350032"/>
            <a:chExt cx="363752" cy="353113"/>
          </a:xfrm>
        </p:grpSpPr>
        <p:sp>
          <p:nvSpPr>
            <p:cNvPr id="9423" name="Google Shape;9423;p118"/>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118"/>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118"/>
          <p:cNvGrpSpPr/>
          <p:nvPr/>
        </p:nvGrpSpPr>
        <p:grpSpPr>
          <a:xfrm>
            <a:off x="5829984" y="3169032"/>
            <a:ext cx="220755" cy="352348"/>
            <a:chOff x="5829984" y="3350032"/>
            <a:chExt cx="220755" cy="352348"/>
          </a:xfrm>
        </p:grpSpPr>
        <p:sp>
          <p:nvSpPr>
            <p:cNvPr id="9426" name="Google Shape;9426;p118"/>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118"/>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118"/>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118"/>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118"/>
          <p:cNvGrpSpPr/>
          <p:nvPr/>
        </p:nvGrpSpPr>
        <p:grpSpPr>
          <a:xfrm>
            <a:off x="4882170" y="3168841"/>
            <a:ext cx="358464" cy="352316"/>
            <a:chOff x="4882170" y="3349841"/>
            <a:chExt cx="358464" cy="352316"/>
          </a:xfrm>
        </p:grpSpPr>
        <p:sp>
          <p:nvSpPr>
            <p:cNvPr id="9431" name="Google Shape;9431;p118"/>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118"/>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3" name="Google Shape;9433;p118"/>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118"/>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5" name="Google Shape;9435;p118"/>
          <p:cNvGrpSpPr/>
          <p:nvPr/>
        </p:nvGrpSpPr>
        <p:grpSpPr>
          <a:xfrm>
            <a:off x="3044965" y="2254220"/>
            <a:ext cx="400194" cy="324316"/>
            <a:chOff x="3044965" y="2435220"/>
            <a:chExt cx="400194" cy="324316"/>
          </a:xfrm>
        </p:grpSpPr>
        <p:sp>
          <p:nvSpPr>
            <p:cNvPr id="9436" name="Google Shape;9436;p118"/>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118"/>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118"/>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9" name="Google Shape;9439;p118"/>
          <p:cNvGrpSpPr/>
          <p:nvPr/>
        </p:nvGrpSpPr>
        <p:grpSpPr>
          <a:xfrm>
            <a:off x="6203579" y="3167981"/>
            <a:ext cx="351615" cy="350373"/>
            <a:chOff x="6203579" y="3348981"/>
            <a:chExt cx="351615" cy="350373"/>
          </a:xfrm>
        </p:grpSpPr>
        <p:sp>
          <p:nvSpPr>
            <p:cNvPr id="9440" name="Google Shape;9440;p118"/>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118"/>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118"/>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118"/>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118"/>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5" name="Google Shape;9445;p118"/>
          <p:cNvGrpSpPr/>
          <p:nvPr/>
        </p:nvGrpSpPr>
        <p:grpSpPr>
          <a:xfrm>
            <a:off x="4878379" y="2292892"/>
            <a:ext cx="367161" cy="287523"/>
            <a:chOff x="4878379" y="2473892"/>
            <a:chExt cx="367161" cy="287523"/>
          </a:xfrm>
        </p:grpSpPr>
        <p:sp>
          <p:nvSpPr>
            <p:cNvPr id="9446" name="Google Shape;9446;p118"/>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118"/>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118"/>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118"/>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118"/>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1" name="Google Shape;9451;p118"/>
          <p:cNvGrpSpPr/>
          <p:nvPr/>
        </p:nvGrpSpPr>
        <p:grpSpPr>
          <a:xfrm>
            <a:off x="1325719" y="2706689"/>
            <a:ext cx="290581" cy="372481"/>
            <a:chOff x="1325719" y="2887689"/>
            <a:chExt cx="290581" cy="372481"/>
          </a:xfrm>
        </p:grpSpPr>
        <p:sp>
          <p:nvSpPr>
            <p:cNvPr id="9452" name="Google Shape;9452;p118"/>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118"/>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4" name="Google Shape;9454;p118"/>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5" name="Google Shape;9455;p118"/>
          <p:cNvGrpSpPr/>
          <p:nvPr/>
        </p:nvGrpSpPr>
        <p:grpSpPr>
          <a:xfrm>
            <a:off x="3510335" y="2711499"/>
            <a:ext cx="360726" cy="361204"/>
            <a:chOff x="3510335" y="2892499"/>
            <a:chExt cx="360726" cy="361204"/>
          </a:xfrm>
        </p:grpSpPr>
        <p:sp>
          <p:nvSpPr>
            <p:cNvPr id="9456" name="Google Shape;9456;p118"/>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118"/>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118"/>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118"/>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118"/>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1" name="Google Shape;9461;p118"/>
          <p:cNvGrpSpPr/>
          <p:nvPr/>
        </p:nvGrpSpPr>
        <p:grpSpPr>
          <a:xfrm>
            <a:off x="3086313" y="2696049"/>
            <a:ext cx="320143" cy="392581"/>
            <a:chOff x="3086313" y="2877049"/>
            <a:chExt cx="320143" cy="392581"/>
          </a:xfrm>
        </p:grpSpPr>
        <p:sp>
          <p:nvSpPr>
            <p:cNvPr id="9462" name="Google Shape;9462;p118"/>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118"/>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118"/>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118"/>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118"/>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18"/>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118"/>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118"/>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118"/>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118"/>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118"/>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118"/>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4" name="Google Shape;9474;p118"/>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5" name="Google Shape;9475;p118"/>
          <p:cNvGrpSpPr/>
          <p:nvPr/>
        </p:nvGrpSpPr>
        <p:grpSpPr>
          <a:xfrm>
            <a:off x="861113" y="2704746"/>
            <a:ext cx="333809" cy="373277"/>
            <a:chOff x="861113" y="2885746"/>
            <a:chExt cx="333809" cy="373277"/>
          </a:xfrm>
        </p:grpSpPr>
        <p:sp>
          <p:nvSpPr>
            <p:cNvPr id="9476" name="Google Shape;9476;p118"/>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118"/>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118"/>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9" name="Google Shape;9479;p118"/>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118"/>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1" name="Google Shape;9481;p118"/>
          <p:cNvGrpSpPr/>
          <p:nvPr/>
        </p:nvGrpSpPr>
        <p:grpSpPr>
          <a:xfrm>
            <a:off x="1297654" y="1323481"/>
            <a:ext cx="349354" cy="362223"/>
            <a:chOff x="1297654" y="1504481"/>
            <a:chExt cx="349354" cy="362223"/>
          </a:xfrm>
        </p:grpSpPr>
        <p:sp>
          <p:nvSpPr>
            <p:cNvPr id="9482" name="Google Shape;9482;p118"/>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118"/>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118"/>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5" name="Google Shape;9485;p118"/>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6" name="Google Shape;9486;p118"/>
          <p:cNvGrpSpPr/>
          <p:nvPr/>
        </p:nvGrpSpPr>
        <p:grpSpPr>
          <a:xfrm>
            <a:off x="852385" y="1329916"/>
            <a:ext cx="353145" cy="351998"/>
            <a:chOff x="852385" y="1510916"/>
            <a:chExt cx="353145" cy="351998"/>
          </a:xfrm>
        </p:grpSpPr>
        <p:sp>
          <p:nvSpPr>
            <p:cNvPr id="9487" name="Google Shape;9487;p118"/>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118"/>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118"/>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118"/>
          <p:cNvGrpSpPr/>
          <p:nvPr/>
        </p:nvGrpSpPr>
        <p:grpSpPr>
          <a:xfrm>
            <a:off x="1745217" y="1334471"/>
            <a:ext cx="343269" cy="342505"/>
            <a:chOff x="1745217" y="1515471"/>
            <a:chExt cx="343269" cy="342505"/>
          </a:xfrm>
        </p:grpSpPr>
        <p:sp>
          <p:nvSpPr>
            <p:cNvPr id="9491" name="Google Shape;9491;p118"/>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118"/>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118"/>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118"/>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5" name="Google Shape;9495;p118"/>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6" name="Google Shape;9496;p118"/>
          <p:cNvGrpSpPr/>
          <p:nvPr/>
        </p:nvGrpSpPr>
        <p:grpSpPr>
          <a:xfrm>
            <a:off x="3042703" y="1348137"/>
            <a:ext cx="411535" cy="315587"/>
            <a:chOff x="3042703" y="1529137"/>
            <a:chExt cx="411535" cy="315587"/>
          </a:xfrm>
        </p:grpSpPr>
        <p:sp>
          <p:nvSpPr>
            <p:cNvPr id="9497" name="Google Shape;9497;p118"/>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118"/>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118"/>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118"/>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118"/>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118"/>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18"/>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18"/>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118"/>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118"/>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118"/>
          <p:cNvGrpSpPr/>
          <p:nvPr/>
        </p:nvGrpSpPr>
        <p:grpSpPr>
          <a:xfrm>
            <a:off x="2629289" y="1363682"/>
            <a:ext cx="350501" cy="284497"/>
            <a:chOff x="2629289" y="1544682"/>
            <a:chExt cx="350501" cy="284497"/>
          </a:xfrm>
        </p:grpSpPr>
        <p:sp>
          <p:nvSpPr>
            <p:cNvPr id="9508" name="Google Shape;9508;p118"/>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118"/>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118"/>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118"/>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118"/>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3" name="Google Shape;9513;p118"/>
          <p:cNvGrpSpPr/>
          <p:nvPr/>
        </p:nvGrpSpPr>
        <p:grpSpPr>
          <a:xfrm>
            <a:off x="5305077" y="1321633"/>
            <a:ext cx="367893" cy="365218"/>
            <a:chOff x="5305077" y="1502633"/>
            <a:chExt cx="367893" cy="365218"/>
          </a:xfrm>
        </p:grpSpPr>
        <p:sp>
          <p:nvSpPr>
            <p:cNvPr id="9514" name="Google Shape;9514;p118"/>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18"/>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6" name="Google Shape;9516;p118"/>
          <p:cNvGrpSpPr/>
          <p:nvPr/>
        </p:nvGrpSpPr>
        <p:grpSpPr>
          <a:xfrm>
            <a:off x="7100170" y="1319117"/>
            <a:ext cx="368308" cy="367033"/>
            <a:chOff x="7100170" y="1500117"/>
            <a:chExt cx="368308" cy="367033"/>
          </a:xfrm>
        </p:grpSpPr>
        <p:sp>
          <p:nvSpPr>
            <p:cNvPr id="9517" name="Google Shape;9517;p118"/>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118"/>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118"/>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18"/>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18"/>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118"/>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118"/>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118"/>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118"/>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118"/>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118"/>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118"/>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118"/>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0" name="Google Shape;9530;p118"/>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1" name="Google Shape;9531;p118"/>
          <p:cNvGrpSpPr/>
          <p:nvPr/>
        </p:nvGrpSpPr>
        <p:grpSpPr>
          <a:xfrm>
            <a:off x="6649231" y="1319021"/>
            <a:ext cx="390287" cy="367065"/>
            <a:chOff x="6649231" y="1500021"/>
            <a:chExt cx="390287" cy="367065"/>
          </a:xfrm>
        </p:grpSpPr>
        <p:sp>
          <p:nvSpPr>
            <p:cNvPr id="9532" name="Google Shape;9532;p118"/>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118"/>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118"/>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118"/>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118"/>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118"/>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118"/>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118"/>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118"/>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118"/>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118"/>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118"/>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118"/>
          <p:cNvGrpSpPr/>
          <p:nvPr/>
        </p:nvGrpSpPr>
        <p:grpSpPr>
          <a:xfrm>
            <a:off x="5746938" y="1362503"/>
            <a:ext cx="387261" cy="280356"/>
            <a:chOff x="5746938" y="1543503"/>
            <a:chExt cx="387261" cy="280356"/>
          </a:xfrm>
        </p:grpSpPr>
        <p:sp>
          <p:nvSpPr>
            <p:cNvPr id="9545" name="Google Shape;9545;p118"/>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118"/>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118"/>
          <p:cNvGrpSpPr/>
          <p:nvPr/>
        </p:nvGrpSpPr>
        <p:grpSpPr>
          <a:xfrm>
            <a:off x="6196730" y="1344346"/>
            <a:ext cx="369072" cy="317467"/>
            <a:chOff x="6196730" y="1525346"/>
            <a:chExt cx="369072" cy="317467"/>
          </a:xfrm>
        </p:grpSpPr>
        <p:sp>
          <p:nvSpPr>
            <p:cNvPr id="9548" name="Google Shape;9548;p118"/>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118"/>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18"/>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118"/>
          <p:cNvGrpSpPr/>
          <p:nvPr/>
        </p:nvGrpSpPr>
        <p:grpSpPr>
          <a:xfrm>
            <a:off x="4940592" y="1319690"/>
            <a:ext cx="246558" cy="367161"/>
            <a:chOff x="4940592" y="1500690"/>
            <a:chExt cx="246558" cy="367161"/>
          </a:xfrm>
        </p:grpSpPr>
        <p:sp>
          <p:nvSpPr>
            <p:cNvPr id="9552" name="Google Shape;9552;p118"/>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18"/>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118"/>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118"/>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6" name="Google Shape;9556;p118"/>
          <p:cNvGrpSpPr/>
          <p:nvPr/>
        </p:nvGrpSpPr>
        <p:grpSpPr>
          <a:xfrm>
            <a:off x="7964906" y="1318894"/>
            <a:ext cx="380858" cy="367575"/>
            <a:chOff x="7964906" y="1499894"/>
            <a:chExt cx="380858" cy="367575"/>
          </a:xfrm>
        </p:grpSpPr>
        <p:sp>
          <p:nvSpPr>
            <p:cNvPr id="9557" name="Google Shape;9557;p118"/>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118"/>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118"/>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0" name="Google Shape;9560;p118"/>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1" name="Google Shape;9561;p118"/>
          <p:cNvGrpSpPr/>
          <p:nvPr/>
        </p:nvGrpSpPr>
        <p:grpSpPr>
          <a:xfrm>
            <a:off x="8007400" y="2721278"/>
            <a:ext cx="285230" cy="355597"/>
            <a:chOff x="8007400" y="2902278"/>
            <a:chExt cx="285230" cy="355597"/>
          </a:xfrm>
        </p:grpSpPr>
        <p:sp>
          <p:nvSpPr>
            <p:cNvPr id="9562" name="Google Shape;9562;p118"/>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118"/>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118"/>
          <p:cNvGrpSpPr/>
          <p:nvPr/>
        </p:nvGrpSpPr>
        <p:grpSpPr>
          <a:xfrm>
            <a:off x="6219124" y="2721788"/>
            <a:ext cx="318231" cy="355470"/>
            <a:chOff x="6219124" y="2902788"/>
            <a:chExt cx="318231" cy="355470"/>
          </a:xfrm>
        </p:grpSpPr>
        <p:sp>
          <p:nvSpPr>
            <p:cNvPr id="9565" name="Google Shape;9565;p118"/>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118"/>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118"/>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118"/>
          <p:cNvGrpSpPr/>
          <p:nvPr/>
        </p:nvGrpSpPr>
        <p:grpSpPr>
          <a:xfrm>
            <a:off x="4969421" y="2721852"/>
            <a:ext cx="185109" cy="355406"/>
            <a:chOff x="4969421" y="2902852"/>
            <a:chExt cx="185109" cy="355406"/>
          </a:xfrm>
        </p:grpSpPr>
        <p:sp>
          <p:nvSpPr>
            <p:cNvPr id="9569" name="Google Shape;9569;p118"/>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118"/>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118"/>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118"/>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18"/>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118"/>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5" name="Google Shape;9575;p118"/>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118"/>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7" name="Google Shape;9577;p118"/>
          <p:cNvGrpSpPr/>
          <p:nvPr/>
        </p:nvGrpSpPr>
        <p:grpSpPr>
          <a:xfrm>
            <a:off x="6685259" y="2721852"/>
            <a:ext cx="311414" cy="355406"/>
            <a:chOff x="6685259" y="2902852"/>
            <a:chExt cx="311414" cy="355406"/>
          </a:xfrm>
        </p:grpSpPr>
        <p:sp>
          <p:nvSpPr>
            <p:cNvPr id="9578" name="Google Shape;9578;p118"/>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118"/>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118"/>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1" name="Google Shape;9581;p118"/>
          <p:cNvGrpSpPr/>
          <p:nvPr/>
        </p:nvGrpSpPr>
        <p:grpSpPr>
          <a:xfrm>
            <a:off x="5309250" y="2722170"/>
            <a:ext cx="359579" cy="355852"/>
            <a:chOff x="5309250" y="2903170"/>
            <a:chExt cx="359579" cy="355852"/>
          </a:xfrm>
        </p:grpSpPr>
        <p:sp>
          <p:nvSpPr>
            <p:cNvPr id="9582" name="Google Shape;9582;p118"/>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118"/>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118"/>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5" name="Google Shape;9585;p118"/>
          <p:cNvGrpSpPr/>
          <p:nvPr/>
        </p:nvGrpSpPr>
        <p:grpSpPr>
          <a:xfrm>
            <a:off x="2199565" y="2240172"/>
            <a:ext cx="312179" cy="353431"/>
            <a:chOff x="2199565" y="2421172"/>
            <a:chExt cx="312179" cy="353431"/>
          </a:xfrm>
        </p:grpSpPr>
        <p:sp>
          <p:nvSpPr>
            <p:cNvPr id="9586" name="Google Shape;9586;p118"/>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118"/>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8" name="Google Shape;9588;p118"/>
          <p:cNvGrpSpPr/>
          <p:nvPr/>
        </p:nvGrpSpPr>
        <p:grpSpPr>
          <a:xfrm>
            <a:off x="1750887" y="2244727"/>
            <a:ext cx="320143" cy="343269"/>
            <a:chOff x="1750887" y="2425727"/>
            <a:chExt cx="320143" cy="343269"/>
          </a:xfrm>
        </p:grpSpPr>
        <p:sp>
          <p:nvSpPr>
            <p:cNvPr id="9589" name="Google Shape;9589;p118"/>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118"/>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118"/>
          <p:cNvGrpSpPr/>
          <p:nvPr/>
        </p:nvGrpSpPr>
        <p:grpSpPr>
          <a:xfrm>
            <a:off x="1298037" y="2244727"/>
            <a:ext cx="338364" cy="342887"/>
            <a:chOff x="1298037" y="2425727"/>
            <a:chExt cx="338364" cy="342887"/>
          </a:xfrm>
        </p:grpSpPr>
        <p:sp>
          <p:nvSpPr>
            <p:cNvPr id="9592" name="Google Shape;9592;p118"/>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18"/>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118"/>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118"/>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6" name="Google Shape;9596;p118"/>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7" name="Google Shape;9597;p118"/>
          <p:cNvGrpSpPr/>
          <p:nvPr/>
        </p:nvGrpSpPr>
        <p:grpSpPr>
          <a:xfrm>
            <a:off x="3974207" y="2248009"/>
            <a:ext cx="320143" cy="338491"/>
            <a:chOff x="3974207" y="2429009"/>
            <a:chExt cx="320143" cy="338491"/>
          </a:xfrm>
        </p:grpSpPr>
        <p:sp>
          <p:nvSpPr>
            <p:cNvPr id="9598" name="Google Shape;9598;p118"/>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118"/>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118"/>
          <p:cNvGrpSpPr/>
          <p:nvPr/>
        </p:nvGrpSpPr>
        <p:grpSpPr>
          <a:xfrm>
            <a:off x="2623237" y="2250047"/>
            <a:ext cx="355024" cy="332630"/>
            <a:chOff x="2623237" y="2431047"/>
            <a:chExt cx="355024" cy="332630"/>
          </a:xfrm>
        </p:grpSpPr>
        <p:sp>
          <p:nvSpPr>
            <p:cNvPr id="9601" name="Google Shape;9601;p118"/>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118"/>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118"/>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118"/>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5" name="Google Shape;9605;p118"/>
          <p:cNvGrpSpPr/>
          <p:nvPr/>
        </p:nvGrpSpPr>
        <p:grpSpPr>
          <a:xfrm>
            <a:off x="6657194" y="2253073"/>
            <a:ext cx="375507" cy="367925"/>
            <a:chOff x="6657194" y="2434073"/>
            <a:chExt cx="375507" cy="367925"/>
          </a:xfrm>
        </p:grpSpPr>
        <p:sp>
          <p:nvSpPr>
            <p:cNvPr id="9606" name="Google Shape;9606;p118"/>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118"/>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118"/>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9" name="Google Shape;9609;p118"/>
          <p:cNvGrpSpPr/>
          <p:nvPr/>
        </p:nvGrpSpPr>
        <p:grpSpPr>
          <a:xfrm>
            <a:off x="7101317" y="2260655"/>
            <a:ext cx="367925" cy="352380"/>
            <a:chOff x="7101317" y="2441655"/>
            <a:chExt cx="367925" cy="352380"/>
          </a:xfrm>
        </p:grpSpPr>
        <p:sp>
          <p:nvSpPr>
            <p:cNvPr id="9610" name="Google Shape;9610;p118"/>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118"/>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118"/>
          <p:cNvGrpSpPr/>
          <p:nvPr/>
        </p:nvGrpSpPr>
        <p:grpSpPr>
          <a:xfrm>
            <a:off x="5756399" y="2253456"/>
            <a:ext cx="367925" cy="367161"/>
            <a:chOff x="5756399" y="2434456"/>
            <a:chExt cx="367925" cy="367161"/>
          </a:xfrm>
        </p:grpSpPr>
        <p:sp>
          <p:nvSpPr>
            <p:cNvPr id="9613" name="Google Shape;9613;p118"/>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118"/>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118"/>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118"/>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118"/>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18"/>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118"/>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0" name="Google Shape;9620;p118"/>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118"/>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2" name="Google Shape;9622;p118"/>
          <p:cNvGrpSpPr/>
          <p:nvPr/>
        </p:nvGrpSpPr>
        <p:grpSpPr>
          <a:xfrm>
            <a:off x="7964906" y="2253073"/>
            <a:ext cx="373627" cy="367925"/>
            <a:chOff x="7964906" y="2434073"/>
            <a:chExt cx="373627" cy="367925"/>
          </a:xfrm>
        </p:grpSpPr>
        <p:sp>
          <p:nvSpPr>
            <p:cNvPr id="9623" name="Google Shape;9623;p118"/>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118"/>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118"/>
          <p:cNvGrpSpPr/>
          <p:nvPr/>
        </p:nvGrpSpPr>
        <p:grpSpPr>
          <a:xfrm>
            <a:off x="6194086" y="2256737"/>
            <a:ext cx="369837" cy="360471"/>
            <a:chOff x="6194086" y="2437737"/>
            <a:chExt cx="369837" cy="360471"/>
          </a:xfrm>
        </p:grpSpPr>
        <p:sp>
          <p:nvSpPr>
            <p:cNvPr id="9626" name="Google Shape;9626;p118"/>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118"/>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8" name="Google Shape;9628;p118"/>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629" name="Google Shape;9629;p118"/>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33" name="Shape 9633"/>
        <p:cNvGrpSpPr/>
        <p:nvPr/>
      </p:nvGrpSpPr>
      <p:grpSpPr>
        <a:xfrm>
          <a:off x="0" y="0"/>
          <a:ext cx="0" cy="0"/>
          <a:chOff x="0" y="0"/>
          <a:chExt cx="0" cy="0"/>
        </a:xfrm>
      </p:grpSpPr>
      <p:grpSp>
        <p:nvGrpSpPr>
          <p:cNvPr id="9634" name="Google Shape;9634;p119"/>
          <p:cNvGrpSpPr/>
          <p:nvPr/>
        </p:nvGrpSpPr>
        <p:grpSpPr>
          <a:xfrm>
            <a:off x="3122257" y="1334344"/>
            <a:ext cx="294850" cy="349434"/>
            <a:chOff x="3122257" y="1508594"/>
            <a:chExt cx="294850" cy="349434"/>
          </a:xfrm>
        </p:grpSpPr>
        <p:sp>
          <p:nvSpPr>
            <p:cNvPr id="9635" name="Google Shape;9635;p119"/>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119"/>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119"/>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119"/>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119"/>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119"/>
          <p:cNvGrpSpPr/>
          <p:nvPr/>
        </p:nvGrpSpPr>
        <p:grpSpPr>
          <a:xfrm>
            <a:off x="910723" y="1333962"/>
            <a:ext cx="251660" cy="350166"/>
            <a:chOff x="910723" y="1508212"/>
            <a:chExt cx="251660" cy="350166"/>
          </a:xfrm>
        </p:grpSpPr>
        <p:sp>
          <p:nvSpPr>
            <p:cNvPr id="9641" name="Google Shape;9641;p119"/>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119"/>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119"/>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119"/>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119"/>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119"/>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119"/>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119"/>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119"/>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119"/>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119"/>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119"/>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119"/>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119"/>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119"/>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119"/>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119"/>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8" name="Google Shape;9658;p119"/>
          <p:cNvGrpSpPr/>
          <p:nvPr/>
        </p:nvGrpSpPr>
        <p:grpSpPr>
          <a:xfrm>
            <a:off x="1308631" y="1333580"/>
            <a:ext cx="350166" cy="350198"/>
            <a:chOff x="1308631" y="1507830"/>
            <a:chExt cx="350166" cy="350198"/>
          </a:xfrm>
        </p:grpSpPr>
        <p:sp>
          <p:nvSpPr>
            <p:cNvPr id="9659" name="Google Shape;9659;p119"/>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119"/>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119"/>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19"/>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119"/>
          <p:cNvGrpSpPr/>
          <p:nvPr/>
        </p:nvGrpSpPr>
        <p:grpSpPr>
          <a:xfrm>
            <a:off x="1756921" y="1335489"/>
            <a:ext cx="345997" cy="345997"/>
            <a:chOff x="1756921" y="1509739"/>
            <a:chExt cx="345997" cy="345997"/>
          </a:xfrm>
        </p:grpSpPr>
        <p:sp>
          <p:nvSpPr>
            <p:cNvPr id="9664" name="Google Shape;9664;p119"/>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119"/>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119"/>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119"/>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119"/>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119"/>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119"/>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119"/>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119"/>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119"/>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119"/>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119"/>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119"/>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119"/>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119"/>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119"/>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119"/>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119"/>
          <p:cNvGrpSpPr/>
          <p:nvPr/>
        </p:nvGrpSpPr>
        <p:grpSpPr>
          <a:xfrm>
            <a:off x="2216956" y="1336253"/>
            <a:ext cx="318721" cy="345615"/>
            <a:chOff x="2216956" y="1510503"/>
            <a:chExt cx="318721" cy="345615"/>
          </a:xfrm>
        </p:grpSpPr>
        <p:sp>
          <p:nvSpPr>
            <p:cNvPr id="9682" name="Google Shape;9682;p119"/>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119"/>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119"/>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119"/>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119"/>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7" name="Google Shape;9687;p119"/>
          <p:cNvGrpSpPr/>
          <p:nvPr/>
        </p:nvGrpSpPr>
        <p:grpSpPr>
          <a:xfrm>
            <a:off x="3988156" y="1394211"/>
            <a:ext cx="349052" cy="230049"/>
            <a:chOff x="3988156" y="1568461"/>
            <a:chExt cx="349052" cy="230049"/>
          </a:xfrm>
        </p:grpSpPr>
        <p:sp>
          <p:nvSpPr>
            <p:cNvPr id="9688" name="Google Shape;9688;p119"/>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119"/>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119"/>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119"/>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119"/>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119"/>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119"/>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119"/>
          <p:cNvGrpSpPr/>
          <p:nvPr/>
        </p:nvGrpSpPr>
        <p:grpSpPr>
          <a:xfrm>
            <a:off x="2633037" y="1325623"/>
            <a:ext cx="379002" cy="366112"/>
            <a:chOff x="2633037" y="1499873"/>
            <a:chExt cx="379002" cy="366112"/>
          </a:xfrm>
        </p:grpSpPr>
        <p:sp>
          <p:nvSpPr>
            <p:cNvPr id="9696" name="Google Shape;9696;p119"/>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119"/>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119"/>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119"/>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119"/>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119"/>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119"/>
          <p:cNvGrpSpPr/>
          <p:nvPr/>
        </p:nvGrpSpPr>
        <p:grpSpPr>
          <a:xfrm>
            <a:off x="6675256" y="1341919"/>
            <a:ext cx="327823" cy="357009"/>
            <a:chOff x="6675256" y="1516169"/>
            <a:chExt cx="327823" cy="357009"/>
          </a:xfrm>
        </p:grpSpPr>
        <p:sp>
          <p:nvSpPr>
            <p:cNvPr id="9703" name="Google Shape;9703;p119"/>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119"/>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119"/>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119"/>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119"/>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119"/>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119"/>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119"/>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119"/>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2" name="Google Shape;9712;p119"/>
          <p:cNvGrpSpPr/>
          <p:nvPr/>
        </p:nvGrpSpPr>
        <p:grpSpPr>
          <a:xfrm>
            <a:off x="8020159" y="1342301"/>
            <a:ext cx="300897" cy="356627"/>
            <a:chOff x="8020159" y="1516551"/>
            <a:chExt cx="300897" cy="356627"/>
          </a:xfrm>
        </p:grpSpPr>
        <p:sp>
          <p:nvSpPr>
            <p:cNvPr id="9713" name="Google Shape;9713;p119"/>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119"/>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119"/>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119"/>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119"/>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8" name="Google Shape;9718;p119"/>
          <p:cNvGrpSpPr/>
          <p:nvPr/>
        </p:nvGrpSpPr>
        <p:grpSpPr>
          <a:xfrm>
            <a:off x="5377363" y="1341919"/>
            <a:ext cx="257357" cy="356627"/>
            <a:chOff x="5377363" y="1516169"/>
            <a:chExt cx="257357" cy="356627"/>
          </a:xfrm>
        </p:grpSpPr>
        <p:sp>
          <p:nvSpPr>
            <p:cNvPr id="9719" name="Google Shape;9719;p119"/>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119"/>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119"/>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119"/>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119"/>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119"/>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119"/>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19"/>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119"/>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119"/>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19"/>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119"/>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119"/>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119"/>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119"/>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119"/>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119"/>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6" name="Google Shape;9736;p119"/>
          <p:cNvGrpSpPr/>
          <p:nvPr/>
        </p:nvGrpSpPr>
        <p:grpSpPr>
          <a:xfrm>
            <a:off x="4880567" y="1361620"/>
            <a:ext cx="356245" cy="317607"/>
            <a:chOff x="4880567" y="1535870"/>
            <a:chExt cx="356245" cy="317607"/>
          </a:xfrm>
        </p:grpSpPr>
        <p:sp>
          <p:nvSpPr>
            <p:cNvPr id="9737" name="Google Shape;9737;p119"/>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119"/>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119"/>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119"/>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119"/>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2" name="Google Shape;9742;p119"/>
          <p:cNvGrpSpPr/>
          <p:nvPr/>
        </p:nvGrpSpPr>
        <p:grpSpPr>
          <a:xfrm>
            <a:off x="5771483" y="1341537"/>
            <a:ext cx="357359" cy="357391"/>
            <a:chOff x="5771483" y="1515787"/>
            <a:chExt cx="357359" cy="357391"/>
          </a:xfrm>
        </p:grpSpPr>
        <p:sp>
          <p:nvSpPr>
            <p:cNvPr id="9743" name="Google Shape;9743;p119"/>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119"/>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119"/>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119"/>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119"/>
          <p:cNvGrpSpPr/>
          <p:nvPr/>
        </p:nvGrpSpPr>
        <p:grpSpPr>
          <a:xfrm>
            <a:off x="7121669" y="1359360"/>
            <a:ext cx="321362" cy="321362"/>
            <a:chOff x="7121669" y="1533610"/>
            <a:chExt cx="321362" cy="321362"/>
          </a:xfrm>
        </p:grpSpPr>
        <p:sp>
          <p:nvSpPr>
            <p:cNvPr id="9748" name="Google Shape;9748;p119"/>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119"/>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119"/>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119"/>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119"/>
          <p:cNvGrpSpPr/>
          <p:nvPr/>
        </p:nvGrpSpPr>
        <p:grpSpPr>
          <a:xfrm>
            <a:off x="7562766" y="1340614"/>
            <a:ext cx="327059" cy="360192"/>
            <a:chOff x="7562766" y="1514864"/>
            <a:chExt cx="327059" cy="360192"/>
          </a:xfrm>
        </p:grpSpPr>
        <p:sp>
          <p:nvSpPr>
            <p:cNvPr id="9753" name="Google Shape;9753;p119"/>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119"/>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119"/>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119"/>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7" name="Google Shape;9757;p119"/>
          <p:cNvGrpSpPr/>
          <p:nvPr/>
        </p:nvGrpSpPr>
        <p:grpSpPr>
          <a:xfrm>
            <a:off x="6221229" y="1324423"/>
            <a:ext cx="361636" cy="362183"/>
            <a:chOff x="6259175" y="1559008"/>
            <a:chExt cx="271743" cy="272093"/>
          </a:xfrm>
        </p:grpSpPr>
        <p:sp>
          <p:nvSpPr>
            <p:cNvPr id="9758" name="Google Shape;9758;p119"/>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119"/>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119"/>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119"/>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119"/>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119"/>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119"/>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119"/>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119"/>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119"/>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119"/>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119"/>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119"/>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119"/>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119"/>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119"/>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119"/>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5" name="Google Shape;9775;p119"/>
          <p:cNvGrpSpPr/>
          <p:nvPr/>
        </p:nvGrpSpPr>
        <p:grpSpPr>
          <a:xfrm>
            <a:off x="6671087" y="1835054"/>
            <a:ext cx="332757" cy="281833"/>
            <a:chOff x="6671087" y="2009304"/>
            <a:chExt cx="332757" cy="281833"/>
          </a:xfrm>
        </p:grpSpPr>
        <p:sp>
          <p:nvSpPr>
            <p:cNvPr id="9776" name="Google Shape;9776;p119"/>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119"/>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8" name="Google Shape;9778;p119"/>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9" name="Google Shape;9779;p119"/>
          <p:cNvGrpSpPr/>
          <p:nvPr/>
        </p:nvGrpSpPr>
        <p:grpSpPr>
          <a:xfrm>
            <a:off x="2201806" y="1802335"/>
            <a:ext cx="349784" cy="349434"/>
            <a:chOff x="2201806" y="1976585"/>
            <a:chExt cx="349784" cy="349434"/>
          </a:xfrm>
        </p:grpSpPr>
        <p:sp>
          <p:nvSpPr>
            <p:cNvPr id="9780" name="Google Shape;9780;p119"/>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119"/>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119"/>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119"/>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119"/>
          <p:cNvGrpSpPr/>
          <p:nvPr/>
        </p:nvGrpSpPr>
        <p:grpSpPr>
          <a:xfrm>
            <a:off x="3094217" y="1802335"/>
            <a:ext cx="350198" cy="350548"/>
            <a:chOff x="3094217" y="1976585"/>
            <a:chExt cx="350198" cy="350548"/>
          </a:xfrm>
        </p:grpSpPr>
        <p:sp>
          <p:nvSpPr>
            <p:cNvPr id="9785" name="Google Shape;9785;p119"/>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119"/>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119"/>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119"/>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119"/>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119"/>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119"/>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119"/>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119"/>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119"/>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119"/>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119"/>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119"/>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8" name="Google Shape;9798;p119"/>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9" name="Google Shape;9799;p119"/>
          <p:cNvGrpSpPr/>
          <p:nvPr/>
        </p:nvGrpSpPr>
        <p:grpSpPr>
          <a:xfrm>
            <a:off x="3979435" y="1802335"/>
            <a:ext cx="345265" cy="349848"/>
            <a:chOff x="3979435" y="1976585"/>
            <a:chExt cx="345265" cy="349848"/>
          </a:xfrm>
        </p:grpSpPr>
        <p:sp>
          <p:nvSpPr>
            <p:cNvPr id="9800" name="Google Shape;9800;p119"/>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119"/>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119"/>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119"/>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119"/>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119"/>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119"/>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119"/>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119"/>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119"/>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119"/>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119"/>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119"/>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119"/>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119"/>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119"/>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119"/>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119"/>
          <p:cNvGrpSpPr/>
          <p:nvPr/>
        </p:nvGrpSpPr>
        <p:grpSpPr>
          <a:xfrm>
            <a:off x="3541011" y="1334344"/>
            <a:ext cx="350166" cy="349434"/>
            <a:chOff x="3541011" y="1508594"/>
            <a:chExt cx="350166" cy="349434"/>
          </a:xfrm>
        </p:grpSpPr>
        <p:sp>
          <p:nvSpPr>
            <p:cNvPr id="9818" name="Google Shape;9818;p119"/>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119"/>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119"/>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119"/>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119"/>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119"/>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119"/>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119"/>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119"/>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119"/>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119"/>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119"/>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119"/>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1" name="Google Shape;9831;p119"/>
          <p:cNvGrpSpPr/>
          <p:nvPr/>
        </p:nvGrpSpPr>
        <p:grpSpPr>
          <a:xfrm>
            <a:off x="3576626" y="1801571"/>
            <a:ext cx="284251" cy="351694"/>
            <a:chOff x="3576626" y="1975821"/>
            <a:chExt cx="284251" cy="351694"/>
          </a:xfrm>
        </p:grpSpPr>
        <p:sp>
          <p:nvSpPr>
            <p:cNvPr id="9832" name="Google Shape;9832;p119"/>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119"/>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119"/>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5" name="Google Shape;9835;p119"/>
          <p:cNvGrpSpPr/>
          <p:nvPr/>
        </p:nvGrpSpPr>
        <p:grpSpPr>
          <a:xfrm>
            <a:off x="2722090" y="2715912"/>
            <a:ext cx="238770" cy="371841"/>
            <a:chOff x="2722090" y="2890162"/>
            <a:chExt cx="238770" cy="371841"/>
          </a:xfrm>
        </p:grpSpPr>
        <p:sp>
          <p:nvSpPr>
            <p:cNvPr id="9836" name="Google Shape;9836;p119"/>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119"/>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119"/>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9" name="Google Shape;9839;p119"/>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0" name="Google Shape;9840;p119"/>
          <p:cNvGrpSpPr/>
          <p:nvPr/>
        </p:nvGrpSpPr>
        <p:grpSpPr>
          <a:xfrm>
            <a:off x="6216367" y="1795906"/>
            <a:ext cx="361147" cy="361147"/>
            <a:chOff x="6216367" y="1970156"/>
            <a:chExt cx="361147" cy="361147"/>
          </a:xfrm>
        </p:grpSpPr>
        <p:sp>
          <p:nvSpPr>
            <p:cNvPr id="9841" name="Google Shape;9841;p119"/>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119"/>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119"/>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119"/>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5" name="Google Shape;9845;p119"/>
          <p:cNvGrpSpPr/>
          <p:nvPr/>
        </p:nvGrpSpPr>
        <p:grpSpPr>
          <a:xfrm>
            <a:off x="1289311" y="2751972"/>
            <a:ext cx="408156" cy="299783"/>
            <a:chOff x="1289311" y="2926222"/>
            <a:chExt cx="408156" cy="299783"/>
          </a:xfrm>
        </p:grpSpPr>
        <p:sp>
          <p:nvSpPr>
            <p:cNvPr id="9846" name="Google Shape;9846;p119"/>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119"/>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8" name="Google Shape;9848;p119"/>
          <p:cNvGrpSpPr/>
          <p:nvPr/>
        </p:nvGrpSpPr>
        <p:grpSpPr>
          <a:xfrm>
            <a:off x="7978465" y="1795142"/>
            <a:ext cx="361147" cy="360797"/>
            <a:chOff x="7978465" y="1969392"/>
            <a:chExt cx="361147" cy="360797"/>
          </a:xfrm>
        </p:grpSpPr>
        <p:sp>
          <p:nvSpPr>
            <p:cNvPr id="9849" name="Google Shape;9849;p119"/>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119"/>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119"/>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119"/>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119"/>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119"/>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119"/>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119"/>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119"/>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8" name="Google Shape;9858;p119"/>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9" name="Google Shape;9859;p119"/>
          <p:cNvGrpSpPr/>
          <p:nvPr/>
        </p:nvGrpSpPr>
        <p:grpSpPr>
          <a:xfrm>
            <a:off x="854261" y="2734563"/>
            <a:ext cx="377474" cy="335748"/>
            <a:chOff x="854261" y="2908813"/>
            <a:chExt cx="377474" cy="335748"/>
          </a:xfrm>
        </p:grpSpPr>
        <p:sp>
          <p:nvSpPr>
            <p:cNvPr id="9860" name="Google Shape;9860;p119"/>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119"/>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119"/>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119"/>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119"/>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5" name="Google Shape;9865;p119"/>
          <p:cNvGrpSpPr/>
          <p:nvPr/>
        </p:nvGrpSpPr>
        <p:grpSpPr>
          <a:xfrm>
            <a:off x="1749728" y="2720527"/>
            <a:ext cx="386927" cy="363438"/>
            <a:chOff x="1749728" y="2894777"/>
            <a:chExt cx="386927" cy="363438"/>
          </a:xfrm>
        </p:grpSpPr>
        <p:sp>
          <p:nvSpPr>
            <p:cNvPr id="9866" name="Google Shape;9866;p119"/>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119"/>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119"/>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119"/>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119"/>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119"/>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119"/>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119"/>
          <p:cNvGrpSpPr/>
          <p:nvPr/>
        </p:nvGrpSpPr>
        <p:grpSpPr>
          <a:xfrm>
            <a:off x="7098912" y="1795142"/>
            <a:ext cx="359651" cy="361560"/>
            <a:chOff x="7098912" y="1969392"/>
            <a:chExt cx="359651" cy="361560"/>
          </a:xfrm>
        </p:grpSpPr>
        <p:sp>
          <p:nvSpPr>
            <p:cNvPr id="9874" name="Google Shape;9874;p119"/>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119"/>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119"/>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119"/>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119"/>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119"/>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119"/>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119"/>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119"/>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119"/>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119"/>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119"/>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119"/>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7" name="Google Shape;9887;p119"/>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8" name="Google Shape;9888;p119"/>
          <p:cNvGrpSpPr/>
          <p:nvPr/>
        </p:nvGrpSpPr>
        <p:grpSpPr>
          <a:xfrm>
            <a:off x="5352728" y="1815989"/>
            <a:ext cx="327091" cy="322508"/>
            <a:chOff x="5352728" y="1990239"/>
            <a:chExt cx="327091" cy="322508"/>
          </a:xfrm>
        </p:grpSpPr>
        <p:sp>
          <p:nvSpPr>
            <p:cNvPr id="9889" name="Google Shape;9889;p119"/>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119"/>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119"/>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2" name="Google Shape;9892;p119"/>
          <p:cNvGrpSpPr/>
          <p:nvPr/>
        </p:nvGrpSpPr>
        <p:grpSpPr>
          <a:xfrm>
            <a:off x="7538896" y="1795906"/>
            <a:ext cx="361147" cy="361529"/>
            <a:chOff x="7538896" y="1970156"/>
            <a:chExt cx="361147" cy="361529"/>
          </a:xfrm>
        </p:grpSpPr>
        <p:sp>
          <p:nvSpPr>
            <p:cNvPr id="9893" name="Google Shape;9893;p119"/>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119"/>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119"/>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119"/>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119"/>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119"/>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119"/>
          <p:cNvGrpSpPr/>
          <p:nvPr/>
        </p:nvGrpSpPr>
        <p:grpSpPr>
          <a:xfrm>
            <a:off x="4896099" y="1796670"/>
            <a:ext cx="358155" cy="358123"/>
            <a:chOff x="4896099" y="1970920"/>
            <a:chExt cx="358155" cy="358123"/>
          </a:xfrm>
        </p:grpSpPr>
        <p:sp>
          <p:nvSpPr>
            <p:cNvPr id="9900" name="Google Shape;9900;p119"/>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119"/>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119"/>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3" name="Google Shape;9903;p119"/>
          <p:cNvGrpSpPr/>
          <p:nvPr/>
        </p:nvGrpSpPr>
        <p:grpSpPr>
          <a:xfrm>
            <a:off x="4048787" y="2802769"/>
            <a:ext cx="283488" cy="198604"/>
            <a:chOff x="4048787" y="2977019"/>
            <a:chExt cx="283488" cy="198604"/>
          </a:xfrm>
        </p:grpSpPr>
        <p:sp>
          <p:nvSpPr>
            <p:cNvPr id="9904" name="Google Shape;9904;p119"/>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119"/>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119"/>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119"/>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119"/>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119"/>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0" name="Google Shape;9910;p119"/>
          <p:cNvGrpSpPr/>
          <p:nvPr/>
        </p:nvGrpSpPr>
        <p:grpSpPr>
          <a:xfrm>
            <a:off x="4054103" y="2255941"/>
            <a:ext cx="218687" cy="349052"/>
            <a:chOff x="4054103" y="2430191"/>
            <a:chExt cx="218687" cy="349052"/>
          </a:xfrm>
        </p:grpSpPr>
        <p:sp>
          <p:nvSpPr>
            <p:cNvPr id="9911" name="Google Shape;9911;p119"/>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119"/>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3" name="Google Shape;9913;p119"/>
          <p:cNvGrpSpPr/>
          <p:nvPr/>
        </p:nvGrpSpPr>
        <p:grpSpPr>
          <a:xfrm>
            <a:off x="2185128" y="2253299"/>
            <a:ext cx="382758" cy="356595"/>
            <a:chOff x="2185128" y="2427549"/>
            <a:chExt cx="382758" cy="356595"/>
          </a:xfrm>
        </p:grpSpPr>
        <p:sp>
          <p:nvSpPr>
            <p:cNvPr id="9914" name="Google Shape;9914;p119"/>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119"/>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119"/>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119"/>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119"/>
          <p:cNvGrpSpPr/>
          <p:nvPr/>
        </p:nvGrpSpPr>
        <p:grpSpPr>
          <a:xfrm>
            <a:off x="2656907" y="2265043"/>
            <a:ext cx="332757" cy="332343"/>
            <a:chOff x="2656907" y="2439293"/>
            <a:chExt cx="332757" cy="332343"/>
          </a:xfrm>
        </p:grpSpPr>
        <p:sp>
          <p:nvSpPr>
            <p:cNvPr id="9919" name="Google Shape;9919;p119"/>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19"/>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19"/>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119"/>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119"/>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119"/>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119"/>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6" name="Google Shape;9926;p119"/>
          <p:cNvGrpSpPr/>
          <p:nvPr/>
        </p:nvGrpSpPr>
        <p:grpSpPr>
          <a:xfrm>
            <a:off x="1731523" y="2248366"/>
            <a:ext cx="399435" cy="365698"/>
            <a:chOff x="1731523" y="2422616"/>
            <a:chExt cx="399435" cy="365698"/>
          </a:xfrm>
        </p:grpSpPr>
        <p:sp>
          <p:nvSpPr>
            <p:cNvPr id="9927" name="Google Shape;9927;p119"/>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119"/>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119"/>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0" name="Google Shape;9930;p119"/>
          <p:cNvGrpSpPr/>
          <p:nvPr/>
        </p:nvGrpSpPr>
        <p:grpSpPr>
          <a:xfrm>
            <a:off x="3097241" y="2259314"/>
            <a:ext cx="344883" cy="343387"/>
            <a:chOff x="3097241" y="2433564"/>
            <a:chExt cx="344883" cy="343387"/>
          </a:xfrm>
        </p:grpSpPr>
        <p:sp>
          <p:nvSpPr>
            <p:cNvPr id="9931" name="Google Shape;9931;p119"/>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119"/>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119"/>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119"/>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119"/>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119"/>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119"/>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119"/>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119"/>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0" name="Google Shape;9940;p119"/>
          <p:cNvGrpSpPr/>
          <p:nvPr/>
        </p:nvGrpSpPr>
        <p:grpSpPr>
          <a:xfrm>
            <a:off x="1278299" y="2265043"/>
            <a:ext cx="410829" cy="332343"/>
            <a:chOff x="1278299" y="2439293"/>
            <a:chExt cx="410829" cy="332343"/>
          </a:xfrm>
        </p:grpSpPr>
        <p:sp>
          <p:nvSpPr>
            <p:cNvPr id="9941" name="Google Shape;9941;p119"/>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119"/>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119"/>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119"/>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119"/>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119"/>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119"/>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119"/>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119"/>
          <p:cNvGrpSpPr/>
          <p:nvPr/>
        </p:nvGrpSpPr>
        <p:grpSpPr>
          <a:xfrm>
            <a:off x="2661459" y="1840751"/>
            <a:ext cx="322508" cy="273494"/>
            <a:chOff x="2661459" y="2015001"/>
            <a:chExt cx="322508" cy="273494"/>
          </a:xfrm>
        </p:grpSpPr>
        <p:sp>
          <p:nvSpPr>
            <p:cNvPr id="9950" name="Google Shape;9950;p119"/>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19"/>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2" name="Google Shape;9952;p119"/>
          <p:cNvGrpSpPr/>
          <p:nvPr/>
        </p:nvGrpSpPr>
        <p:grpSpPr>
          <a:xfrm>
            <a:off x="870939" y="2265043"/>
            <a:ext cx="331993" cy="331993"/>
            <a:chOff x="870939" y="2439293"/>
            <a:chExt cx="331993" cy="331993"/>
          </a:xfrm>
        </p:grpSpPr>
        <p:sp>
          <p:nvSpPr>
            <p:cNvPr id="9953" name="Google Shape;9953;p119"/>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119"/>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119"/>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119"/>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119"/>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119"/>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119"/>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19"/>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119"/>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119"/>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119"/>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119"/>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119"/>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119"/>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119"/>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119"/>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9" name="Google Shape;9969;p119"/>
          <p:cNvGrpSpPr/>
          <p:nvPr/>
        </p:nvGrpSpPr>
        <p:grpSpPr>
          <a:xfrm>
            <a:off x="6644957" y="2282103"/>
            <a:ext cx="371395" cy="278904"/>
            <a:chOff x="6644957" y="2456353"/>
            <a:chExt cx="371395" cy="278904"/>
          </a:xfrm>
        </p:grpSpPr>
        <p:sp>
          <p:nvSpPr>
            <p:cNvPr id="9970" name="Google Shape;9970;p119"/>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119"/>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119"/>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119"/>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119"/>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5" name="Google Shape;9975;p119"/>
          <p:cNvGrpSpPr/>
          <p:nvPr/>
        </p:nvGrpSpPr>
        <p:grpSpPr>
          <a:xfrm>
            <a:off x="5388757" y="2240409"/>
            <a:ext cx="260349" cy="362292"/>
            <a:chOff x="5388757" y="2414659"/>
            <a:chExt cx="260349" cy="362292"/>
          </a:xfrm>
        </p:grpSpPr>
        <p:sp>
          <p:nvSpPr>
            <p:cNvPr id="9976" name="Google Shape;9976;p119"/>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119"/>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119"/>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119"/>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119"/>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119"/>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119"/>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119"/>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119"/>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119"/>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119"/>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119"/>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119"/>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119"/>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119"/>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119"/>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119"/>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119"/>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119"/>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119"/>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119"/>
          <p:cNvGrpSpPr/>
          <p:nvPr/>
        </p:nvGrpSpPr>
        <p:grpSpPr>
          <a:xfrm>
            <a:off x="3567142" y="2731507"/>
            <a:ext cx="348288" cy="340331"/>
            <a:chOff x="3567142" y="2905757"/>
            <a:chExt cx="348288" cy="340331"/>
          </a:xfrm>
        </p:grpSpPr>
        <p:sp>
          <p:nvSpPr>
            <p:cNvPr id="9997" name="Google Shape;9997;p119"/>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119"/>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119"/>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119"/>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119"/>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119"/>
          <p:cNvGrpSpPr/>
          <p:nvPr/>
        </p:nvGrpSpPr>
        <p:grpSpPr>
          <a:xfrm>
            <a:off x="870939" y="1801571"/>
            <a:ext cx="332375" cy="350071"/>
            <a:chOff x="870939" y="1975821"/>
            <a:chExt cx="332375" cy="350071"/>
          </a:xfrm>
        </p:grpSpPr>
        <p:sp>
          <p:nvSpPr>
            <p:cNvPr id="10003" name="Google Shape;10003;p119"/>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119"/>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119"/>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119"/>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7" name="Google Shape;10007;p119"/>
          <p:cNvGrpSpPr/>
          <p:nvPr/>
        </p:nvGrpSpPr>
        <p:grpSpPr>
          <a:xfrm>
            <a:off x="7967103" y="2240791"/>
            <a:ext cx="355863" cy="361911"/>
            <a:chOff x="7967103" y="2415041"/>
            <a:chExt cx="355863" cy="361911"/>
          </a:xfrm>
        </p:grpSpPr>
        <p:sp>
          <p:nvSpPr>
            <p:cNvPr id="10008" name="Google Shape;10008;p119"/>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119"/>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119"/>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119"/>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119"/>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119"/>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119"/>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119"/>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119"/>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119"/>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119"/>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9" name="Google Shape;10019;p119"/>
          <p:cNvGrpSpPr/>
          <p:nvPr/>
        </p:nvGrpSpPr>
        <p:grpSpPr>
          <a:xfrm>
            <a:off x="7529411" y="2240409"/>
            <a:ext cx="355863" cy="362292"/>
            <a:chOff x="7529411" y="2414659"/>
            <a:chExt cx="355863" cy="362292"/>
          </a:xfrm>
        </p:grpSpPr>
        <p:sp>
          <p:nvSpPr>
            <p:cNvPr id="10020" name="Google Shape;10020;p119"/>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119"/>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119"/>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119"/>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119"/>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119"/>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119"/>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119"/>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119"/>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119"/>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119"/>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119"/>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2" name="Google Shape;10032;p119"/>
          <p:cNvGrpSpPr/>
          <p:nvPr/>
        </p:nvGrpSpPr>
        <p:grpSpPr>
          <a:xfrm>
            <a:off x="5733194" y="2257468"/>
            <a:ext cx="446826" cy="327059"/>
            <a:chOff x="5733194" y="2431718"/>
            <a:chExt cx="446826" cy="327059"/>
          </a:xfrm>
        </p:grpSpPr>
        <p:sp>
          <p:nvSpPr>
            <p:cNvPr id="10033" name="Google Shape;10033;p119"/>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119"/>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119"/>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6" name="Google Shape;10036;p119"/>
          <p:cNvGrpSpPr/>
          <p:nvPr/>
        </p:nvGrpSpPr>
        <p:grpSpPr>
          <a:xfrm>
            <a:off x="4876780" y="2243814"/>
            <a:ext cx="407774" cy="356627"/>
            <a:chOff x="4876780" y="2418064"/>
            <a:chExt cx="407774" cy="356627"/>
          </a:xfrm>
        </p:grpSpPr>
        <p:sp>
          <p:nvSpPr>
            <p:cNvPr id="10037" name="Google Shape;10037;p119"/>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119"/>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119"/>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119"/>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119"/>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119"/>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119"/>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119"/>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5" name="Google Shape;10045;p119"/>
          <p:cNvGrpSpPr/>
          <p:nvPr/>
        </p:nvGrpSpPr>
        <p:grpSpPr>
          <a:xfrm>
            <a:off x="7070872" y="2236621"/>
            <a:ext cx="398321" cy="371013"/>
            <a:chOff x="7070872" y="2410871"/>
            <a:chExt cx="398321" cy="371013"/>
          </a:xfrm>
        </p:grpSpPr>
        <p:sp>
          <p:nvSpPr>
            <p:cNvPr id="10046" name="Google Shape;10046;p119"/>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119"/>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119"/>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119"/>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0" name="Google Shape;10050;p119"/>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1" name="Google Shape;10051;p119"/>
          <p:cNvGrpSpPr/>
          <p:nvPr/>
        </p:nvGrpSpPr>
        <p:grpSpPr>
          <a:xfrm>
            <a:off x="5318259" y="2807861"/>
            <a:ext cx="371013" cy="220787"/>
            <a:chOff x="5318259" y="2982111"/>
            <a:chExt cx="371013" cy="220787"/>
          </a:xfrm>
        </p:grpSpPr>
        <p:sp>
          <p:nvSpPr>
            <p:cNvPr id="10052" name="Google Shape;10052;p119"/>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119"/>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119"/>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119"/>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119"/>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119"/>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119"/>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119"/>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0" name="Google Shape;10060;p119"/>
          <p:cNvGrpSpPr/>
          <p:nvPr/>
        </p:nvGrpSpPr>
        <p:grpSpPr>
          <a:xfrm>
            <a:off x="7073928" y="2731507"/>
            <a:ext cx="371395" cy="371809"/>
            <a:chOff x="7073928" y="2905757"/>
            <a:chExt cx="371395" cy="371809"/>
          </a:xfrm>
        </p:grpSpPr>
        <p:sp>
          <p:nvSpPr>
            <p:cNvPr id="10061" name="Google Shape;10061;p119"/>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119"/>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119"/>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4" name="Google Shape;10064;p119"/>
          <p:cNvGrpSpPr/>
          <p:nvPr/>
        </p:nvGrpSpPr>
        <p:grpSpPr>
          <a:xfrm>
            <a:off x="6188327" y="2781158"/>
            <a:ext cx="371395" cy="272857"/>
            <a:chOff x="6188327" y="2955408"/>
            <a:chExt cx="371395" cy="272857"/>
          </a:xfrm>
        </p:grpSpPr>
        <p:sp>
          <p:nvSpPr>
            <p:cNvPr id="10065" name="Google Shape;10065;p119"/>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119"/>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7" name="Google Shape;10067;p119"/>
          <p:cNvGrpSpPr/>
          <p:nvPr/>
        </p:nvGrpSpPr>
        <p:grpSpPr>
          <a:xfrm>
            <a:off x="7521454" y="2731889"/>
            <a:ext cx="359651" cy="371013"/>
            <a:chOff x="7521454" y="2906139"/>
            <a:chExt cx="359651" cy="371013"/>
          </a:xfrm>
        </p:grpSpPr>
        <p:sp>
          <p:nvSpPr>
            <p:cNvPr id="10068" name="Google Shape;10068;p119"/>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119"/>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119"/>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119"/>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119"/>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3" name="Google Shape;10073;p119"/>
          <p:cNvGrpSpPr/>
          <p:nvPr/>
        </p:nvGrpSpPr>
        <p:grpSpPr>
          <a:xfrm>
            <a:off x="5782845" y="2732271"/>
            <a:ext cx="301661" cy="371013"/>
            <a:chOff x="5782845" y="2906521"/>
            <a:chExt cx="301661" cy="371013"/>
          </a:xfrm>
        </p:grpSpPr>
        <p:sp>
          <p:nvSpPr>
            <p:cNvPr id="10074" name="Google Shape;10074;p119"/>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119"/>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119"/>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119"/>
          <p:cNvGrpSpPr/>
          <p:nvPr/>
        </p:nvGrpSpPr>
        <p:grpSpPr>
          <a:xfrm>
            <a:off x="3539102" y="2253299"/>
            <a:ext cx="355099" cy="355481"/>
            <a:chOff x="3539102" y="2427549"/>
            <a:chExt cx="355099" cy="355481"/>
          </a:xfrm>
        </p:grpSpPr>
        <p:sp>
          <p:nvSpPr>
            <p:cNvPr id="10078" name="Google Shape;10078;p119"/>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119"/>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0" name="Google Shape;10080;p119"/>
          <p:cNvGrpSpPr/>
          <p:nvPr/>
        </p:nvGrpSpPr>
        <p:grpSpPr>
          <a:xfrm>
            <a:off x="6630539" y="2743252"/>
            <a:ext cx="371777" cy="349434"/>
            <a:chOff x="6630539" y="2917502"/>
            <a:chExt cx="371777" cy="349434"/>
          </a:xfrm>
        </p:grpSpPr>
        <p:sp>
          <p:nvSpPr>
            <p:cNvPr id="10081" name="Google Shape;10081;p119"/>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119"/>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119"/>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19"/>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19"/>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19"/>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119"/>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119"/>
          <p:cNvGrpSpPr/>
          <p:nvPr/>
        </p:nvGrpSpPr>
        <p:grpSpPr>
          <a:xfrm>
            <a:off x="2171474" y="3194979"/>
            <a:ext cx="408156" cy="343737"/>
            <a:chOff x="2171474" y="3369229"/>
            <a:chExt cx="408156" cy="343737"/>
          </a:xfrm>
        </p:grpSpPr>
        <p:sp>
          <p:nvSpPr>
            <p:cNvPr id="10089" name="Google Shape;10089;p119"/>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119"/>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119"/>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19"/>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3" name="Google Shape;10093;p119"/>
          <p:cNvGrpSpPr/>
          <p:nvPr/>
        </p:nvGrpSpPr>
        <p:grpSpPr>
          <a:xfrm>
            <a:off x="4891198" y="2750858"/>
            <a:ext cx="334634" cy="334634"/>
            <a:chOff x="4891198" y="2925108"/>
            <a:chExt cx="334634" cy="334634"/>
          </a:xfrm>
        </p:grpSpPr>
        <p:sp>
          <p:nvSpPr>
            <p:cNvPr id="10094" name="Google Shape;10094;p119"/>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119"/>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119"/>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119"/>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119"/>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119"/>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119"/>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19"/>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119"/>
          <p:cNvGrpSpPr/>
          <p:nvPr/>
        </p:nvGrpSpPr>
        <p:grpSpPr>
          <a:xfrm>
            <a:off x="7976174" y="2750858"/>
            <a:ext cx="334666" cy="334634"/>
            <a:chOff x="7976174" y="2925108"/>
            <a:chExt cx="334666" cy="334634"/>
          </a:xfrm>
        </p:grpSpPr>
        <p:sp>
          <p:nvSpPr>
            <p:cNvPr id="10103" name="Google Shape;10103;p119"/>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119"/>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119"/>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119"/>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119"/>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119"/>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119"/>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119"/>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119"/>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119"/>
          <p:cNvGrpSpPr/>
          <p:nvPr/>
        </p:nvGrpSpPr>
        <p:grpSpPr>
          <a:xfrm>
            <a:off x="3091957" y="3199881"/>
            <a:ext cx="354717" cy="332757"/>
            <a:chOff x="3091957" y="3374131"/>
            <a:chExt cx="354717" cy="332757"/>
          </a:xfrm>
        </p:grpSpPr>
        <p:sp>
          <p:nvSpPr>
            <p:cNvPr id="10113" name="Google Shape;10113;p119"/>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119"/>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119"/>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119"/>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119"/>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19"/>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9" name="Google Shape;10119;p119"/>
          <p:cNvGrpSpPr/>
          <p:nvPr/>
        </p:nvGrpSpPr>
        <p:grpSpPr>
          <a:xfrm>
            <a:off x="3988156" y="3205960"/>
            <a:ext cx="353954" cy="318880"/>
            <a:chOff x="3988156" y="3380210"/>
            <a:chExt cx="353954" cy="318880"/>
          </a:xfrm>
        </p:grpSpPr>
        <p:sp>
          <p:nvSpPr>
            <p:cNvPr id="10120" name="Google Shape;10120;p119"/>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119"/>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119"/>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119"/>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119"/>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119"/>
          <p:cNvGrpSpPr/>
          <p:nvPr/>
        </p:nvGrpSpPr>
        <p:grpSpPr>
          <a:xfrm>
            <a:off x="3541011" y="3193070"/>
            <a:ext cx="348257" cy="346188"/>
            <a:chOff x="3541011" y="3367320"/>
            <a:chExt cx="348257" cy="346188"/>
          </a:xfrm>
        </p:grpSpPr>
        <p:sp>
          <p:nvSpPr>
            <p:cNvPr id="10126" name="Google Shape;10126;p119"/>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119"/>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119"/>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119"/>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0" name="Google Shape;10130;p119"/>
          <p:cNvGrpSpPr/>
          <p:nvPr/>
        </p:nvGrpSpPr>
        <p:grpSpPr>
          <a:xfrm>
            <a:off x="1314678" y="3183967"/>
            <a:ext cx="334666" cy="365348"/>
            <a:chOff x="1314678" y="3358217"/>
            <a:chExt cx="334666" cy="365348"/>
          </a:xfrm>
        </p:grpSpPr>
        <p:sp>
          <p:nvSpPr>
            <p:cNvPr id="10131" name="Google Shape;10131;p119"/>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119"/>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119"/>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119"/>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119"/>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6" name="Google Shape;10136;p119"/>
          <p:cNvGrpSpPr/>
          <p:nvPr/>
        </p:nvGrpSpPr>
        <p:grpSpPr>
          <a:xfrm>
            <a:off x="1748582" y="3198385"/>
            <a:ext cx="359269" cy="335780"/>
            <a:chOff x="1748582" y="3372635"/>
            <a:chExt cx="359269" cy="335780"/>
          </a:xfrm>
        </p:grpSpPr>
        <p:sp>
          <p:nvSpPr>
            <p:cNvPr id="10137" name="Google Shape;10137;p119"/>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8" name="Google Shape;10138;p119"/>
            <p:cNvGrpSpPr/>
            <p:nvPr/>
          </p:nvGrpSpPr>
          <p:grpSpPr>
            <a:xfrm>
              <a:off x="1748582" y="3372635"/>
              <a:ext cx="333520" cy="335780"/>
              <a:chOff x="1748582" y="3372635"/>
              <a:chExt cx="333520" cy="335780"/>
            </a:xfrm>
          </p:grpSpPr>
          <p:sp>
            <p:nvSpPr>
              <p:cNvPr id="10139" name="Google Shape;10139;p119"/>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119"/>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119"/>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42" name="Google Shape;10142;p119"/>
          <p:cNvGrpSpPr/>
          <p:nvPr/>
        </p:nvGrpSpPr>
        <p:grpSpPr>
          <a:xfrm>
            <a:off x="2640993" y="3183585"/>
            <a:ext cx="365348" cy="364966"/>
            <a:chOff x="2640993" y="3357835"/>
            <a:chExt cx="365348" cy="364966"/>
          </a:xfrm>
        </p:grpSpPr>
        <p:sp>
          <p:nvSpPr>
            <p:cNvPr id="10143" name="Google Shape;10143;p119"/>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119"/>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119"/>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119"/>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119"/>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119"/>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119"/>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119"/>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119"/>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119"/>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3" name="Google Shape;10153;p119"/>
          <p:cNvGrpSpPr/>
          <p:nvPr/>
        </p:nvGrpSpPr>
        <p:grpSpPr>
          <a:xfrm>
            <a:off x="4886264" y="3191924"/>
            <a:ext cx="350548" cy="350198"/>
            <a:chOff x="4886264" y="3366174"/>
            <a:chExt cx="350548" cy="350198"/>
          </a:xfrm>
        </p:grpSpPr>
        <p:sp>
          <p:nvSpPr>
            <p:cNvPr id="10154" name="Google Shape;10154;p119"/>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119"/>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119"/>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119"/>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119"/>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119"/>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119"/>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119"/>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119"/>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119"/>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119"/>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119"/>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119"/>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7" name="Google Shape;10167;p119"/>
          <p:cNvGrpSpPr/>
          <p:nvPr/>
        </p:nvGrpSpPr>
        <p:grpSpPr>
          <a:xfrm>
            <a:off x="5331913" y="3239697"/>
            <a:ext cx="347143" cy="254684"/>
            <a:chOff x="5331913" y="3413947"/>
            <a:chExt cx="347143" cy="254684"/>
          </a:xfrm>
        </p:grpSpPr>
        <p:sp>
          <p:nvSpPr>
            <p:cNvPr id="10168" name="Google Shape;10168;p119"/>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119"/>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119"/>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119"/>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119"/>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119"/>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4" name="Google Shape;10174;p119"/>
          <p:cNvGrpSpPr/>
          <p:nvPr/>
        </p:nvGrpSpPr>
        <p:grpSpPr>
          <a:xfrm>
            <a:off x="5776798" y="3235528"/>
            <a:ext cx="346379" cy="264518"/>
            <a:chOff x="5776798" y="3409778"/>
            <a:chExt cx="346379" cy="264518"/>
          </a:xfrm>
        </p:grpSpPr>
        <p:sp>
          <p:nvSpPr>
            <p:cNvPr id="10175" name="Google Shape;10175;p119"/>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119"/>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119"/>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119"/>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119"/>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119"/>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1" name="Google Shape;10181;p119"/>
          <p:cNvGrpSpPr/>
          <p:nvPr/>
        </p:nvGrpSpPr>
        <p:grpSpPr>
          <a:xfrm>
            <a:off x="7108015" y="3222255"/>
            <a:ext cx="344883" cy="290299"/>
            <a:chOff x="7108015" y="3396505"/>
            <a:chExt cx="344883" cy="290299"/>
          </a:xfrm>
        </p:grpSpPr>
        <p:sp>
          <p:nvSpPr>
            <p:cNvPr id="10182" name="Google Shape;10182;p119"/>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119"/>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119"/>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119"/>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6" name="Google Shape;10186;p119"/>
          <p:cNvGrpSpPr/>
          <p:nvPr/>
        </p:nvGrpSpPr>
        <p:grpSpPr>
          <a:xfrm>
            <a:off x="7551754" y="3216558"/>
            <a:ext cx="344883" cy="301311"/>
            <a:chOff x="7551754" y="3390808"/>
            <a:chExt cx="344883" cy="301311"/>
          </a:xfrm>
        </p:grpSpPr>
        <p:sp>
          <p:nvSpPr>
            <p:cNvPr id="10187" name="Google Shape;10187;p119"/>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119"/>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119"/>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119"/>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119"/>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119"/>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119"/>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119"/>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119"/>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119"/>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119"/>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8" name="Google Shape;10198;p119"/>
          <p:cNvGrpSpPr/>
          <p:nvPr/>
        </p:nvGrpSpPr>
        <p:grpSpPr>
          <a:xfrm>
            <a:off x="6707084" y="3213153"/>
            <a:ext cx="261145" cy="308504"/>
            <a:chOff x="6707084" y="3387403"/>
            <a:chExt cx="261145" cy="308504"/>
          </a:xfrm>
        </p:grpSpPr>
        <p:sp>
          <p:nvSpPr>
            <p:cNvPr id="10199" name="Google Shape;10199;p119"/>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119"/>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119"/>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119"/>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3" name="Google Shape;10203;p119"/>
          <p:cNvGrpSpPr/>
          <p:nvPr/>
        </p:nvGrpSpPr>
        <p:grpSpPr>
          <a:xfrm>
            <a:off x="848978" y="4123387"/>
            <a:ext cx="377824" cy="324418"/>
            <a:chOff x="848978" y="4297637"/>
            <a:chExt cx="377824" cy="324418"/>
          </a:xfrm>
        </p:grpSpPr>
        <p:sp>
          <p:nvSpPr>
            <p:cNvPr id="10204" name="Google Shape;10204;p119"/>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119"/>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6" name="Google Shape;10206;p119"/>
          <p:cNvGrpSpPr/>
          <p:nvPr/>
        </p:nvGrpSpPr>
        <p:grpSpPr>
          <a:xfrm>
            <a:off x="1754279" y="4112343"/>
            <a:ext cx="351439" cy="345965"/>
            <a:chOff x="1754279" y="4286593"/>
            <a:chExt cx="351439" cy="345965"/>
          </a:xfrm>
        </p:grpSpPr>
        <p:sp>
          <p:nvSpPr>
            <p:cNvPr id="10207" name="Google Shape;10207;p119"/>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119"/>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119"/>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119"/>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119"/>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2" name="Google Shape;10212;p119"/>
          <p:cNvGrpSpPr/>
          <p:nvPr/>
        </p:nvGrpSpPr>
        <p:grpSpPr>
          <a:xfrm>
            <a:off x="3996113" y="4116926"/>
            <a:ext cx="336512" cy="335048"/>
            <a:chOff x="3996113" y="4291176"/>
            <a:chExt cx="336512" cy="335048"/>
          </a:xfrm>
        </p:grpSpPr>
        <p:sp>
          <p:nvSpPr>
            <p:cNvPr id="10213" name="Google Shape;10213;p119"/>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119"/>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119"/>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6" name="Google Shape;10216;p119"/>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7" name="Google Shape;10217;p119"/>
          <p:cNvGrpSpPr/>
          <p:nvPr/>
        </p:nvGrpSpPr>
        <p:grpSpPr>
          <a:xfrm>
            <a:off x="2179081" y="4111261"/>
            <a:ext cx="397525" cy="348670"/>
            <a:chOff x="2179081" y="4285511"/>
            <a:chExt cx="397525" cy="348670"/>
          </a:xfrm>
        </p:grpSpPr>
        <p:sp>
          <p:nvSpPr>
            <p:cNvPr id="10218" name="Google Shape;10218;p119"/>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119"/>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0" name="Google Shape;10220;p119"/>
          <p:cNvGrpSpPr/>
          <p:nvPr/>
        </p:nvGrpSpPr>
        <p:grpSpPr>
          <a:xfrm>
            <a:off x="3584201" y="4120746"/>
            <a:ext cx="267574" cy="329415"/>
            <a:chOff x="3584201" y="4294996"/>
            <a:chExt cx="267574" cy="329415"/>
          </a:xfrm>
        </p:grpSpPr>
        <p:sp>
          <p:nvSpPr>
            <p:cNvPr id="10221" name="Google Shape;10221;p119"/>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119"/>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119"/>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119"/>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5" name="Google Shape;10225;p119"/>
          <p:cNvGrpSpPr/>
          <p:nvPr/>
        </p:nvGrpSpPr>
        <p:grpSpPr>
          <a:xfrm>
            <a:off x="3082855" y="4121478"/>
            <a:ext cx="375946" cy="327823"/>
            <a:chOff x="3082855" y="4295728"/>
            <a:chExt cx="375946" cy="327823"/>
          </a:xfrm>
        </p:grpSpPr>
        <p:sp>
          <p:nvSpPr>
            <p:cNvPr id="10226" name="Google Shape;10226;p119"/>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119"/>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119"/>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19"/>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119"/>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119"/>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119"/>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119"/>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119"/>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119"/>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119"/>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7" name="Google Shape;10237;p119"/>
          <p:cNvGrpSpPr/>
          <p:nvPr/>
        </p:nvGrpSpPr>
        <p:grpSpPr>
          <a:xfrm>
            <a:off x="2749016" y="4116926"/>
            <a:ext cx="150831" cy="336926"/>
            <a:chOff x="2749016" y="4291176"/>
            <a:chExt cx="150831" cy="336926"/>
          </a:xfrm>
        </p:grpSpPr>
        <p:sp>
          <p:nvSpPr>
            <p:cNvPr id="10238" name="Google Shape;10238;p119"/>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119"/>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119"/>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119"/>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2" name="Google Shape;10242;p119"/>
          <p:cNvGrpSpPr/>
          <p:nvPr/>
        </p:nvGrpSpPr>
        <p:grpSpPr>
          <a:xfrm>
            <a:off x="7127716" y="4105182"/>
            <a:ext cx="248254" cy="361942"/>
            <a:chOff x="7127716" y="4279432"/>
            <a:chExt cx="248254" cy="361942"/>
          </a:xfrm>
        </p:grpSpPr>
        <p:sp>
          <p:nvSpPr>
            <p:cNvPr id="10243" name="Google Shape;10243;p119"/>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119"/>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119"/>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119"/>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119"/>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119"/>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119"/>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119"/>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119"/>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2" name="Google Shape;10252;p119"/>
          <p:cNvGrpSpPr/>
          <p:nvPr/>
        </p:nvGrpSpPr>
        <p:grpSpPr>
          <a:xfrm>
            <a:off x="7565408" y="4105182"/>
            <a:ext cx="248255" cy="361942"/>
            <a:chOff x="7565408" y="4279432"/>
            <a:chExt cx="248255" cy="361942"/>
          </a:xfrm>
        </p:grpSpPr>
        <p:sp>
          <p:nvSpPr>
            <p:cNvPr id="10253" name="Google Shape;10253;p119"/>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119"/>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119"/>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119"/>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119"/>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119"/>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119"/>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119"/>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119"/>
          <p:cNvGrpSpPr/>
          <p:nvPr/>
        </p:nvGrpSpPr>
        <p:grpSpPr>
          <a:xfrm>
            <a:off x="6264109" y="4105182"/>
            <a:ext cx="225498" cy="361560"/>
            <a:chOff x="6264109" y="4279432"/>
            <a:chExt cx="225498" cy="361560"/>
          </a:xfrm>
        </p:grpSpPr>
        <p:sp>
          <p:nvSpPr>
            <p:cNvPr id="10262" name="Google Shape;10262;p119"/>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119"/>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4" name="Google Shape;10264;p119"/>
          <p:cNvGrpSpPr/>
          <p:nvPr/>
        </p:nvGrpSpPr>
        <p:grpSpPr>
          <a:xfrm>
            <a:off x="7929578" y="4110115"/>
            <a:ext cx="395266" cy="351312"/>
            <a:chOff x="7929578" y="4284365"/>
            <a:chExt cx="395266" cy="351312"/>
          </a:xfrm>
        </p:grpSpPr>
        <p:sp>
          <p:nvSpPr>
            <p:cNvPr id="10265" name="Google Shape;10265;p119"/>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119"/>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119"/>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119"/>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9" name="Google Shape;10269;p119"/>
          <p:cNvGrpSpPr/>
          <p:nvPr/>
        </p:nvGrpSpPr>
        <p:grpSpPr>
          <a:xfrm>
            <a:off x="6595502" y="4149527"/>
            <a:ext cx="426315" cy="332826"/>
            <a:chOff x="6639652" y="4323777"/>
            <a:chExt cx="426315" cy="332826"/>
          </a:xfrm>
        </p:grpSpPr>
        <p:sp>
          <p:nvSpPr>
            <p:cNvPr id="10270" name="Google Shape;10270;p119"/>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119"/>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119"/>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119"/>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119"/>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119"/>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119"/>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119"/>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119"/>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119"/>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119"/>
          <p:cNvGrpSpPr/>
          <p:nvPr/>
        </p:nvGrpSpPr>
        <p:grpSpPr>
          <a:xfrm>
            <a:off x="5357662" y="4123387"/>
            <a:ext cx="287275" cy="326296"/>
            <a:chOff x="5357662" y="4297637"/>
            <a:chExt cx="287275" cy="326296"/>
          </a:xfrm>
        </p:grpSpPr>
        <p:sp>
          <p:nvSpPr>
            <p:cNvPr id="10281" name="Google Shape;10281;p119"/>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119"/>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119"/>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119"/>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119"/>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6" name="Google Shape;10286;p119"/>
          <p:cNvGrpSpPr/>
          <p:nvPr/>
        </p:nvGrpSpPr>
        <p:grpSpPr>
          <a:xfrm>
            <a:off x="5774124" y="4120300"/>
            <a:ext cx="331611" cy="331674"/>
            <a:chOff x="5774124" y="4294550"/>
            <a:chExt cx="331611" cy="331674"/>
          </a:xfrm>
        </p:grpSpPr>
        <p:sp>
          <p:nvSpPr>
            <p:cNvPr id="10287" name="Google Shape;10287;p119"/>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19"/>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9" name="Google Shape;10289;p119"/>
          <p:cNvGrpSpPr/>
          <p:nvPr/>
        </p:nvGrpSpPr>
        <p:grpSpPr>
          <a:xfrm>
            <a:off x="4890434" y="4113139"/>
            <a:ext cx="345997" cy="346029"/>
            <a:chOff x="4890434" y="4287389"/>
            <a:chExt cx="345997" cy="346029"/>
          </a:xfrm>
        </p:grpSpPr>
        <p:sp>
          <p:nvSpPr>
            <p:cNvPr id="10290" name="Google Shape;10290;p119"/>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119"/>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119"/>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119"/>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119"/>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119"/>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119"/>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7" name="Google Shape;10297;p119"/>
          <p:cNvGrpSpPr/>
          <p:nvPr/>
        </p:nvGrpSpPr>
        <p:grpSpPr>
          <a:xfrm>
            <a:off x="2165809" y="3636809"/>
            <a:ext cx="422542" cy="342973"/>
            <a:chOff x="2165809" y="3811059"/>
            <a:chExt cx="422542" cy="342973"/>
          </a:xfrm>
        </p:grpSpPr>
        <p:sp>
          <p:nvSpPr>
            <p:cNvPr id="10298" name="Google Shape;10298;p119"/>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119"/>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119"/>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119"/>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119"/>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119"/>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119"/>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119"/>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119"/>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119"/>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119"/>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119"/>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119"/>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119"/>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119"/>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119"/>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119"/>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119"/>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6" name="Google Shape;10316;p119"/>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7" name="Google Shape;10317;p119"/>
          <p:cNvGrpSpPr/>
          <p:nvPr/>
        </p:nvGrpSpPr>
        <p:grpSpPr>
          <a:xfrm>
            <a:off x="903530" y="3631875"/>
            <a:ext cx="264550" cy="353222"/>
            <a:chOff x="903530" y="3806125"/>
            <a:chExt cx="264550" cy="353222"/>
          </a:xfrm>
        </p:grpSpPr>
        <p:sp>
          <p:nvSpPr>
            <p:cNvPr id="10318" name="Google Shape;10318;p119"/>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119"/>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119"/>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119"/>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2" name="Google Shape;10322;p119"/>
          <p:cNvGrpSpPr/>
          <p:nvPr/>
        </p:nvGrpSpPr>
        <p:grpSpPr>
          <a:xfrm>
            <a:off x="850092" y="3178684"/>
            <a:ext cx="369517" cy="375660"/>
            <a:chOff x="850092" y="3352934"/>
            <a:chExt cx="369517" cy="375660"/>
          </a:xfrm>
        </p:grpSpPr>
        <p:sp>
          <p:nvSpPr>
            <p:cNvPr id="10323" name="Google Shape;10323;p119"/>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119"/>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119"/>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119"/>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119"/>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119"/>
          <p:cNvGrpSpPr/>
          <p:nvPr/>
        </p:nvGrpSpPr>
        <p:grpSpPr>
          <a:xfrm>
            <a:off x="2611458" y="3642124"/>
            <a:ext cx="426329" cy="332375"/>
            <a:chOff x="2611458" y="3816374"/>
            <a:chExt cx="426329" cy="332375"/>
          </a:xfrm>
        </p:grpSpPr>
        <p:sp>
          <p:nvSpPr>
            <p:cNvPr id="10329" name="Google Shape;10329;p119"/>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119"/>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119"/>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119"/>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119"/>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119"/>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119"/>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119"/>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119"/>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119"/>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9" name="Google Shape;10339;p119"/>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0" name="Google Shape;10340;p119"/>
          <p:cNvGrpSpPr/>
          <p:nvPr/>
        </p:nvGrpSpPr>
        <p:grpSpPr>
          <a:xfrm>
            <a:off x="4019984" y="3631143"/>
            <a:ext cx="293704" cy="353954"/>
            <a:chOff x="4019984" y="3805393"/>
            <a:chExt cx="293704" cy="353954"/>
          </a:xfrm>
        </p:grpSpPr>
        <p:sp>
          <p:nvSpPr>
            <p:cNvPr id="10341" name="Google Shape;10341;p119"/>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119"/>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3" name="Google Shape;10343;p119"/>
          <p:cNvGrpSpPr/>
          <p:nvPr/>
        </p:nvGrpSpPr>
        <p:grpSpPr>
          <a:xfrm>
            <a:off x="8006505" y="3215794"/>
            <a:ext cx="323654" cy="303189"/>
            <a:chOff x="8006505" y="3390044"/>
            <a:chExt cx="323654" cy="303189"/>
          </a:xfrm>
        </p:grpSpPr>
        <p:sp>
          <p:nvSpPr>
            <p:cNvPr id="10344" name="Google Shape;10344;p119"/>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119"/>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119"/>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119"/>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119"/>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119"/>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119"/>
          <p:cNvGrpSpPr/>
          <p:nvPr/>
        </p:nvGrpSpPr>
        <p:grpSpPr>
          <a:xfrm>
            <a:off x="1299146" y="3632257"/>
            <a:ext cx="367990" cy="351312"/>
            <a:chOff x="1299146" y="3806507"/>
            <a:chExt cx="367990" cy="351312"/>
          </a:xfrm>
        </p:grpSpPr>
        <p:sp>
          <p:nvSpPr>
            <p:cNvPr id="10351" name="Google Shape;10351;p119"/>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119"/>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3" name="Google Shape;10353;p119"/>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4" name="Google Shape;10354;p119"/>
          <p:cNvGrpSpPr/>
          <p:nvPr/>
        </p:nvGrpSpPr>
        <p:grpSpPr>
          <a:xfrm>
            <a:off x="7550258" y="3658420"/>
            <a:ext cx="371395" cy="301279"/>
            <a:chOff x="7550258" y="3832670"/>
            <a:chExt cx="371395" cy="301279"/>
          </a:xfrm>
        </p:grpSpPr>
        <p:sp>
          <p:nvSpPr>
            <p:cNvPr id="10355" name="Google Shape;10355;p119"/>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119"/>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119"/>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119"/>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119"/>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119"/>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119"/>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119"/>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119"/>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119"/>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119"/>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119"/>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119"/>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119"/>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119"/>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119"/>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119"/>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119"/>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3" name="Google Shape;10373;p119"/>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4" name="Google Shape;10374;p119"/>
          <p:cNvGrpSpPr/>
          <p:nvPr/>
        </p:nvGrpSpPr>
        <p:grpSpPr>
          <a:xfrm>
            <a:off x="6659725" y="3633785"/>
            <a:ext cx="367608" cy="350548"/>
            <a:chOff x="6659725" y="3808035"/>
            <a:chExt cx="367608" cy="350548"/>
          </a:xfrm>
        </p:grpSpPr>
        <p:sp>
          <p:nvSpPr>
            <p:cNvPr id="10375" name="Google Shape;10375;p119"/>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119"/>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7" name="Google Shape;10377;p119"/>
          <p:cNvGrpSpPr/>
          <p:nvPr/>
        </p:nvGrpSpPr>
        <p:grpSpPr>
          <a:xfrm>
            <a:off x="6219391" y="3642506"/>
            <a:ext cx="356627" cy="334252"/>
            <a:chOff x="6219391" y="3816756"/>
            <a:chExt cx="356627" cy="334252"/>
          </a:xfrm>
        </p:grpSpPr>
        <p:sp>
          <p:nvSpPr>
            <p:cNvPr id="10378" name="Google Shape;10378;p119"/>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119"/>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119"/>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119"/>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119"/>
          <p:cNvGrpSpPr/>
          <p:nvPr/>
        </p:nvGrpSpPr>
        <p:grpSpPr>
          <a:xfrm>
            <a:off x="5778676" y="3652722"/>
            <a:ext cx="349052" cy="313055"/>
            <a:chOff x="5778676" y="3826972"/>
            <a:chExt cx="349052" cy="313055"/>
          </a:xfrm>
        </p:grpSpPr>
        <p:sp>
          <p:nvSpPr>
            <p:cNvPr id="10383" name="Google Shape;10383;p119"/>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119"/>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119"/>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119"/>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119"/>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119"/>
          <p:cNvGrpSpPr/>
          <p:nvPr/>
        </p:nvGrpSpPr>
        <p:grpSpPr>
          <a:xfrm>
            <a:off x="5355784" y="3660297"/>
            <a:ext cx="299019" cy="297905"/>
            <a:chOff x="5355784" y="3834547"/>
            <a:chExt cx="299019" cy="297905"/>
          </a:xfrm>
        </p:grpSpPr>
        <p:sp>
          <p:nvSpPr>
            <p:cNvPr id="10389" name="Google Shape;10389;p119"/>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119"/>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119"/>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119"/>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3" name="Google Shape;10393;p119"/>
          <p:cNvGrpSpPr/>
          <p:nvPr/>
        </p:nvGrpSpPr>
        <p:grpSpPr>
          <a:xfrm>
            <a:off x="8036455" y="3633021"/>
            <a:ext cx="292176" cy="353985"/>
            <a:chOff x="8036455" y="3807271"/>
            <a:chExt cx="292176" cy="353985"/>
          </a:xfrm>
        </p:grpSpPr>
        <p:sp>
          <p:nvSpPr>
            <p:cNvPr id="10394" name="Google Shape;10394;p119"/>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119"/>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6" name="Google Shape;10396;p119"/>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0397" name="Google Shape;10397;p119"/>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0398" name="Google Shape;10398;p119"/>
          <p:cNvGrpSpPr/>
          <p:nvPr/>
        </p:nvGrpSpPr>
        <p:grpSpPr>
          <a:xfrm>
            <a:off x="4874902" y="3634549"/>
            <a:ext cx="345615" cy="350835"/>
            <a:chOff x="4874902" y="3808799"/>
            <a:chExt cx="345615" cy="350835"/>
          </a:xfrm>
        </p:grpSpPr>
        <p:sp>
          <p:nvSpPr>
            <p:cNvPr id="10399" name="Google Shape;10399;p119"/>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119"/>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119"/>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119"/>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119"/>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119"/>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119"/>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119"/>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119"/>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119"/>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119"/>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119"/>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119"/>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119"/>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119"/>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119"/>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119"/>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6" name="Google Shape;10416;p119"/>
          <p:cNvGrpSpPr/>
          <p:nvPr/>
        </p:nvGrpSpPr>
        <p:grpSpPr>
          <a:xfrm>
            <a:off x="3095745" y="3631143"/>
            <a:ext cx="352840" cy="354717"/>
            <a:chOff x="3095745" y="3805393"/>
            <a:chExt cx="352840" cy="354717"/>
          </a:xfrm>
        </p:grpSpPr>
        <p:sp>
          <p:nvSpPr>
            <p:cNvPr id="10417" name="Google Shape;10417;p119"/>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119"/>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119"/>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119"/>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119"/>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119"/>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26" name="Shape 10426"/>
        <p:cNvGrpSpPr/>
        <p:nvPr/>
      </p:nvGrpSpPr>
      <p:grpSpPr>
        <a:xfrm>
          <a:off x="0" y="0"/>
          <a:ext cx="0" cy="0"/>
          <a:chOff x="0" y="0"/>
          <a:chExt cx="0" cy="0"/>
        </a:xfrm>
      </p:grpSpPr>
      <p:grpSp>
        <p:nvGrpSpPr>
          <p:cNvPr id="10427" name="Google Shape;10427;p120"/>
          <p:cNvGrpSpPr/>
          <p:nvPr/>
        </p:nvGrpSpPr>
        <p:grpSpPr>
          <a:xfrm>
            <a:off x="2733780" y="4039081"/>
            <a:ext cx="342144" cy="362704"/>
            <a:chOff x="2704005" y="4258781"/>
            <a:chExt cx="342144" cy="362704"/>
          </a:xfrm>
        </p:grpSpPr>
        <p:sp>
          <p:nvSpPr>
            <p:cNvPr id="10428" name="Google Shape;10428;p120"/>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120"/>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120"/>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120"/>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120"/>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120"/>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120"/>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5" name="Google Shape;10435;p120"/>
          <p:cNvGrpSpPr/>
          <p:nvPr/>
        </p:nvGrpSpPr>
        <p:grpSpPr>
          <a:xfrm>
            <a:off x="2157462" y="4083096"/>
            <a:ext cx="347435" cy="363370"/>
            <a:chOff x="2157462" y="4258496"/>
            <a:chExt cx="347435" cy="363370"/>
          </a:xfrm>
        </p:grpSpPr>
        <p:sp>
          <p:nvSpPr>
            <p:cNvPr id="10436" name="Google Shape;10436;p120"/>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120"/>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120"/>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120"/>
          <p:cNvGrpSpPr/>
          <p:nvPr/>
        </p:nvGrpSpPr>
        <p:grpSpPr>
          <a:xfrm>
            <a:off x="4010963" y="3588381"/>
            <a:ext cx="343665" cy="363211"/>
            <a:chOff x="4010963" y="3763781"/>
            <a:chExt cx="343665" cy="363211"/>
          </a:xfrm>
        </p:grpSpPr>
        <p:sp>
          <p:nvSpPr>
            <p:cNvPr id="10440" name="Google Shape;10440;p120"/>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120"/>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120"/>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120"/>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120"/>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5" name="Google Shape;10445;p120"/>
          <p:cNvGrpSpPr/>
          <p:nvPr/>
        </p:nvGrpSpPr>
        <p:grpSpPr>
          <a:xfrm>
            <a:off x="2214042" y="3635109"/>
            <a:ext cx="368153" cy="311193"/>
            <a:chOff x="2214042" y="3810509"/>
            <a:chExt cx="368153" cy="311193"/>
          </a:xfrm>
        </p:grpSpPr>
        <p:sp>
          <p:nvSpPr>
            <p:cNvPr id="10446" name="Google Shape;10446;p120"/>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120"/>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8" name="Google Shape;10448;p120"/>
          <p:cNvGrpSpPr/>
          <p:nvPr/>
        </p:nvGrpSpPr>
        <p:grpSpPr>
          <a:xfrm>
            <a:off x="1797413" y="3606819"/>
            <a:ext cx="367805" cy="367773"/>
            <a:chOff x="1768938" y="3782219"/>
            <a:chExt cx="367805" cy="367773"/>
          </a:xfrm>
        </p:grpSpPr>
        <p:sp>
          <p:nvSpPr>
            <p:cNvPr id="10449" name="Google Shape;10449;p120"/>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120"/>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120"/>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120"/>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120"/>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120"/>
          <p:cNvGrpSpPr/>
          <p:nvPr/>
        </p:nvGrpSpPr>
        <p:grpSpPr>
          <a:xfrm>
            <a:off x="2681385" y="3623039"/>
            <a:ext cx="325544" cy="327413"/>
            <a:chOff x="2681385" y="3798439"/>
            <a:chExt cx="325544" cy="327413"/>
          </a:xfrm>
        </p:grpSpPr>
        <p:sp>
          <p:nvSpPr>
            <p:cNvPr id="10455" name="Google Shape;10455;p120"/>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120"/>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120"/>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120"/>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120"/>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120"/>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120"/>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2" name="Google Shape;10462;p120"/>
          <p:cNvGrpSpPr/>
          <p:nvPr/>
        </p:nvGrpSpPr>
        <p:grpSpPr>
          <a:xfrm>
            <a:off x="6243928" y="4088102"/>
            <a:ext cx="274254" cy="350824"/>
            <a:chOff x="6243928" y="4263502"/>
            <a:chExt cx="274254" cy="350824"/>
          </a:xfrm>
        </p:grpSpPr>
        <p:sp>
          <p:nvSpPr>
            <p:cNvPr id="10463" name="Google Shape;10463;p120"/>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120"/>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120"/>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120"/>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120"/>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120"/>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120"/>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120"/>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1" name="Google Shape;10471;p120"/>
          <p:cNvGrpSpPr/>
          <p:nvPr/>
        </p:nvGrpSpPr>
        <p:grpSpPr>
          <a:xfrm>
            <a:off x="3560600" y="3587938"/>
            <a:ext cx="352345" cy="363655"/>
            <a:chOff x="3560600" y="3763338"/>
            <a:chExt cx="352345" cy="363655"/>
          </a:xfrm>
        </p:grpSpPr>
        <p:sp>
          <p:nvSpPr>
            <p:cNvPr id="10472" name="Google Shape;10472;p120"/>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120"/>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120"/>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5" name="Google Shape;10475;p120"/>
          <p:cNvGrpSpPr/>
          <p:nvPr/>
        </p:nvGrpSpPr>
        <p:grpSpPr>
          <a:xfrm>
            <a:off x="5790556" y="4085852"/>
            <a:ext cx="279513" cy="356083"/>
            <a:chOff x="5790556" y="4261252"/>
            <a:chExt cx="279513" cy="356083"/>
          </a:xfrm>
        </p:grpSpPr>
        <p:sp>
          <p:nvSpPr>
            <p:cNvPr id="10476" name="Google Shape;10476;p120"/>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120"/>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120"/>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120"/>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120"/>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120"/>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120"/>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3" name="Google Shape;10483;p120"/>
          <p:cNvGrpSpPr/>
          <p:nvPr/>
        </p:nvGrpSpPr>
        <p:grpSpPr>
          <a:xfrm>
            <a:off x="5341333" y="4085852"/>
            <a:ext cx="278752" cy="356463"/>
            <a:chOff x="5341333" y="4261252"/>
            <a:chExt cx="278752" cy="356463"/>
          </a:xfrm>
        </p:grpSpPr>
        <p:sp>
          <p:nvSpPr>
            <p:cNvPr id="10484" name="Google Shape;10484;p120"/>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120"/>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120"/>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120"/>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120"/>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120"/>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120"/>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1" name="Google Shape;10491;p120"/>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2" name="Google Shape;10492;p120"/>
          <p:cNvGrpSpPr/>
          <p:nvPr/>
        </p:nvGrpSpPr>
        <p:grpSpPr>
          <a:xfrm>
            <a:off x="3103646" y="3590676"/>
            <a:ext cx="360233" cy="362451"/>
            <a:chOff x="3107608" y="3763401"/>
            <a:chExt cx="360233" cy="362451"/>
          </a:xfrm>
        </p:grpSpPr>
        <p:sp>
          <p:nvSpPr>
            <p:cNvPr id="10493" name="Google Shape;10493;p120"/>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120"/>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120"/>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6" name="Google Shape;10496;p120"/>
          <p:cNvGrpSpPr/>
          <p:nvPr/>
        </p:nvGrpSpPr>
        <p:grpSpPr>
          <a:xfrm>
            <a:off x="889343" y="3625827"/>
            <a:ext cx="351585" cy="339705"/>
            <a:chOff x="889343" y="3801227"/>
            <a:chExt cx="351585" cy="339705"/>
          </a:xfrm>
        </p:grpSpPr>
        <p:sp>
          <p:nvSpPr>
            <p:cNvPr id="10497" name="Google Shape;10497;p120"/>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120"/>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120"/>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120"/>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120"/>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2" name="Google Shape;10502;p120"/>
          <p:cNvGrpSpPr/>
          <p:nvPr/>
        </p:nvGrpSpPr>
        <p:grpSpPr>
          <a:xfrm>
            <a:off x="4896609" y="4085472"/>
            <a:ext cx="278784" cy="355323"/>
            <a:chOff x="4896609" y="4260872"/>
            <a:chExt cx="278784" cy="355323"/>
          </a:xfrm>
        </p:grpSpPr>
        <p:sp>
          <p:nvSpPr>
            <p:cNvPr id="10503" name="Google Shape;10503;p120"/>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120"/>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120"/>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120"/>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120"/>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120"/>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9" name="Google Shape;10509;p120"/>
          <p:cNvGrpSpPr/>
          <p:nvPr/>
        </p:nvGrpSpPr>
        <p:grpSpPr>
          <a:xfrm>
            <a:off x="7598438" y="4090731"/>
            <a:ext cx="260283" cy="345914"/>
            <a:chOff x="7598438" y="4266131"/>
            <a:chExt cx="260283" cy="345914"/>
          </a:xfrm>
        </p:grpSpPr>
        <p:sp>
          <p:nvSpPr>
            <p:cNvPr id="10510" name="Google Shape;10510;p120"/>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120"/>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120"/>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120"/>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120"/>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120"/>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120"/>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7" name="Google Shape;10517;p120"/>
          <p:cNvGrpSpPr/>
          <p:nvPr/>
        </p:nvGrpSpPr>
        <p:grpSpPr>
          <a:xfrm>
            <a:off x="1767069" y="3184746"/>
            <a:ext cx="286324" cy="348163"/>
            <a:chOff x="1767069" y="3360146"/>
            <a:chExt cx="286324" cy="348163"/>
          </a:xfrm>
        </p:grpSpPr>
        <p:sp>
          <p:nvSpPr>
            <p:cNvPr id="10518" name="Google Shape;10518;p120"/>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20"/>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120"/>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120"/>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120"/>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120"/>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120"/>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5" name="Google Shape;10525;p120"/>
          <p:cNvGrpSpPr/>
          <p:nvPr/>
        </p:nvGrpSpPr>
        <p:grpSpPr>
          <a:xfrm>
            <a:off x="7149944" y="4090731"/>
            <a:ext cx="260283" cy="345914"/>
            <a:chOff x="7149944" y="4266131"/>
            <a:chExt cx="260283" cy="345914"/>
          </a:xfrm>
        </p:grpSpPr>
        <p:sp>
          <p:nvSpPr>
            <p:cNvPr id="10526" name="Google Shape;10526;p120"/>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120"/>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120"/>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20"/>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120"/>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120"/>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2" name="Google Shape;10532;p120"/>
          <p:cNvGrpSpPr/>
          <p:nvPr/>
        </p:nvGrpSpPr>
        <p:grpSpPr>
          <a:xfrm>
            <a:off x="6695051" y="4083951"/>
            <a:ext cx="270104" cy="360233"/>
            <a:chOff x="6695051" y="4259351"/>
            <a:chExt cx="270104" cy="360233"/>
          </a:xfrm>
        </p:grpSpPr>
        <p:sp>
          <p:nvSpPr>
            <p:cNvPr id="10533" name="Google Shape;10533;p120"/>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120"/>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120"/>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20"/>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7" name="Google Shape;10537;p120"/>
          <p:cNvGrpSpPr/>
          <p:nvPr/>
        </p:nvGrpSpPr>
        <p:grpSpPr>
          <a:xfrm>
            <a:off x="8047661" y="4082051"/>
            <a:ext cx="277263" cy="362514"/>
            <a:chOff x="8047661" y="4257451"/>
            <a:chExt cx="277263" cy="362514"/>
          </a:xfrm>
        </p:grpSpPr>
        <p:sp>
          <p:nvSpPr>
            <p:cNvPr id="10538" name="Google Shape;10538;p120"/>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120"/>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20"/>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20"/>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2" name="Google Shape;10542;p120"/>
          <p:cNvGrpSpPr/>
          <p:nvPr/>
        </p:nvGrpSpPr>
        <p:grpSpPr>
          <a:xfrm>
            <a:off x="6248078" y="3609068"/>
            <a:ext cx="277263" cy="356115"/>
            <a:chOff x="6248078" y="3784468"/>
            <a:chExt cx="277263" cy="356115"/>
          </a:xfrm>
        </p:grpSpPr>
        <p:sp>
          <p:nvSpPr>
            <p:cNvPr id="10543" name="Google Shape;10543;p120"/>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120"/>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120"/>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120"/>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120"/>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8" name="Google Shape;10548;p120"/>
          <p:cNvGrpSpPr/>
          <p:nvPr/>
        </p:nvGrpSpPr>
        <p:grpSpPr>
          <a:xfrm>
            <a:off x="5800725" y="3610589"/>
            <a:ext cx="277644" cy="354594"/>
            <a:chOff x="5800725" y="3785989"/>
            <a:chExt cx="277644" cy="354594"/>
          </a:xfrm>
        </p:grpSpPr>
        <p:sp>
          <p:nvSpPr>
            <p:cNvPr id="10549" name="Google Shape;10549;p120"/>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120"/>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120"/>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120"/>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120"/>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120"/>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20"/>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120"/>
          <p:cNvGrpSpPr/>
          <p:nvPr/>
        </p:nvGrpSpPr>
        <p:grpSpPr>
          <a:xfrm>
            <a:off x="2206122" y="3185348"/>
            <a:ext cx="308183" cy="347561"/>
            <a:chOff x="2206122" y="3360748"/>
            <a:chExt cx="308183" cy="347561"/>
          </a:xfrm>
        </p:grpSpPr>
        <p:sp>
          <p:nvSpPr>
            <p:cNvPr id="10557" name="Google Shape;10557;p120"/>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20"/>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120"/>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120"/>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20"/>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120"/>
          <p:cNvGrpSpPr/>
          <p:nvPr/>
        </p:nvGrpSpPr>
        <p:grpSpPr>
          <a:xfrm>
            <a:off x="5353403" y="3610209"/>
            <a:ext cx="277992" cy="354974"/>
            <a:chOff x="5353403" y="3785609"/>
            <a:chExt cx="277992" cy="354974"/>
          </a:xfrm>
        </p:grpSpPr>
        <p:sp>
          <p:nvSpPr>
            <p:cNvPr id="10563" name="Google Shape;10563;p120"/>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120"/>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20"/>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120"/>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120"/>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20"/>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9" name="Google Shape;10569;p120"/>
          <p:cNvGrpSpPr/>
          <p:nvPr/>
        </p:nvGrpSpPr>
        <p:grpSpPr>
          <a:xfrm>
            <a:off x="4896229" y="3610589"/>
            <a:ext cx="278784" cy="354594"/>
            <a:chOff x="4896229" y="3785989"/>
            <a:chExt cx="278784" cy="354594"/>
          </a:xfrm>
        </p:grpSpPr>
        <p:sp>
          <p:nvSpPr>
            <p:cNvPr id="10570" name="Google Shape;10570;p120"/>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120"/>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120"/>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120"/>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120"/>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120"/>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6" name="Google Shape;10576;p120"/>
          <p:cNvGrpSpPr/>
          <p:nvPr/>
        </p:nvGrpSpPr>
        <p:grpSpPr>
          <a:xfrm>
            <a:off x="7592387" y="3612458"/>
            <a:ext cx="273874" cy="351204"/>
            <a:chOff x="7592387" y="3787858"/>
            <a:chExt cx="273874" cy="351204"/>
          </a:xfrm>
        </p:grpSpPr>
        <p:sp>
          <p:nvSpPr>
            <p:cNvPr id="10577" name="Google Shape;10577;p120"/>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120"/>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120"/>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120"/>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1" name="Google Shape;10581;p120"/>
          <p:cNvGrpSpPr/>
          <p:nvPr/>
        </p:nvGrpSpPr>
        <p:grpSpPr>
          <a:xfrm>
            <a:off x="7145794" y="3612458"/>
            <a:ext cx="274254" cy="350444"/>
            <a:chOff x="7145794" y="3787858"/>
            <a:chExt cx="274254" cy="350444"/>
          </a:xfrm>
        </p:grpSpPr>
        <p:sp>
          <p:nvSpPr>
            <p:cNvPr id="10582" name="Google Shape;10582;p120"/>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120"/>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120"/>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120"/>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120"/>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120"/>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8" name="Google Shape;10588;p120"/>
          <p:cNvGrpSpPr/>
          <p:nvPr/>
        </p:nvGrpSpPr>
        <p:grpSpPr>
          <a:xfrm>
            <a:off x="8054060" y="3611698"/>
            <a:ext cx="266334" cy="353834"/>
            <a:chOff x="8054060" y="3787098"/>
            <a:chExt cx="266334" cy="353834"/>
          </a:xfrm>
        </p:grpSpPr>
        <p:sp>
          <p:nvSpPr>
            <p:cNvPr id="10589" name="Google Shape;10589;p120"/>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120"/>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120"/>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120"/>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3" name="Google Shape;10593;p120"/>
          <p:cNvGrpSpPr/>
          <p:nvPr/>
        </p:nvGrpSpPr>
        <p:grpSpPr>
          <a:xfrm>
            <a:off x="6702211" y="3607199"/>
            <a:ext cx="270104" cy="361754"/>
            <a:chOff x="6702211" y="3782599"/>
            <a:chExt cx="270104" cy="361754"/>
          </a:xfrm>
        </p:grpSpPr>
        <p:sp>
          <p:nvSpPr>
            <p:cNvPr id="10594" name="Google Shape;10594;p120"/>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120"/>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120"/>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120"/>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120"/>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120"/>
          <p:cNvGrpSpPr/>
          <p:nvPr/>
        </p:nvGrpSpPr>
        <p:grpSpPr>
          <a:xfrm>
            <a:off x="3516886" y="3263327"/>
            <a:ext cx="391854" cy="269922"/>
            <a:chOff x="3516850" y="3406526"/>
            <a:chExt cx="369674" cy="254644"/>
          </a:xfrm>
        </p:grpSpPr>
        <p:sp>
          <p:nvSpPr>
            <p:cNvPr id="10600" name="Google Shape;10600;p120"/>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120"/>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120"/>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20"/>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4" name="Google Shape;10604;p120"/>
          <p:cNvGrpSpPr/>
          <p:nvPr/>
        </p:nvGrpSpPr>
        <p:grpSpPr>
          <a:xfrm>
            <a:off x="1310655" y="3185127"/>
            <a:ext cx="306314" cy="347403"/>
            <a:chOff x="1310655" y="3360527"/>
            <a:chExt cx="306314" cy="347403"/>
          </a:xfrm>
        </p:grpSpPr>
        <p:sp>
          <p:nvSpPr>
            <p:cNvPr id="10605" name="Google Shape;10605;p120"/>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120"/>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120"/>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120"/>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120"/>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120"/>
          <p:cNvGrpSpPr/>
          <p:nvPr/>
        </p:nvGrpSpPr>
        <p:grpSpPr>
          <a:xfrm>
            <a:off x="3119678" y="3184746"/>
            <a:ext cx="269343" cy="348543"/>
            <a:chOff x="3119678" y="3360146"/>
            <a:chExt cx="269343" cy="348543"/>
          </a:xfrm>
        </p:grpSpPr>
        <p:sp>
          <p:nvSpPr>
            <p:cNvPr id="10611" name="Google Shape;10611;p120"/>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120"/>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120"/>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120"/>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120"/>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120"/>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120"/>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8" name="Google Shape;10618;p120"/>
          <p:cNvGrpSpPr/>
          <p:nvPr/>
        </p:nvGrpSpPr>
        <p:grpSpPr>
          <a:xfrm>
            <a:off x="3967213" y="3181547"/>
            <a:ext cx="368185" cy="354753"/>
            <a:chOff x="3967213" y="3356947"/>
            <a:chExt cx="368185" cy="354753"/>
          </a:xfrm>
        </p:grpSpPr>
        <p:sp>
          <p:nvSpPr>
            <p:cNvPr id="10619" name="Google Shape;10619;p120"/>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120"/>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20"/>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120"/>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120"/>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120"/>
          <p:cNvGrpSpPr/>
          <p:nvPr/>
        </p:nvGrpSpPr>
        <p:grpSpPr>
          <a:xfrm>
            <a:off x="871254" y="3184746"/>
            <a:ext cx="285183" cy="347023"/>
            <a:chOff x="871254" y="3360146"/>
            <a:chExt cx="285183" cy="347023"/>
          </a:xfrm>
        </p:grpSpPr>
        <p:sp>
          <p:nvSpPr>
            <p:cNvPr id="10625" name="Google Shape;10625;p120"/>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120"/>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120"/>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120"/>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9" name="Google Shape;10629;p120"/>
          <p:cNvGrpSpPr/>
          <p:nvPr/>
        </p:nvGrpSpPr>
        <p:grpSpPr>
          <a:xfrm>
            <a:off x="2665165" y="3184746"/>
            <a:ext cx="281794" cy="349684"/>
            <a:chOff x="2665165" y="3360146"/>
            <a:chExt cx="281794" cy="349684"/>
          </a:xfrm>
        </p:grpSpPr>
        <p:sp>
          <p:nvSpPr>
            <p:cNvPr id="10630" name="Google Shape;10630;p120"/>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120"/>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120"/>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120"/>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120"/>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5" name="Google Shape;10635;p120"/>
          <p:cNvGrpSpPr/>
          <p:nvPr/>
        </p:nvGrpSpPr>
        <p:grpSpPr>
          <a:xfrm>
            <a:off x="7156344" y="3172296"/>
            <a:ext cx="264465" cy="353074"/>
            <a:chOff x="7156344" y="3347696"/>
            <a:chExt cx="264465" cy="353074"/>
          </a:xfrm>
        </p:grpSpPr>
        <p:sp>
          <p:nvSpPr>
            <p:cNvPr id="10636" name="Google Shape;10636;p120"/>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20"/>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20"/>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120"/>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120"/>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1" name="Google Shape;10641;p120"/>
          <p:cNvGrpSpPr/>
          <p:nvPr/>
        </p:nvGrpSpPr>
        <p:grpSpPr>
          <a:xfrm>
            <a:off x="6703732" y="3171536"/>
            <a:ext cx="264813" cy="352693"/>
            <a:chOff x="6703732" y="3346936"/>
            <a:chExt cx="264813" cy="352693"/>
          </a:xfrm>
        </p:grpSpPr>
        <p:sp>
          <p:nvSpPr>
            <p:cNvPr id="10642" name="Google Shape;10642;p120"/>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120"/>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120"/>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120"/>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120"/>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7" name="Google Shape;10647;p120"/>
          <p:cNvGrpSpPr/>
          <p:nvPr/>
        </p:nvGrpSpPr>
        <p:grpSpPr>
          <a:xfrm>
            <a:off x="6252228" y="3171536"/>
            <a:ext cx="265193" cy="352693"/>
            <a:chOff x="6252228" y="3346936"/>
            <a:chExt cx="265193" cy="352693"/>
          </a:xfrm>
        </p:grpSpPr>
        <p:sp>
          <p:nvSpPr>
            <p:cNvPr id="10648" name="Google Shape;10648;p120"/>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120"/>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20"/>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1" name="Google Shape;10651;p120"/>
          <p:cNvGrpSpPr/>
          <p:nvPr/>
        </p:nvGrpSpPr>
        <p:grpSpPr>
          <a:xfrm>
            <a:off x="5801105" y="3172296"/>
            <a:ext cx="264813" cy="351933"/>
            <a:chOff x="5801105" y="3347696"/>
            <a:chExt cx="264813" cy="351933"/>
          </a:xfrm>
        </p:grpSpPr>
        <p:sp>
          <p:nvSpPr>
            <p:cNvPr id="10652" name="Google Shape;10652;p120"/>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120"/>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20"/>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20"/>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6" name="Google Shape;10656;p120"/>
          <p:cNvGrpSpPr/>
          <p:nvPr/>
        </p:nvGrpSpPr>
        <p:grpSpPr>
          <a:xfrm>
            <a:off x="5349253" y="3171536"/>
            <a:ext cx="265922" cy="352693"/>
            <a:chOff x="5349253" y="3346936"/>
            <a:chExt cx="265922" cy="352693"/>
          </a:xfrm>
        </p:grpSpPr>
        <p:sp>
          <p:nvSpPr>
            <p:cNvPr id="10657" name="Google Shape;10657;p120"/>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120"/>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120"/>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120"/>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120"/>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120"/>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3" name="Google Shape;10663;p120"/>
          <p:cNvGrpSpPr/>
          <p:nvPr/>
        </p:nvGrpSpPr>
        <p:grpSpPr>
          <a:xfrm>
            <a:off x="4907159" y="3171536"/>
            <a:ext cx="264845" cy="354214"/>
            <a:chOff x="4907159" y="3346936"/>
            <a:chExt cx="264845" cy="354214"/>
          </a:xfrm>
        </p:grpSpPr>
        <p:sp>
          <p:nvSpPr>
            <p:cNvPr id="10664" name="Google Shape;10664;p120"/>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120"/>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6" name="Google Shape;10666;p120"/>
          <p:cNvGrpSpPr/>
          <p:nvPr/>
        </p:nvGrpSpPr>
        <p:grpSpPr>
          <a:xfrm>
            <a:off x="8048421" y="3159086"/>
            <a:ext cx="276503" cy="369674"/>
            <a:chOff x="8048421" y="3334486"/>
            <a:chExt cx="276503" cy="369674"/>
          </a:xfrm>
        </p:grpSpPr>
        <p:sp>
          <p:nvSpPr>
            <p:cNvPr id="10667" name="Google Shape;10667;p120"/>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120"/>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120"/>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120"/>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120"/>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120"/>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120"/>
          <p:cNvGrpSpPr/>
          <p:nvPr/>
        </p:nvGrpSpPr>
        <p:grpSpPr>
          <a:xfrm>
            <a:off x="7575787" y="3154555"/>
            <a:ext cx="295384" cy="376834"/>
            <a:chOff x="7575787" y="3329955"/>
            <a:chExt cx="295384" cy="376834"/>
          </a:xfrm>
        </p:grpSpPr>
        <p:sp>
          <p:nvSpPr>
            <p:cNvPr id="10674" name="Google Shape;10674;p120"/>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120"/>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120"/>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120"/>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120"/>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120"/>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0" name="Google Shape;10680;p120"/>
          <p:cNvGrpSpPr/>
          <p:nvPr/>
        </p:nvGrpSpPr>
        <p:grpSpPr>
          <a:xfrm>
            <a:off x="864062" y="2709103"/>
            <a:ext cx="264084" cy="347783"/>
            <a:chOff x="864062" y="2884503"/>
            <a:chExt cx="264084" cy="347783"/>
          </a:xfrm>
        </p:grpSpPr>
        <p:sp>
          <p:nvSpPr>
            <p:cNvPr id="10681" name="Google Shape;10681;p120"/>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120"/>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120"/>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120"/>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120"/>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120"/>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120"/>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120"/>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120"/>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120"/>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120"/>
          <p:cNvGrpSpPr/>
          <p:nvPr/>
        </p:nvGrpSpPr>
        <p:grpSpPr>
          <a:xfrm>
            <a:off x="3978523" y="2709261"/>
            <a:ext cx="348955" cy="346516"/>
            <a:chOff x="3978523" y="2884661"/>
            <a:chExt cx="348955" cy="346516"/>
          </a:xfrm>
        </p:grpSpPr>
        <p:sp>
          <p:nvSpPr>
            <p:cNvPr id="10692" name="Google Shape;10692;p120"/>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120"/>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120"/>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120"/>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120"/>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120"/>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120"/>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120"/>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0" name="Google Shape;10700;p120"/>
          <p:cNvGrpSpPr/>
          <p:nvPr/>
        </p:nvGrpSpPr>
        <p:grpSpPr>
          <a:xfrm>
            <a:off x="3556255" y="2709863"/>
            <a:ext cx="347435" cy="345534"/>
            <a:chOff x="3527780" y="2885263"/>
            <a:chExt cx="347435" cy="345534"/>
          </a:xfrm>
        </p:grpSpPr>
        <p:sp>
          <p:nvSpPr>
            <p:cNvPr id="10701" name="Google Shape;10701;p120"/>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120"/>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120"/>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120"/>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20"/>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120"/>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120"/>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120"/>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120"/>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20"/>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120"/>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120"/>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120"/>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120"/>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120"/>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120"/>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120"/>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120"/>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120"/>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120"/>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120"/>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120"/>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120"/>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4" name="Google Shape;10724;p120"/>
          <p:cNvGrpSpPr/>
          <p:nvPr/>
        </p:nvGrpSpPr>
        <p:grpSpPr>
          <a:xfrm>
            <a:off x="2239671" y="2709103"/>
            <a:ext cx="218053" cy="348543"/>
            <a:chOff x="2239671" y="2884503"/>
            <a:chExt cx="218053" cy="348543"/>
          </a:xfrm>
        </p:grpSpPr>
        <p:sp>
          <p:nvSpPr>
            <p:cNvPr id="10725" name="Google Shape;10725;p120"/>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120"/>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120"/>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120"/>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120"/>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0" name="Google Shape;10730;p120"/>
          <p:cNvGrpSpPr/>
          <p:nvPr/>
        </p:nvGrpSpPr>
        <p:grpSpPr>
          <a:xfrm>
            <a:off x="2691555" y="2709103"/>
            <a:ext cx="215044" cy="348924"/>
            <a:chOff x="2691555" y="2884503"/>
            <a:chExt cx="215044" cy="348924"/>
          </a:xfrm>
        </p:grpSpPr>
        <p:sp>
          <p:nvSpPr>
            <p:cNvPr id="10731" name="Google Shape;10731;p120"/>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120"/>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120"/>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4" name="Google Shape;10734;p120"/>
          <p:cNvGrpSpPr/>
          <p:nvPr/>
        </p:nvGrpSpPr>
        <p:grpSpPr>
          <a:xfrm>
            <a:off x="1770459" y="2709103"/>
            <a:ext cx="254644" cy="348828"/>
            <a:chOff x="1770459" y="2884503"/>
            <a:chExt cx="254644" cy="348828"/>
          </a:xfrm>
        </p:grpSpPr>
        <p:sp>
          <p:nvSpPr>
            <p:cNvPr id="10735" name="Google Shape;10735;p120"/>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120"/>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120"/>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120"/>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120"/>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120"/>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120"/>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120"/>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3" name="Google Shape;10743;p120"/>
          <p:cNvGrpSpPr/>
          <p:nvPr/>
        </p:nvGrpSpPr>
        <p:grpSpPr>
          <a:xfrm>
            <a:off x="1317466" y="2709483"/>
            <a:ext cx="258382" cy="348543"/>
            <a:chOff x="1317466" y="2884883"/>
            <a:chExt cx="258382" cy="348543"/>
          </a:xfrm>
        </p:grpSpPr>
        <p:sp>
          <p:nvSpPr>
            <p:cNvPr id="10744" name="Google Shape;10744;p120"/>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120"/>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120"/>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120"/>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120"/>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120"/>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120"/>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120"/>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2" name="Google Shape;10752;p120"/>
          <p:cNvGrpSpPr/>
          <p:nvPr/>
        </p:nvGrpSpPr>
        <p:grpSpPr>
          <a:xfrm>
            <a:off x="3121167" y="2709483"/>
            <a:ext cx="258414" cy="348543"/>
            <a:chOff x="3121167" y="2884883"/>
            <a:chExt cx="258414" cy="348543"/>
          </a:xfrm>
        </p:grpSpPr>
        <p:sp>
          <p:nvSpPr>
            <p:cNvPr id="10753" name="Google Shape;10753;p120"/>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120"/>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120"/>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120"/>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120"/>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120"/>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120"/>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120"/>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1" name="Google Shape;10761;p120"/>
          <p:cNvGrpSpPr/>
          <p:nvPr/>
        </p:nvGrpSpPr>
        <p:grpSpPr>
          <a:xfrm>
            <a:off x="4899999" y="2706695"/>
            <a:ext cx="271244" cy="346801"/>
            <a:chOff x="4899999" y="2882095"/>
            <a:chExt cx="271244" cy="346801"/>
          </a:xfrm>
        </p:grpSpPr>
        <p:sp>
          <p:nvSpPr>
            <p:cNvPr id="10762" name="Google Shape;10762;p120"/>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120"/>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120"/>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120"/>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120"/>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120"/>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120"/>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120"/>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120"/>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120"/>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2" name="Google Shape;10772;p120"/>
          <p:cNvGrpSpPr/>
          <p:nvPr/>
        </p:nvGrpSpPr>
        <p:grpSpPr>
          <a:xfrm>
            <a:off x="7162775" y="2705713"/>
            <a:ext cx="259523" cy="346294"/>
            <a:chOff x="7162775" y="2881113"/>
            <a:chExt cx="259523" cy="346294"/>
          </a:xfrm>
        </p:grpSpPr>
        <p:sp>
          <p:nvSpPr>
            <p:cNvPr id="10773" name="Google Shape;10773;p120"/>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120"/>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120"/>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120"/>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120"/>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120"/>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9" name="Google Shape;10779;p120"/>
          <p:cNvGrpSpPr/>
          <p:nvPr/>
        </p:nvGrpSpPr>
        <p:grpSpPr>
          <a:xfrm>
            <a:off x="6709751" y="2706442"/>
            <a:ext cx="261075" cy="347815"/>
            <a:chOff x="6709751" y="2881842"/>
            <a:chExt cx="261075" cy="347815"/>
          </a:xfrm>
        </p:grpSpPr>
        <p:sp>
          <p:nvSpPr>
            <p:cNvPr id="10780" name="Google Shape;10780;p120"/>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120"/>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120"/>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120"/>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120"/>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120"/>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6" name="Google Shape;10786;p120"/>
          <p:cNvGrpSpPr/>
          <p:nvPr/>
        </p:nvGrpSpPr>
        <p:grpSpPr>
          <a:xfrm>
            <a:off x="5807156" y="2705713"/>
            <a:ext cx="261043" cy="348163"/>
            <a:chOff x="5807156" y="2881113"/>
            <a:chExt cx="261043" cy="348163"/>
          </a:xfrm>
        </p:grpSpPr>
        <p:sp>
          <p:nvSpPr>
            <p:cNvPr id="10787" name="Google Shape;10787;p120"/>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120"/>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120"/>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120"/>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120"/>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120"/>
          <p:cNvGrpSpPr/>
          <p:nvPr/>
        </p:nvGrpSpPr>
        <p:grpSpPr>
          <a:xfrm>
            <a:off x="5355653" y="2706093"/>
            <a:ext cx="262184" cy="346643"/>
            <a:chOff x="5355653" y="2881493"/>
            <a:chExt cx="262184" cy="346643"/>
          </a:xfrm>
        </p:grpSpPr>
        <p:sp>
          <p:nvSpPr>
            <p:cNvPr id="10793" name="Google Shape;10793;p120"/>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120"/>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120"/>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120"/>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120"/>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8" name="Google Shape;10798;p120"/>
          <p:cNvGrpSpPr/>
          <p:nvPr/>
        </p:nvGrpSpPr>
        <p:grpSpPr>
          <a:xfrm>
            <a:off x="8055961" y="2706442"/>
            <a:ext cx="260283" cy="345914"/>
            <a:chOff x="8055961" y="2881842"/>
            <a:chExt cx="260283" cy="345914"/>
          </a:xfrm>
        </p:grpSpPr>
        <p:sp>
          <p:nvSpPr>
            <p:cNvPr id="10799" name="Google Shape;10799;p120"/>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120"/>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120"/>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120"/>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3" name="Google Shape;10803;p120"/>
          <p:cNvGrpSpPr/>
          <p:nvPr/>
        </p:nvGrpSpPr>
        <p:grpSpPr>
          <a:xfrm>
            <a:off x="7609368" y="2718512"/>
            <a:ext cx="264813" cy="353105"/>
            <a:chOff x="7609368" y="2893912"/>
            <a:chExt cx="264813" cy="353105"/>
          </a:xfrm>
        </p:grpSpPr>
        <p:sp>
          <p:nvSpPr>
            <p:cNvPr id="10804" name="Google Shape;10804;p120"/>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120"/>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120"/>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120"/>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120"/>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120"/>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0" name="Google Shape;10810;p120"/>
          <p:cNvGrpSpPr/>
          <p:nvPr/>
        </p:nvGrpSpPr>
        <p:grpSpPr>
          <a:xfrm>
            <a:off x="6248458" y="2694372"/>
            <a:ext cx="270864" cy="360645"/>
            <a:chOff x="6248458" y="2869772"/>
            <a:chExt cx="270864" cy="360645"/>
          </a:xfrm>
        </p:grpSpPr>
        <p:sp>
          <p:nvSpPr>
            <p:cNvPr id="10811" name="Google Shape;10811;p120"/>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120"/>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120"/>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120"/>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120"/>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6" name="Google Shape;10816;p120"/>
          <p:cNvGrpSpPr/>
          <p:nvPr/>
        </p:nvGrpSpPr>
        <p:grpSpPr>
          <a:xfrm>
            <a:off x="3075928" y="2270398"/>
            <a:ext cx="363243" cy="300675"/>
            <a:chOff x="3075928" y="2445798"/>
            <a:chExt cx="363243" cy="300675"/>
          </a:xfrm>
        </p:grpSpPr>
        <p:sp>
          <p:nvSpPr>
            <p:cNvPr id="10817" name="Google Shape;10817;p120"/>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120"/>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120"/>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120"/>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120"/>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120"/>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120"/>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120"/>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120"/>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120"/>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120"/>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8" name="Google Shape;10828;p120"/>
          <p:cNvGrpSpPr/>
          <p:nvPr/>
        </p:nvGrpSpPr>
        <p:grpSpPr>
          <a:xfrm>
            <a:off x="2633105" y="2256459"/>
            <a:ext cx="363243" cy="328585"/>
            <a:chOff x="2633105" y="2431859"/>
            <a:chExt cx="363243" cy="328585"/>
          </a:xfrm>
        </p:grpSpPr>
        <p:sp>
          <p:nvSpPr>
            <p:cNvPr id="10829" name="Google Shape;10829;p120"/>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120"/>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120"/>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120"/>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120"/>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120"/>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120"/>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120"/>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120"/>
          <p:cNvGrpSpPr/>
          <p:nvPr/>
        </p:nvGrpSpPr>
        <p:grpSpPr>
          <a:xfrm>
            <a:off x="2189142" y="2245910"/>
            <a:ext cx="365904" cy="350064"/>
            <a:chOff x="2189142" y="2421310"/>
            <a:chExt cx="365904" cy="350064"/>
          </a:xfrm>
        </p:grpSpPr>
        <p:sp>
          <p:nvSpPr>
            <p:cNvPr id="10838" name="Google Shape;10838;p120"/>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120"/>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120"/>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120"/>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120"/>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120"/>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120"/>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120"/>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120"/>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7" name="Google Shape;10847;p120"/>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8" name="Google Shape;10848;p120"/>
          <p:cNvGrpSpPr/>
          <p:nvPr/>
        </p:nvGrpSpPr>
        <p:grpSpPr>
          <a:xfrm>
            <a:off x="3961923" y="2310917"/>
            <a:ext cx="364415" cy="220936"/>
            <a:chOff x="3961923" y="2486317"/>
            <a:chExt cx="364415" cy="220936"/>
          </a:xfrm>
        </p:grpSpPr>
        <p:sp>
          <p:nvSpPr>
            <p:cNvPr id="10849" name="Google Shape;10849;p120"/>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120"/>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120"/>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120"/>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3" name="Google Shape;10853;p120"/>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4" name="Google Shape;10854;p120"/>
          <p:cNvGrpSpPr/>
          <p:nvPr/>
        </p:nvGrpSpPr>
        <p:grpSpPr>
          <a:xfrm>
            <a:off x="1303876" y="2243977"/>
            <a:ext cx="363275" cy="354626"/>
            <a:chOff x="1303876" y="2419377"/>
            <a:chExt cx="363275" cy="354626"/>
          </a:xfrm>
        </p:grpSpPr>
        <p:sp>
          <p:nvSpPr>
            <p:cNvPr id="10855" name="Google Shape;10855;p120"/>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120"/>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120"/>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120"/>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120"/>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120"/>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120"/>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120"/>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3" name="Google Shape;10863;p120"/>
          <p:cNvGrpSpPr/>
          <p:nvPr/>
        </p:nvGrpSpPr>
        <p:grpSpPr>
          <a:xfrm>
            <a:off x="861053" y="2239510"/>
            <a:ext cx="362134" cy="363623"/>
            <a:chOff x="861053" y="2414910"/>
            <a:chExt cx="362134" cy="363623"/>
          </a:xfrm>
        </p:grpSpPr>
        <p:sp>
          <p:nvSpPr>
            <p:cNvPr id="10864" name="Google Shape;10864;p120"/>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120"/>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120"/>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120"/>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120"/>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9" name="Google Shape;10869;p120"/>
          <p:cNvGrpSpPr/>
          <p:nvPr/>
        </p:nvGrpSpPr>
        <p:grpSpPr>
          <a:xfrm>
            <a:off x="7594288" y="2239859"/>
            <a:ext cx="279513" cy="355735"/>
            <a:chOff x="7594288" y="2415259"/>
            <a:chExt cx="279513" cy="355735"/>
          </a:xfrm>
        </p:grpSpPr>
        <p:sp>
          <p:nvSpPr>
            <p:cNvPr id="10870" name="Google Shape;10870;p120"/>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120"/>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120"/>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120"/>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120"/>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120"/>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6" name="Google Shape;10876;p120"/>
          <p:cNvGrpSpPr/>
          <p:nvPr/>
        </p:nvGrpSpPr>
        <p:grpSpPr>
          <a:xfrm>
            <a:off x="7145794" y="2240239"/>
            <a:ext cx="278784" cy="355735"/>
            <a:chOff x="7145794" y="2415639"/>
            <a:chExt cx="278784" cy="355735"/>
          </a:xfrm>
        </p:grpSpPr>
        <p:sp>
          <p:nvSpPr>
            <p:cNvPr id="10877" name="Google Shape;10877;p120"/>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120"/>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120"/>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120"/>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120"/>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120"/>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120"/>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120"/>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120"/>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120"/>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7" name="Google Shape;10887;p120"/>
          <p:cNvGrpSpPr/>
          <p:nvPr/>
        </p:nvGrpSpPr>
        <p:grpSpPr>
          <a:xfrm>
            <a:off x="6698441" y="2239130"/>
            <a:ext cx="277644" cy="357984"/>
            <a:chOff x="6698441" y="2414530"/>
            <a:chExt cx="277644" cy="357984"/>
          </a:xfrm>
        </p:grpSpPr>
        <p:sp>
          <p:nvSpPr>
            <p:cNvPr id="10888" name="Google Shape;10888;p120"/>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120"/>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120"/>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120"/>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120"/>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120"/>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4" name="Google Shape;10894;p120"/>
          <p:cNvGrpSpPr/>
          <p:nvPr/>
        </p:nvGrpSpPr>
        <p:grpSpPr>
          <a:xfrm>
            <a:off x="4897750" y="2240239"/>
            <a:ext cx="279513" cy="357255"/>
            <a:chOff x="4897750" y="2415639"/>
            <a:chExt cx="279513" cy="357255"/>
          </a:xfrm>
        </p:grpSpPr>
        <p:sp>
          <p:nvSpPr>
            <p:cNvPr id="10895" name="Google Shape;10895;p120"/>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120"/>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120"/>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120"/>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120"/>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120"/>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120"/>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120"/>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3" name="Google Shape;10903;p120"/>
          <p:cNvGrpSpPr/>
          <p:nvPr/>
        </p:nvGrpSpPr>
        <p:grpSpPr>
          <a:xfrm>
            <a:off x="5812066" y="2240619"/>
            <a:ext cx="264813" cy="353454"/>
            <a:chOff x="5812066" y="2416019"/>
            <a:chExt cx="264813" cy="353454"/>
          </a:xfrm>
        </p:grpSpPr>
        <p:sp>
          <p:nvSpPr>
            <p:cNvPr id="10904" name="Google Shape;10904;p120"/>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120"/>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120"/>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120"/>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120"/>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120"/>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120"/>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1" name="Google Shape;10911;p120"/>
          <p:cNvGrpSpPr/>
          <p:nvPr/>
        </p:nvGrpSpPr>
        <p:grpSpPr>
          <a:xfrm>
            <a:off x="8054820" y="2240999"/>
            <a:ext cx="264433" cy="353454"/>
            <a:chOff x="8054820" y="2416399"/>
            <a:chExt cx="264433" cy="353454"/>
          </a:xfrm>
        </p:grpSpPr>
        <p:sp>
          <p:nvSpPr>
            <p:cNvPr id="10912" name="Google Shape;10912;p120"/>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120"/>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120"/>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120"/>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120"/>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120"/>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8" name="Google Shape;10918;p120"/>
          <p:cNvGrpSpPr/>
          <p:nvPr/>
        </p:nvGrpSpPr>
        <p:grpSpPr>
          <a:xfrm>
            <a:off x="5356413" y="2237990"/>
            <a:ext cx="271212" cy="361374"/>
            <a:chOff x="5356413" y="2413390"/>
            <a:chExt cx="271212" cy="361374"/>
          </a:xfrm>
        </p:grpSpPr>
        <p:sp>
          <p:nvSpPr>
            <p:cNvPr id="10919" name="Google Shape;10919;p120"/>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120"/>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120"/>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120"/>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120"/>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120"/>
          <p:cNvGrpSpPr/>
          <p:nvPr/>
        </p:nvGrpSpPr>
        <p:grpSpPr>
          <a:xfrm>
            <a:off x="6255238" y="2236849"/>
            <a:ext cx="271244" cy="360994"/>
            <a:chOff x="6255238" y="2412249"/>
            <a:chExt cx="271244" cy="360994"/>
          </a:xfrm>
        </p:grpSpPr>
        <p:sp>
          <p:nvSpPr>
            <p:cNvPr id="10925" name="Google Shape;10925;p120"/>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120"/>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120"/>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120"/>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120"/>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120"/>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120"/>
          <p:cNvGrpSpPr/>
          <p:nvPr/>
        </p:nvGrpSpPr>
        <p:grpSpPr>
          <a:xfrm>
            <a:off x="2185372" y="1782399"/>
            <a:ext cx="366664" cy="366981"/>
            <a:chOff x="2185372" y="1957799"/>
            <a:chExt cx="366664" cy="366981"/>
          </a:xfrm>
        </p:grpSpPr>
        <p:sp>
          <p:nvSpPr>
            <p:cNvPr id="10932" name="Google Shape;10932;p120"/>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120"/>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120"/>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120"/>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120"/>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120"/>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120"/>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120"/>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0" name="Google Shape;10940;p120"/>
          <p:cNvGrpSpPr/>
          <p:nvPr/>
        </p:nvGrpSpPr>
        <p:grpSpPr>
          <a:xfrm>
            <a:off x="1737258" y="1812971"/>
            <a:ext cx="370814" cy="307359"/>
            <a:chOff x="1737258" y="1988371"/>
            <a:chExt cx="370814" cy="307359"/>
          </a:xfrm>
        </p:grpSpPr>
        <p:sp>
          <p:nvSpPr>
            <p:cNvPr id="10941" name="Google Shape;10941;p120"/>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120"/>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120"/>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120"/>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5" name="Google Shape;10945;p120"/>
          <p:cNvGrpSpPr/>
          <p:nvPr/>
        </p:nvGrpSpPr>
        <p:grpSpPr>
          <a:xfrm>
            <a:off x="848983" y="1814111"/>
            <a:ext cx="369294" cy="304350"/>
            <a:chOff x="848983" y="1989511"/>
            <a:chExt cx="369294" cy="304350"/>
          </a:xfrm>
        </p:grpSpPr>
        <p:sp>
          <p:nvSpPr>
            <p:cNvPr id="10946" name="Google Shape;10946;p120"/>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120"/>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120"/>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120"/>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120"/>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1" name="Google Shape;10951;p120"/>
          <p:cNvGrpSpPr/>
          <p:nvPr/>
        </p:nvGrpSpPr>
        <p:grpSpPr>
          <a:xfrm>
            <a:off x="3074027" y="1808377"/>
            <a:ext cx="380604" cy="313854"/>
            <a:chOff x="3074027" y="1983777"/>
            <a:chExt cx="380604" cy="313854"/>
          </a:xfrm>
        </p:grpSpPr>
        <p:sp>
          <p:nvSpPr>
            <p:cNvPr id="10952" name="Google Shape;10952;p120"/>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120"/>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120"/>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120"/>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120"/>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7" name="Google Shape;10957;p120"/>
          <p:cNvGrpSpPr/>
          <p:nvPr/>
        </p:nvGrpSpPr>
        <p:grpSpPr>
          <a:xfrm>
            <a:off x="3522521" y="1800457"/>
            <a:ext cx="367013" cy="331278"/>
            <a:chOff x="3522521" y="1975857"/>
            <a:chExt cx="367013" cy="331278"/>
          </a:xfrm>
        </p:grpSpPr>
        <p:sp>
          <p:nvSpPr>
            <p:cNvPr id="10958" name="Google Shape;10958;p120"/>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120"/>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120"/>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120"/>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120"/>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120"/>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120"/>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5" name="Google Shape;10965;p120"/>
          <p:cNvGrpSpPr/>
          <p:nvPr/>
        </p:nvGrpSpPr>
        <p:grpSpPr>
          <a:xfrm>
            <a:off x="2630824" y="1801566"/>
            <a:ext cx="368185" cy="330454"/>
            <a:chOff x="2630824" y="1976966"/>
            <a:chExt cx="368185" cy="330454"/>
          </a:xfrm>
        </p:grpSpPr>
        <p:sp>
          <p:nvSpPr>
            <p:cNvPr id="10966" name="Google Shape;10966;p120"/>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120"/>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120"/>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120"/>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120"/>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120"/>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120"/>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120"/>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4" name="Google Shape;10974;p120"/>
          <p:cNvGrpSpPr/>
          <p:nvPr/>
        </p:nvGrpSpPr>
        <p:grpSpPr>
          <a:xfrm>
            <a:off x="1293706" y="1791016"/>
            <a:ext cx="369294" cy="350444"/>
            <a:chOff x="1293706" y="1966416"/>
            <a:chExt cx="369294" cy="350444"/>
          </a:xfrm>
        </p:grpSpPr>
        <p:sp>
          <p:nvSpPr>
            <p:cNvPr id="10975" name="Google Shape;10975;p120"/>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120"/>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120"/>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120"/>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120"/>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120"/>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120"/>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120"/>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3" name="Google Shape;10983;p120"/>
          <p:cNvGrpSpPr/>
          <p:nvPr/>
        </p:nvGrpSpPr>
        <p:grpSpPr>
          <a:xfrm>
            <a:off x="3967213" y="1800077"/>
            <a:ext cx="368185" cy="331816"/>
            <a:chOff x="3967213" y="1975477"/>
            <a:chExt cx="368185" cy="331816"/>
          </a:xfrm>
        </p:grpSpPr>
        <p:sp>
          <p:nvSpPr>
            <p:cNvPr id="10984" name="Google Shape;10984;p120"/>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120"/>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120"/>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7" name="Google Shape;10987;p120"/>
          <p:cNvGrpSpPr/>
          <p:nvPr/>
        </p:nvGrpSpPr>
        <p:grpSpPr>
          <a:xfrm>
            <a:off x="8047661" y="1793646"/>
            <a:ext cx="279132" cy="356875"/>
            <a:chOff x="8047661" y="1969046"/>
            <a:chExt cx="279132" cy="356875"/>
          </a:xfrm>
        </p:grpSpPr>
        <p:sp>
          <p:nvSpPr>
            <p:cNvPr id="10988" name="Google Shape;10988;p120"/>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120"/>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120"/>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120"/>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120"/>
          <p:cNvGrpSpPr/>
          <p:nvPr/>
        </p:nvGrpSpPr>
        <p:grpSpPr>
          <a:xfrm>
            <a:off x="7596157" y="1792759"/>
            <a:ext cx="279544" cy="358142"/>
            <a:chOff x="7596157" y="1968159"/>
            <a:chExt cx="279544" cy="358142"/>
          </a:xfrm>
        </p:grpSpPr>
        <p:sp>
          <p:nvSpPr>
            <p:cNvPr id="10993" name="Google Shape;10993;p120"/>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120"/>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120"/>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120"/>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120"/>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120"/>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9" name="Google Shape;10999;p120"/>
          <p:cNvGrpSpPr/>
          <p:nvPr/>
        </p:nvGrpSpPr>
        <p:grpSpPr>
          <a:xfrm>
            <a:off x="7147315" y="1793646"/>
            <a:ext cx="279513" cy="357636"/>
            <a:chOff x="7147315" y="1969046"/>
            <a:chExt cx="279513" cy="357636"/>
          </a:xfrm>
        </p:grpSpPr>
        <p:sp>
          <p:nvSpPr>
            <p:cNvPr id="11000" name="Google Shape;11000;p120"/>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120"/>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120"/>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120"/>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120"/>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120"/>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120"/>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7" name="Google Shape;11007;p120"/>
          <p:cNvGrpSpPr/>
          <p:nvPr/>
        </p:nvGrpSpPr>
        <p:grpSpPr>
          <a:xfrm>
            <a:off x="6697681" y="1792917"/>
            <a:ext cx="280305" cy="359093"/>
            <a:chOff x="6697681" y="1968317"/>
            <a:chExt cx="280305" cy="359093"/>
          </a:xfrm>
        </p:grpSpPr>
        <p:sp>
          <p:nvSpPr>
            <p:cNvPr id="11008" name="Google Shape;11008;p120"/>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120"/>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120"/>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120"/>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120"/>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120"/>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120"/>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5" name="Google Shape;11015;p120"/>
          <p:cNvGrpSpPr/>
          <p:nvPr/>
        </p:nvGrpSpPr>
        <p:grpSpPr>
          <a:xfrm>
            <a:off x="6248839" y="1792537"/>
            <a:ext cx="280273" cy="358744"/>
            <a:chOff x="6248839" y="1967937"/>
            <a:chExt cx="280273" cy="358744"/>
          </a:xfrm>
        </p:grpSpPr>
        <p:sp>
          <p:nvSpPr>
            <p:cNvPr id="11016" name="Google Shape;11016;p120"/>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120"/>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120"/>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120"/>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120"/>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120"/>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2" name="Google Shape;11022;p120"/>
          <p:cNvGrpSpPr/>
          <p:nvPr/>
        </p:nvGrpSpPr>
        <p:grpSpPr>
          <a:xfrm>
            <a:off x="5801485" y="1793646"/>
            <a:ext cx="279164" cy="357794"/>
            <a:chOff x="5801485" y="1969046"/>
            <a:chExt cx="279164" cy="357794"/>
          </a:xfrm>
        </p:grpSpPr>
        <p:sp>
          <p:nvSpPr>
            <p:cNvPr id="11023" name="Google Shape;11023;p120"/>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120"/>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120"/>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120"/>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120"/>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120"/>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120"/>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120"/>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120"/>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120"/>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120"/>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120"/>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120"/>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6" name="Google Shape;11036;p120"/>
          <p:cNvGrpSpPr/>
          <p:nvPr/>
        </p:nvGrpSpPr>
        <p:grpSpPr>
          <a:xfrm>
            <a:off x="5352643" y="1793646"/>
            <a:ext cx="278404" cy="358364"/>
            <a:chOff x="5352643" y="1969046"/>
            <a:chExt cx="278404" cy="358364"/>
          </a:xfrm>
        </p:grpSpPr>
        <p:sp>
          <p:nvSpPr>
            <p:cNvPr id="11037" name="Google Shape;11037;p120"/>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120"/>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20"/>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120"/>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120"/>
          <p:cNvGrpSpPr/>
          <p:nvPr/>
        </p:nvGrpSpPr>
        <p:grpSpPr>
          <a:xfrm>
            <a:off x="4897750" y="1792917"/>
            <a:ext cx="279132" cy="358364"/>
            <a:chOff x="4897750" y="1968317"/>
            <a:chExt cx="279132" cy="358364"/>
          </a:xfrm>
        </p:grpSpPr>
        <p:sp>
          <p:nvSpPr>
            <p:cNvPr id="11042" name="Google Shape;11042;p120"/>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120"/>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120"/>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120"/>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120"/>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120"/>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120"/>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120"/>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120"/>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120"/>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120"/>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120"/>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120"/>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5" name="Google Shape;11055;p120"/>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6" name="Google Shape;11056;p120"/>
          <p:cNvGrpSpPr/>
          <p:nvPr/>
        </p:nvGrpSpPr>
        <p:grpSpPr>
          <a:xfrm>
            <a:off x="1767449" y="1337644"/>
            <a:ext cx="324403" cy="347783"/>
            <a:chOff x="1767449" y="1513044"/>
            <a:chExt cx="324403" cy="347783"/>
          </a:xfrm>
        </p:grpSpPr>
        <p:sp>
          <p:nvSpPr>
            <p:cNvPr id="11057" name="Google Shape;11057;p120"/>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120"/>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120"/>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120"/>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120"/>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120"/>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120"/>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120"/>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120"/>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6" name="Google Shape;11066;p120"/>
          <p:cNvGrpSpPr/>
          <p:nvPr/>
        </p:nvGrpSpPr>
        <p:grpSpPr>
          <a:xfrm>
            <a:off x="4007193" y="1337327"/>
            <a:ext cx="320633" cy="348100"/>
            <a:chOff x="4007193" y="1512727"/>
            <a:chExt cx="320633" cy="348100"/>
          </a:xfrm>
        </p:grpSpPr>
        <p:sp>
          <p:nvSpPr>
            <p:cNvPr id="11067" name="Google Shape;11067;p120"/>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120"/>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120"/>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120"/>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120"/>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2" name="Google Shape;11072;p120"/>
          <p:cNvGrpSpPr/>
          <p:nvPr/>
        </p:nvGrpSpPr>
        <p:grpSpPr>
          <a:xfrm>
            <a:off x="3530425" y="1333347"/>
            <a:ext cx="368175" cy="344594"/>
            <a:chOff x="3530425" y="1508747"/>
            <a:chExt cx="368175" cy="344594"/>
          </a:xfrm>
        </p:grpSpPr>
        <p:sp>
          <p:nvSpPr>
            <p:cNvPr id="11073" name="Google Shape;11073;p120"/>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120"/>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120"/>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120"/>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120"/>
          <p:cNvGrpSpPr/>
          <p:nvPr/>
        </p:nvGrpSpPr>
        <p:grpSpPr>
          <a:xfrm>
            <a:off x="3127598" y="1337834"/>
            <a:ext cx="289714" cy="347593"/>
            <a:chOff x="3127598" y="1513234"/>
            <a:chExt cx="289714" cy="347593"/>
          </a:xfrm>
        </p:grpSpPr>
        <p:sp>
          <p:nvSpPr>
            <p:cNvPr id="11078" name="Google Shape;11078;p120"/>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120"/>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120"/>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120"/>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120"/>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120"/>
          <p:cNvGrpSpPr/>
          <p:nvPr/>
        </p:nvGrpSpPr>
        <p:grpSpPr>
          <a:xfrm>
            <a:off x="2662884" y="1337644"/>
            <a:ext cx="322914" cy="348543"/>
            <a:chOff x="2662884" y="1513044"/>
            <a:chExt cx="322914" cy="348543"/>
          </a:xfrm>
        </p:grpSpPr>
        <p:sp>
          <p:nvSpPr>
            <p:cNvPr id="11084" name="Google Shape;11084;p120"/>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120"/>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120"/>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120"/>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120"/>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120"/>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120"/>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120"/>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120"/>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120"/>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120"/>
          <p:cNvGrpSpPr/>
          <p:nvPr/>
        </p:nvGrpSpPr>
        <p:grpSpPr>
          <a:xfrm>
            <a:off x="2232511" y="1337359"/>
            <a:ext cx="299534" cy="348068"/>
            <a:chOff x="2232511" y="1512759"/>
            <a:chExt cx="299534" cy="348068"/>
          </a:xfrm>
        </p:grpSpPr>
        <p:sp>
          <p:nvSpPr>
            <p:cNvPr id="11095" name="Google Shape;11095;p120"/>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120"/>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120"/>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120"/>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120"/>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120"/>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120"/>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120"/>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120"/>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120"/>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120"/>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120"/>
          <p:cNvGrpSpPr/>
          <p:nvPr/>
        </p:nvGrpSpPr>
        <p:grpSpPr>
          <a:xfrm>
            <a:off x="1331406" y="1337961"/>
            <a:ext cx="301784" cy="348607"/>
            <a:chOff x="1331406" y="1513361"/>
            <a:chExt cx="301784" cy="348607"/>
          </a:xfrm>
        </p:grpSpPr>
        <p:sp>
          <p:nvSpPr>
            <p:cNvPr id="11107" name="Google Shape;11107;p120"/>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120"/>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120"/>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120"/>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120"/>
          <p:cNvGrpSpPr/>
          <p:nvPr/>
        </p:nvGrpSpPr>
        <p:grpSpPr>
          <a:xfrm>
            <a:off x="7144274" y="1324814"/>
            <a:ext cx="282174" cy="355735"/>
            <a:chOff x="7144274" y="1500214"/>
            <a:chExt cx="282174" cy="355735"/>
          </a:xfrm>
        </p:grpSpPr>
        <p:sp>
          <p:nvSpPr>
            <p:cNvPr id="11112" name="Google Shape;11112;p120"/>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120"/>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20"/>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120"/>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120"/>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120"/>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8" name="Google Shape;11118;p120"/>
          <p:cNvGrpSpPr/>
          <p:nvPr/>
        </p:nvGrpSpPr>
        <p:grpSpPr>
          <a:xfrm>
            <a:off x="6685262" y="1324814"/>
            <a:ext cx="289682" cy="354594"/>
            <a:chOff x="6685262" y="1500214"/>
            <a:chExt cx="289682" cy="354594"/>
          </a:xfrm>
        </p:grpSpPr>
        <p:sp>
          <p:nvSpPr>
            <p:cNvPr id="11119" name="Google Shape;11119;p120"/>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120"/>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120"/>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120"/>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3" name="Google Shape;11123;p120"/>
          <p:cNvGrpSpPr/>
          <p:nvPr/>
        </p:nvGrpSpPr>
        <p:grpSpPr>
          <a:xfrm>
            <a:off x="6200938" y="1325194"/>
            <a:ext cx="322154" cy="355355"/>
            <a:chOff x="6200938" y="1500594"/>
            <a:chExt cx="322154" cy="355355"/>
          </a:xfrm>
        </p:grpSpPr>
        <p:sp>
          <p:nvSpPr>
            <p:cNvPr id="11124" name="Google Shape;11124;p120"/>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120"/>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120"/>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120"/>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120"/>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9" name="Google Shape;11129;p120"/>
          <p:cNvGrpSpPr/>
          <p:nvPr/>
        </p:nvGrpSpPr>
        <p:grpSpPr>
          <a:xfrm>
            <a:off x="5289631" y="1324814"/>
            <a:ext cx="332355" cy="354974"/>
            <a:chOff x="5289631" y="1500214"/>
            <a:chExt cx="332355" cy="354974"/>
          </a:xfrm>
        </p:grpSpPr>
        <p:sp>
          <p:nvSpPr>
            <p:cNvPr id="11130" name="Google Shape;11130;p120"/>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120"/>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120"/>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120"/>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120"/>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120"/>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6" name="Google Shape;11136;p120"/>
          <p:cNvGrpSpPr/>
          <p:nvPr/>
        </p:nvGrpSpPr>
        <p:grpSpPr>
          <a:xfrm>
            <a:off x="5748295" y="1324433"/>
            <a:ext cx="323294" cy="356115"/>
            <a:chOff x="5748295" y="1499833"/>
            <a:chExt cx="323294" cy="356115"/>
          </a:xfrm>
        </p:grpSpPr>
        <p:sp>
          <p:nvSpPr>
            <p:cNvPr id="11137" name="Google Shape;11137;p120"/>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120"/>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120"/>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120"/>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120"/>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120"/>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120"/>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120"/>
          <p:cNvGrpSpPr/>
          <p:nvPr/>
        </p:nvGrpSpPr>
        <p:grpSpPr>
          <a:xfrm>
            <a:off x="8047661" y="1325637"/>
            <a:ext cx="278404" cy="355260"/>
            <a:chOff x="8047661" y="1501037"/>
            <a:chExt cx="278404" cy="355260"/>
          </a:xfrm>
        </p:grpSpPr>
        <p:sp>
          <p:nvSpPr>
            <p:cNvPr id="11145" name="Google Shape;11145;p120"/>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120"/>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20"/>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120"/>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9" name="Google Shape;11149;p120"/>
          <p:cNvGrpSpPr/>
          <p:nvPr/>
        </p:nvGrpSpPr>
        <p:grpSpPr>
          <a:xfrm>
            <a:off x="4903389" y="1324814"/>
            <a:ext cx="267854" cy="355735"/>
            <a:chOff x="4903389" y="1500214"/>
            <a:chExt cx="267854" cy="355735"/>
          </a:xfrm>
        </p:grpSpPr>
        <p:sp>
          <p:nvSpPr>
            <p:cNvPr id="11150" name="Google Shape;11150;p120"/>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120"/>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120"/>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120"/>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120"/>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5" name="Google Shape;11155;p120"/>
          <p:cNvGrpSpPr/>
          <p:nvPr/>
        </p:nvGrpSpPr>
        <p:grpSpPr>
          <a:xfrm>
            <a:off x="7613518" y="1325954"/>
            <a:ext cx="264433" cy="353074"/>
            <a:chOff x="7613518" y="1501354"/>
            <a:chExt cx="264433" cy="353074"/>
          </a:xfrm>
        </p:grpSpPr>
        <p:sp>
          <p:nvSpPr>
            <p:cNvPr id="11156" name="Google Shape;11156;p120"/>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120"/>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120"/>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20"/>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120"/>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120"/>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2" name="Google Shape;11162;p120"/>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163" name="Google Shape;11163;p120"/>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67" name="Shape 11167"/>
        <p:cNvGrpSpPr/>
        <p:nvPr/>
      </p:nvGrpSpPr>
      <p:grpSpPr>
        <a:xfrm>
          <a:off x="0" y="0"/>
          <a:ext cx="0" cy="0"/>
          <a:chOff x="0" y="0"/>
          <a:chExt cx="0" cy="0"/>
        </a:xfrm>
      </p:grpSpPr>
      <p:grpSp>
        <p:nvGrpSpPr>
          <p:cNvPr id="11168" name="Google Shape;11168;p121"/>
          <p:cNvGrpSpPr/>
          <p:nvPr/>
        </p:nvGrpSpPr>
        <p:grpSpPr>
          <a:xfrm>
            <a:off x="1757085" y="1325225"/>
            <a:ext cx="371069" cy="359396"/>
            <a:chOff x="1757085" y="1500675"/>
            <a:chExt cx="371069" cy="359396"/>
          </a:xfrm>
        </p:grpSpPr>
        <p:sp>
          <p:nvSpPr>
            <p:cNvPr id="11169" name="Google Shape;11169;p121"/>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121"/>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121"/>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121"/>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12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12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121"/>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121"/>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121"/>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121"/>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121"/>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12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12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121"/>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121"/>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12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121"/>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12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12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12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12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12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121"/>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121"/>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121"/>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121"/>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121"/>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121"/>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121"/>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8" name="Google Shape;11198;p121"/>
          <p:cNvGrpSpPr/>
          <p:nvPr/>
        </p:nvGrpSpPr>
        <p:grpSpPr>
          <a:xfrm>
            <a:off x="2774209" y="1779241"/>
            <a:ext cx="116693" cy="374186"/>
            <a:chOff x="2774209" y="1954691"/>
            <a:chExt cx="116693" cy="374186"/>
          </a:xfrm>
        </p:grpSpPr>
        <p:sp>
          <p:nvSpPr>
            <p:cNvPr id="11199" name="Google Shape;11199;p121"/>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121"/>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121"/>
          <p:cNvGrpSpPr/>
          <p:nvPr/>
        </p:nvGrpSpPr>
        <p:grpSpPr>
          <a:xfrm>
            <a:off x="4017435" y="1324462"/>
            <a:ext cx="315092" cy="359397"/>
            <a:chOff x="4017435" y="1499912"/>
            <a:chExt cx="315092" cy="359397"/>
          </a:xfrm>
        </p:grpSpPr>
        <p:sp>
          <p:nvSpPr>
            <p:cNvPr id="11202" name="Google Shape;11202;p121"/>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121"/>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4" name="Google Shape;11204;p121"/>
          <p:cNvGrpSpPr/>
          <p:nvPr/>
        </p:nvGrpSpPr>
        <p:grpSpPr>
          <a:xfrm>
            <a:off x="3963652" y="1824309"/>
            <a:ext cx="374154" cy="284050"/>
            <a:chOff x="3963652" y="1999759"/>
            <a:chExt cx="374154" cy="284050"/>
          </a:xfrm>
        </p:grpSpPr>
        <p:sp>
          <p:nvSpPr>
            <p:cNvPr id="11205" name="Google Shape;11205;p121"/>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121"/>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121"/>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8" name="Google Shape;11208;p121"/>
          <p:cNvGrpSpPr/>
          <p:nvPr/>
        </p:nvGrpSpPr>
        <p:grpSpPr>
          <a:xfrm>
            <a:off x="1777536" y="1839416"/>
            <a:ext cx="376444" cy="253772"/>
            <a:chOff x="1777536" y="2014866"/>
            <a:chExt cx="376444" cy="253772"/>
          </a:xfrm>
        </p:grpSpPr>
        <p:sp>
          <p:nvSpPr>
            <p:cNvPr id="11209" name="Google Shape;11209;p121"/>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121"/>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121"/>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121"/>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121"/>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121"/>
          <p:cNvGrpSpPr/>
          <p:nvPr/>
        </p:nvGrpSpPr>
        <p:grpSpPr>
          <a:xfrm>
            <a:off x="1309875" y="1881876"/>
            <a:ext cx="374154" cy="169680"/>
            <a:chOff x="1309875" y="2057326"/>
            <a:chExt cx="374154" cy="169680"/>
          </a:xfrm>
        </p:grpSpPr>
        <p:sp>
          <p:nvSpPr>
            <p:cNvPr id="11215" name="Google Shape;11215;p12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12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12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121"/>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121"/>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121"/>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12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12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121"/>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121"/>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121"/>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6" name="Google Shape;11226;p121"/>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7" name="Google Shape;11227;p121"/>
          <p:cNvGrpSpPr/>
          <p:nvPr/>
        </p:nvGrpSpPr>
        <p:grpSpPr>
          <a:xfrm>
            <a:off x="2347450" y="1779114"/>
            <a:ext cx="113639" cy="373168"/>
            <a:chOff x="2347450" y="1954564"/>
            <a:chExt cx="113639" cy="373168"/>
          </a:xfrm>
        </p:grpSpPr>
        <p:sp>
          <p:nvSpPr>
            <p:cNvPr id="11228" name="Google Shape;11228;p121"/>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121"/>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0" name="Google Shape;11230;p121"/>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1" name="Google Shape;11231;p121"/>
          <p:cNvGrpSpPr/>
          <p:nvPr/>
        </p:nvGrpSpPr>
        <p:grpSpPr>
          <a:xfrm>
            <a:off x="3110102" y="1324430"/>
            <a:ext cx="330613" cy="358379"/>
            <a:chOff x="3110102" y="1499880"/>
            <a:chExt cx="330613" cy="358379"/>
          </a:xfrm>
        </p:grpSpPr>
        <p:sp>
          <p:nvSpPr>
            <p:cNvPr id="11232" name="Google Shape;11232;p121"/>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121"/>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121"/>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121"/>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121"/>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121"/>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121"/>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9" name="Google Shape;11239;p121"/>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0" name="Google Shape;11240;p121"/>
          <p:cNvGrpSpPr/>
          <p:nvPr/>
        </p:nvGrpSpPr>
        <p:grpSpPr>
          <a:xfrm>
            <a:off x="3485575" y="1824309"/>
            <a:ext cx="373772" cy="284050"/>
            <a:chOff x="3531200" y="1999759"/>
            <a:chExt cx="373772" cy="284050"/>
          </a:xfrm>
        </p:grpSpPr>
        <p:sp>
          <p:nvSpPr>
            <p:cNvPr id="11241" name="Google Shape;11241;p121"/>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121"/>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121"/>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121"/>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5" name="Google Shape;11245;p121"/>
          <p:cNvGrpSpPr/>
          <p:nvPr/>
        </p:nvGrpSpPr>
        <p:grpSpPr>
          <a:xfrm>
            <a:off x="2667058" y="1324843"/>
            <a:ext cx="330231" cy="359015"/>
            <a:chOff x="2667058" y="1500293"/>
            <a:chExt cx="330231" cy="359015"/>
          </a:xfrm>
        </p:grpSpPr>
        <p:sp>
          <p:nvSpPr>
            <p:cNvPr id="11246" name="Google Shape;11246;p121"/>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121"/>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121"/>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121"/>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121"/>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121"/>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121"/>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12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12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121"/>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121"/>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12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12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121"/>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121"/>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121"/>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121"/>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121"/>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4" name="Google Shape;11264;p121"/>
          <p:cNvGrpSpPr/>
          <p:nvPr/>
        </p:nvGrpSpPr>
        <p:grpSpPr>
          <a:xfrm>
            <a:off x="3567553" y="1324462"/>
            <a:ext cx="320022" cy="359778"/>
            <a:chOff x="3567553" y="1499912"/>
            <a:chExt cx="320022" cy="359778"/>
          </a:xfrm>
        </p:grpSpPr>
        <p:sp>
          <p:nvSpPr>
            <p:cNvPr id="11265" name="Google Shape;11265;p121"/>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121"/>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121"/>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121"/>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121"/>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121"/>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1" name="Google Shape;11271;p121"/>
          <p:cNvGrpSpPr/>
          <p:nvPr/>
        </p:nvGrpSpPr>
        <p:grpSpPr>
          <a:xfrm>
            <a:off x="1309875" y="1324462"/>
            <a:ext cx="359015" cy="358633"/>
            <a:chOff x="1309875" y="1499912"/>
            <a:chExt cx="359015" cy="358633"/>
          </a:xfrm>
        </p:grpSpPr>
        <p:sp>
          <p:nvSpPr>
            <p:cNvPr id="11272" name="Google Shape;11272;p121"/>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121"/>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121"/>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121"/>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121"/>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121"/>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121"/>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121"/>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121"/>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1" name="Google Shape;11281;p121"/>
          <p:cNvGrpSpPr/>
          <p:nvPr/>
        </p:nvGrpSpPr>
        <p:grpSpPr>
          <a:xfrm>
            <a:off x="2219466" y="1324843"/>
            <a:ext cx="330613" cy="359015"/>
            <a:chOff x="2219466" y="1500293"/>
            <a:chExt cx="330613" cy="359015"/>
          </a:xfrm>
        </p:grpSpPr>
        <p:sp>
          <p:nvSpPr>
            <p:cNvPr id="11282" name="Google Shape;11282;p121"/>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121"/>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4" name="Google Shape;11284;p121"/>
          <p:cNvGrpSpPr/>
          <p:nvPr/>
        </p:nvGrpSpPr>
        <p:grpSpPr>
          <a:xfrm>
            <a:off x="5343544" y="1333908"/>
            <a:ext cx="244676" cy="351095"/>
            <a:chOff x="5343544" y="1509358"/>
            <a:chExt cx="244676" cy="351095"/>
          </a:xfrm>
        </p:grpSpPr>
        <p:sp>
          <p:nvSpPr>
            <p:cNvPr id="11285" name="Google Shape;11285;p121"/>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121"/>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121"/>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8" name="Google Shape;11288;p121"/>
          <p:cNvGrpSpPr/>
          <p:nvPr/>
        </p:nvGrpSpPr>
        <p:grpSpPr>
          <a:xfrm>
            <a:off x="4882340" y="1333908"/>
            <a:ext cx="246171" cy="351095"/>
            <a:chOff x="4882340" y="1509358"/>
            <a:chExt cx="246171" cy="351095"/>
          </a:xfrm>
        </p:grpSpPr>
        <p:sp>
          <p:nvSpPr>
            <p:cNvPr id="11289" name="Google Shape;11289;p121"/>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121"/>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121"/>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121"/>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121"/>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4" name="Google Shape;11294;p121"/>
          <p:cNvGrpSpPr/>
          <p:nvPr/>
        </p:nvGrpSpPr>
        <p:grpSpPr>
          <a:xfrm>
            <a:off x="6273204" y="1333558"/>
            <a:ext cx="236343" cy="351445"/>
            <a:chOff x="6273204" y="1509008"/>
            <a:chExt cx="236343" cy="351445"/>
          </a:xfrm>
        </p:grpSpPr>
        <p:sp>
          <p:nvSpPr>
            <p:cNvPr id="11295" name="Google Shape;11295;p121"/>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121"/>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7" name="Google Shape;11297;p121"/>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8" name="Google Shape;11298;p121"/>
          <p:cNvGrpSpPr/>
          <p:nvPr/>
        </p:nvGrpSpPr>
        <p:grpSpPr>
          <a:xfrm>
            <a:off x="7219530" y="1332794"/>
            <a:ext cx="191625" cy="352209"/>
            <a:chOff x="7219530" y="1508244"/>
            <a:chExt cx="191625" cy="352209"/>
          </a:xfrm>
        </p:grpSpPr>
        <p:sp>
          <p:nvSpPr>
            <p:cNvPr id="11299" name="Google Shape;11299;p121"/>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121"/>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1" name="Google Shape;11301;p121"/>
          <p:cNvGrpSpPr/>
          <p:nvPr/>
        </p:nvGrpSpPr>
        <p:grpSpPr>
          <a:xfrm>
            <a:off x="7699309" y="1333176"/>
            <a:ext cx="154922" cy="351827"/>
            <a:chOff x="7699309" y="1508626"/>
            <a:chExt cx="154922" cy="351827"/>
          </a:xfrm>
        </p:grpSpPr>
        <p:sp>
          <p:nvSpPr>
            <p:cNvPr id="11302" name="Google Shape;11302;p121"/>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121"/>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121"/>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121"/>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121"/>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121"/>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121"/>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9" name="Google Shape;11309;p121"/>
          <p:cNvGrpSpPr/>
          <p:nvPr/>
        </p:nvGrpSpPr>
        <p:grpSpPr>
          <a:xfrm>
            <a:off x="8161690" y="1333558"/>
            <a:ext cx="153396" cy="351064"/>
            <a:chOff x="8161690" y="1509008"/>
            <a:chExt cx="153396" cy="351064"/>
          </a:xfrm>
        </p:grpSpPr>
        <p:sp>
          <p:nvSpPr>
            <p:cNvPr id="11310" name="Google Shape;11310;p121"/>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121"/>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121"/>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121"/>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4" name="Google Shape;11314;p121"/>
          <p:cNvGrpSpPr/>
          <p:nvPr/>
        </p:nvGrpSpPr>
        <p:grpSpPr>
          <a:xfrm>
            <a:off x="6746940" y="1333431"/>
            <a:ext cx="213221" cy="352304"/>
            <a:chOff x="6746940" y="1508881"/>
            <a:chExt cx="213221" cy="352304"/>
          </a:xfrm>
        </p:grpSpPr>
        <p:sp>
          <p:nvSpPr>
            <p:cNvPr id="11315" name="Google Shape;11315;p121"/>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121"/>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121"/>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121"/>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9" name="Google Shape;11319;p121"/>
          <p:cNvGrpSpPr/>
          <p:nvPr/>
        </p:nvGrpSpPr>
        <p:grpSpPr>
          <a:xfrm>
            <a:off x="5770336" y="1832165"/>
            <a:ext cx="350682" cy="292097"/>
            <a:chOff x="5770336" y="2007615"/>
            <a:chExt cx="350682" cy="292097"/>
          </a:xfrm>
        </p:grpSpPr>
        <p:sp>
          <p:nvSpPr>
            <p:cNvPr id="11320" name="Google Shape;11320;p121"/>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121"/>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121"/>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121"/>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4" name="Google Shape;11324;p121"/>
          <p:cNvGrpSpPr/>
          <p:nvPr/>
        </p:nvGrpSpPr>
        <p:grpSpPr>
          <a:xfrm>
            <a:off x="5326878" y="1804908"/>
            <a:ext cx="350332" cy="346229"/>
            <a:chOff x="5326878" y="1980358"/>
            <a:chExt cx="350332" cy="346229"/>
          </a:xfrm>
        </p:grpSpPr>
        <p:sp>
          <p:nvSpPr>
            <p:cNvPr id="11325" name="Google Shape;11325;p121"/>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121"/>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121"/>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121"/>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9" name="Google Shape;11329;p121"/>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0" name="Google Shape;11330;p121"/>
          <p:cNvGrpSpPr/>
          <p:nvPr/>
        </p:nvGrpSpPr>
        <p:grpSpPr>
          <a:xfrm>
            <a:off x="4883835" y="1817121"/>
            <a:ext cx="350300" cy="323043"/>
            <a:chOff x="4883835" y="1992571"/>
            <a:chExt cx="350300" cy="323043"/>
          </a:xfrm>
        </p:grpSpPr>
        <p:sp>
          <p:nvSpPr>
            <p:cNvPr id="11331" name="Google Shape;11331;p121"/>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121"/>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121"/>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121"/>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121"/>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121"/>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121"/>
          <p:cNvGrpSpPr/>
          <p:nvPr/>
        </p:nvGrpSpPr>
        <p:grpSpPr>
          <a:xfrm>
            <a:off x="7548967" y="1803477"/>
            <a:ext cx="333285" cy="349950"/>
            <a:chOff x="7548967" y="1978927"/>
            <a:chExt cx="333285" cy="349950"/>
          </a:xfrm>
        </p:grpSpPr>
        <p:sp>
          <p:nvSpPr>
            <p:cNvPr id="11338" name="Google Shape;11338;p121"/>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121"/>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121"/>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21"/>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121"/>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121"/>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121"/>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5" name="Google Shape;11345;p121"/>
          <p:cNvGrpSpPr/>
          <p:nvPr/>
        </p:nvGrpSpPr>
        <p:grpSpPr>
          <a:xfrm>
            <a:off x="6214142" y="1803477"/>
            <a:ext cx="346515" cy="350300"/>
            <a:chOff x="6214142" y="1978927"/>
            <a:chExt cx="346515" cy="350300"/>
          </a:xfrm>
        </p:grpSpPr>
        <p:sp>
          <p:nvSpPr>
            <p:cNvPr id="11346" name="Google Shape;11346;p121"/>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121"/>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8" name="Google Shape;11348;p121"/>
          <p:cNvGrpSpPr/>
          <p:nvPr/>
        </p:nvGrpSpPr>
        <p:grpSpPr>
          <a:xfrm>
            <a:off x="7105923" y="1803095"/>
            <a:ext cx="333285" cy="350682"/>
            <a:chOff x="7105923" y="1978545"/>
            <a:chExt cx="333285" cy="350682"/>
          </a:xfrm>
        </p:grpSpPr>
        <p:sp>
          <p:nvSpPr>
            <p:cNvPr id="11349" name="Google Shape;11349;p121"/>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121"/>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121"/>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121"/>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121"/>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121"/>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121"/>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6" name="Google Shape;11356;p121"/>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121"/>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8" name="Google Shape;11358;p121"/>
          <p:cNvGrpSpPr/>
          <p:nvPr/>
        </p:nvGrpSpPr>
        <p:grpSpPr>
          <a:xfrm>
            <a:off x="3616406" y="2246902"/>
            <a:ext cx="203393" cy="351827"/>
            <a:chOff x="3616406" y="2422352"/>
            <a:chExt cx="203393" cy="351827"/>
          </a:xfrm>
        </p:grpSpPr>
        <p:sp>
          <p:nvSpPr>
            <p:cNvPr id="11359" name="Google Shape;11359;p121"/>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121"/>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1" name="Google Shape;11361;p121"/>
          <p:cNvGrpSpPr/>
          <p:nvPr/>
        </p:nvGrpSpPr>
        <p:grpSpPr>
          <a:xfrm>
            <a:off x="878187" y="2246520"/>
            <a:ext cx="272696" cy="351827"/>
            <a:chOff x="913012" y="2421970"/>
            <a:chExt cx="272696" cy="351827"/>
          </a:xfrm>
        </p:grpSpPr>
        <p:sp>
          <p:nvSpPr>
            <p:cNvPr id="11362" name="Google Shape;11362;p121"/>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121"/>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121"/>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121"/>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121"/>
          <p:cNvGrpSpPr/>
          <p:nvPr/>
        </p:nvGrpSpPr>
        <p:grpSpPr>
          <a:xfrm>
            <a:off x="2274743" y="2246902"/>
            <a:ext cx="255649" cy="351445"/>
            <a:chOff x="2274743" y="2422352"/>
            <a:chExt cx="255649" cy="351445"/>
          </a:xfrm>
        </p:grpSpPr>
        <p:sp>
          <p:nvSpPr>
            <p:cNvPr id="11367" name="Google Shape;11367;p121"/>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121"/>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121"/>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0" name="Google Shape;11370;p121"/>
          <p:cNvGrpSpPr/>
          <p:nvPr/>
        </p:nvGrpSpPr>
        <p:grpSpPr>
          <a:xfrm>
            <a:off x="2708723" y="2245789"/>
            <a:ext cx="246552" cy="352558"/>
            <a:chOff x="2708723" y="2421239"/>
            <a:chExt cx="246552" cy="352558"/>
          </a:xfrm>
        </p:grpSpPr>
        <p:sp>
          <p:nvSpPr>
            <p:cNvPr id="11371" name="Google Shape;11371;p121"/>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121"/>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3" name="Google Shape;11373;p121"/>
          <p:cNvGrpSpPr/>
          <p:nvPr/>
        </p:nvGrpSpPr>
        <p:grpSpPr>
          <a:xfrm>
            <a:off x="1835485" y="2246902"/>
            <a:ext cx="259433" cy="350714"/>
            <a:chOff x="1835485" y="2422352"/>
            <a:chExt cx="259433" cy="350714"/>
          </a:xfrm>
        </p:grpSpPr>
        <p:sp>
          <p:nvSpPr>
            <p:cNvPr id="11374" name="Google Shape;11374;p121"/>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121"/>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121"/>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121"/>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121"/>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121"/>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121"/>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1" name="Google Shape;11381;p121"/>
          <p:cNvGrpSpPr/>
          <p:nvPr/>
        </p:nvGrpSpPr>
        <p:grpSpPr>
          <a:xfrm>
            <a:off x="3150240" y="2246902"/>
            <a:ext cx="212489" cy="351445"/>
            <a:chOff x="3150240" y="2422352"/>
            <a:chExt cx="212489" cy="351445"/>
          </a:xfrm>
        </p:grpSpPr>
        <p:sp>
          <p:nvSpPr>
            <p:cNvPr id="11382" name="Google Shape;11382;p121"/>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121"/>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4" name="Google Shape;11384;p121"/>
          <p:cNvGrpSpPr/>
          <p:nvPr/>
        </p:nvGrpSpPr>
        <p:grpSpPr>
          <a:xfrm>
            <a:off x="1367060" y="2246679"/>
            <a:ext cx="269261" cy="352050"/>
            <a:chOff x="1367060" y="2422129"/>
            <a:chExt cx="269261" cy="352050"/>
          </a:xfrm>
        </p:grpSpPr>
        <p:sp>
          <p:nvSpPr>
            <p:cNvPr id="11385" name="Google Shape;11385;p121"/>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121"/>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121"/>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121"/>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121"/>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121"/>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121"/>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121"/>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121"/>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121"/>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121"/>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121"/>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121"/>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121"/>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9" name="Google Shape;11399;p121"/>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0" name="Google Shape;11400;p121"/>
          <p:cNvGrpSpPr/>
          <p:nvPr/>
        </p:nvGrpSpPr>
        <p:grpSpPr>
          <a:xfrm>
            <a:off x="4882690" y="2249955"/>
            <a:ext cx="274573" cy="350682"/>
            <a:chOff x="4882690" y="2425405"/>
            <a:chExt cx="274573" cy="350682"/>
          </a:xfrm>
        </p:grpSpPr>
        <p:sp>
          <p:nvSpPr>
            <p:cNvPr id="11401" name="Google Shape;11401;p121"/>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121"/>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3" name="Google Shape;11403;p121"/>
          <p:cNvGrpSpPr/>
          <p:nvPr/>
        </p:nvGrpSpPr>
        <p:grpSpPr>
          <a:xfrm>
            <a:off x="6627639" y="2268434"/>
            <a:ext cx="355993" cy="313247"/>
            <a:chOff x="6627639" y="2443884"/>
            <a:chExt cx="355993" cy="313247"/>
          </a:xfrm>
        </p:grpSpPr>
        <p:sp>
          <p:nvSpPr>
            <p:cNvPr id="11404" name="Google Shape;11404;p121"/>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121"/>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121"/>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7" name="Google Shape;11407;p121"/>
          <p:cNvGrpSpPr/>
          <p:nvPr/>
        </p:nvGrpSpPr>
        <p:grpSpPr>
          <a:xfrm>
            <a:off x="6183451" y="2286690"/>
            <a:ext cx="351445" cy="277976"/>
            <a:chOff x="6183451" y="2462140"/>
            <a:chExt cx="351445" cy="277976"/>
          </a:xfrm>
        </p:grpSpPr>
        <p:sp>
          <p:nvSpPr>
            <p:cNvPr id="11408" name="Google Shape;11408;p121"/>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121"/>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121"/>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121"/>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121"/>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121"/>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121"/>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5" name="Google Shape;11415;p121"/>
          <p:cNvGrpSpPr/>
          <p:nvPr/>
        </p:nvGrpSpPr>
        <p:grpSpPr>
          <a:xfrm>
            <a:off x="5735477" y="2254408"/>
            <a:ext cx="353354" cy="341299"/>
            <a:chOff x="5735477" y="2429858"/>
            <a:chExt cx="353354" cy="341299"/>
          </a:xfrm>
        </p:grpSpPr>
        <p:sp>
          <p:nvSpPr>
            <p:cNvPr id="11416" name="Google Shape;11416;p121"/>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121"/>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121"/>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121"/>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121"/>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121"/>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2" name="Google Shape;11422;p121"/>
          <p:cNvGrpSpPr/>
          <p:nvPr/>
        </p:nvGrpSpPr>
        <p:grpSpPr>
          <a:xfrm>
            <a:off x="5243735" y="2271523"/>
            <a:ext cx="405255" cy="275499"/>
            <a:chOff x="5283337" y="2478774"/>
            <a:chExt cx="358633" cy="243913"/>
          </a:xfrm>
        </p:grpSpPr>
        <p:sp>
          <p:nvSpPr>
            <p:cNvPr id="11423" name="Google Shape;11423;p121"/>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121"/>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121"/>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121"/>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121"/>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121"/>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121"/>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121"/>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121"/>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121"/>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121"/>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121"/>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121"/>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121"/>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121"/>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121"/>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121"/>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0" name="Google Shape;11440;p121"/>
          <p:cNvGrpSpPr/>
          <p:nvPr/>
        </p:nvGrpSpPr>
        <p:grpSpPr>
          <a:xfrm>
            <a:off x="7964753" y="2295373"/>
            <a:ext cx="362068" cy="258670"/>
            <a:chOff x="7964753" y="2470823"/>
            <a:chExt cx="362068" cy="258670"/>
          </a:xfrm>
        </p:grpSpPr>
        <p:sp>
          <p:nvSpPr>
            <p:cNvPr id="11441" name="Google Shape;11441;p121"/>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121"/>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121"/>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121"/>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121"/>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121"/>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121"/>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121"/>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121"/>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0" name="Google Shape;11450;p121"/>
          <p:cNvGrpSpPr/>
          <p:nvPr/>
        </p:nvGrpSpPr>
        <p:grpSpPr>
          <a:xfrm>
            <a:off x="7524349" y="2280997"/>
            <a:ext cx="350332" cy="288948"/>
            <a:chOff x="7524349" y="2456447"/>
            <a:chExt cx="350332" cy="288948"/>
          </a:xfrm>
        </p:grpSpPr>
        <p:sp>
          <p:nvSpPr>
            <p:cNvPr id="11451" name="Google Shape;11451;p121"/>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121"/>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121"/>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121"/>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121"/>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6" name="Google Shape;11456;p121"/>
          <p:cNvGrpSpPr/>
          <p:nvPr/>
        </p:nvGrpSpPr>
        <p:grpSpPr>
          <a:xfrm>
            <a:off x="3972749" y="2719143"/>
            <a:ext cx="355230" cy="356725"/>
            <a:chOff x="3972749" y="2894211"/>
            <a:chExt cx="355230" cy="356725"/>
          </a:xfrm>
        </p:grpSpPr>
        <p:sp>
          <p:nvSpPr>
            <p:cNvPr id="11457" name="Google Shape;11457;p121"/>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121"/>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121"/>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121"/>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121"/>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2" name="Google Shape;11462;p121"/>
          <p:cNvGrpSpPr/>
          <p:nvPr/>
        </p:nvGrpSpPr>
        <p:grpSpPr>
          <a:xfrm>
            <a:off x="3527797" y="2743553"/>
            <a:ext cx="355993" cy="307904"/>
            <a:chOff x="3527797" y="2918796"/>
            <a:chExt cx="355993" cy="307904"/>
          </a:xfrm>
        </p:grpSpPr>
        <p:sp>
          <p:nvSpPr>
            <p:cNvPr id="11463" name="Google Shape;11463;p121"/>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121"/>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121"/>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121"/>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121"/>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121"/>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121"/>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121"/>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121"/>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121"/>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3" name="Google Shape;11473;p121"/>
          <p:cNvGrpSpPr/>
          <p:nvPr/>
        </p:nvGrpSpPr>
        <p:grpSpPr>
          <a:xfrm>
            <a:off x="3082845" y="2746336"/>
            <a:ext cx="356375" cy="302338"/>
            <a:chOff x="3082845" y="2920959"/>
            <a:chExt cx="356375" cy="302338"/>
          </a:xfrm>
        </p:grpSpPr>
        <p:sp>
          <p:nvSpPr>
            <p:cNvPr id="11474" name="Google Shape;11474;p121"/>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121"/>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6" name="Google Shape;11476;p121"/>
          <p:cNvGrpSpPr/>
          <p:nvPr/>
        </p:nvGrpSpPr>
        <p:grpSpPr>
          <a:xfrm>
            <a:off x="2639038" y="2719699"/>
            <a:ext cx="355612" cy="355612"/>
            <a:chOff x="2639038" y="2894942"/>
            <a:chExt cx="355612" cy="355612"/>
          </a:xfrm>
        </p:grpSpPr>
        <p:sp>
          <p:nvSpPr>
            <p:cNvPr id="11477" name="Google Shape;11477;p121"/>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121"/>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9" name="Google Shape;11479;p121"/>
          <p:cNvGrpSpPr/>
          <p:nvPr/>
        </p:nvGrpSpPr>
        <p:grpSpPr>
          <a:xfrm>
            <a:off x="2194468" y="2763622"/>
            <a:ext cx="355993" cy="267766"/>
            <a:chOff x="2194468" y="2938865"/>
            <a:chExt cx="355993" cy="267766"/>
          </a:xfrm>
        </p:grpSpPr>
        <p:sp>
          <p:nvSpPr>
            <p:cNvPr id="11480" name="Google Shape;11480;p121"/>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121"/>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121"/>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121"/>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121"/>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121"/>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121"/>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121"/>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121"/>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121"/>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121"/>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121"/>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121"/>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121"/>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121"/>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121"/>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121"/>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121"/>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121"/>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121"/>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0" name="Google Shape;11500;p121"/>
          <p:cNvGrpSpPr/>
          <p:nvPr/>
        </p:nvGrpSpPr>
        <p:grpSpPr>
          <a:xfrm>
            <a:off x="1749897" y="2719699"/>
            <a:ext cx="355993" cy="355612"/>
            <a:chOff x="1749897" y="2894561"/>
            <a:chExt cx="355993" cy="355612"/>
          </a:xfrm>
        </p:grpSpPr>
        <p:sp>
          <p:nvSpPr>
            <p:cNvPr id="11501" name="Google Shape;11501;p121"/>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121"/>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121"/>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121"/>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121"/>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121"/>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121"/>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121"/>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121"/>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121"/>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121"/>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2" name="Google Shape;11512;p121"/>
          <p:cNvGrpSpPr/>
          <p:nvPr/>
        </p:nvGrpSpPr>
        <p:grpSpPr>
          <a:xfrm>
            <a:off x="1305327" y="2718761"/>
            <a:ext cx="357520" cy="357488"/>
            <a:chOff x="1305327" y="2894211"/>
            <a:chExt cx="357520" cy="357488"/>
          </a:xfrm>
        </p:grpSpPr>
        <p:sp>
          <p:nvSpPr>
            <p:cNvPr id="11513" name="Google Shape;11513;p121"/>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121"/>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121"/>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121"/>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121"/>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8" name="Google Shape;11518;p121"/>
          <p:cNvGrpSpPr/>
          <p:nvPr/>
        </p:nvGrpSpPr>
        <p:grpSpPr>
          <a:xfrm>
            <a:off x="853950" y="2720860"/>
            <a:ext cx="364104" cy="353290"/>
            <a:chOff x="853950" y="2894720"/>
            <a:chExt cx="364104" cy="353290"/>
          </a:xfrm>
        </p:grpSpPr>
        <p:sp>
          <p:nvSpPr>
            <p:cNvPr id="11519" name="Google Shape;11519;p121"/>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121"/>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121"/>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121"/>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121"/>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121"/>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121"/>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121"/>
          <p:cNvGrpSpPr/>
          <p:nvPr/>
        </p:nvGrpSpPr>
        <p:grpSpPr>
          <a:xfrm>
            <a:off x="7066548" y="2737144"/>
            <a:ext cx="352209" cy="334938"/>
            <a:chOff x="7066548" y="2912594"/>
            <a:chExt cx="352209" cy="334938"/>
          </a:xfrm>
        </p:grpSpPr>
        <p:sp>
          <p:nvSpPr>
            <p:cNvPr id="11527" name="Google Shape;11527;p121"/>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121"/>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121"/>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121"/>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121"/>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121"/>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3" name="Google Shape;11533;p121"/>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121"/>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5" name="Google Shape;11535;p121"/>
          <p:cNvGrpSpPr/>
          <p:nvPr/>
        </p:nvGrpSpPr>
        <p:grpSpPr>
          <a:xfrm>
            <a:off x="7541397" y="2729352"/>
            <a:ext cx="318495" cy="352209"/>
            <a:chOff x="7541397" y="2904802"/>
            <a:chExt cx="318495" cy="352209"/>
          </a:xfrm>
        </p:grpSpPr>
        <p:sp>
          <p:nvSpPr>
            <p:cNvPr id="11536" name="Google Shape;11536;p121"/>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121"/>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8" name="Google Shape;11538;p121"/>
          <p:cNvGrpSpPr/>
          <p:nvPr/>
        </p:nvGrpSpPr>
        <p:grpSpPr>
          <a:xfrm>
            <a:off x="8003015" y="2728589"/>
            <a:ext cx="306759" cy="351445"/>
            <a:chOff x="8003015" y="2904039"/>
            <a:chExt cx="306759" cy="351445"/>
          </a:xfrm>
        </p:grpSpPr>
        <p:sp>
          <p:nvSpPr>
            <p:cNvPr id="11539" name="Google Shape;11539;p121"/>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121"/>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121"/>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121"/>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121"/>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121"/>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5" name="Google Shape;11545;p121"/>
          <p:cNvGrpSpPr/>
          <p:nvPr/>
        </p:nvGrpSpPr>
        <p:grpSpPr>
          <a:xfrm>
            <a:off x="5687770" y="2710046"/>
            <a:ext cx="369638" cy="369606"/>
            <a:chOff x="5687770" y="2885496"/>
            <a:chExt cx="369638" cy="369606"/>
          </a:xfrm>
        </p:grpSpPr>
        <p:sp>
          <p:nvSpPr>
            <p:cNvPr id="11546" name="Google Shape;11546;p121"/>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121"/>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121"/>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121"/>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121"/>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121"/>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121"/>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121"/>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121"/>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121"/>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6" name="Google Shape;11556;p121"/>
          <p:cNvGrpSpPr/>
          <p:nvPr/>
        </p:nvGrpSpPr>
        <p:grpSpPr>
          <a:xfrm>
            <a:off x="4881958" y="2729352"/>
            <a:ext cx="156417" cy="349537"/>
            <a:chOff x="4881958" y="2904802"/>
            <a:chExt cx="156417" cy="349537"/>
          </a:xfrm>
        </p:grpSpPr>
        <p:sp>
          <p:nvSpPr>
            <p:cNvPr id="11557" name="Google Shape;11557;p121"/>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121"/>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121"/>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121"/>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121"/>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121"/>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121"/>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4" name="Google Shape;11564;p121"/>
          <p:cNvGrpSpPr/>
          <p:nvPr/>
        </p:nvGrpSpPr>
        <p:grpSpPr>
          <a:xfrm>
            <a:off x="5230318" y="2711064"/>
            <a:ext cx="371133" cy="367443"/>
            <a:chOff x="5230318" y="2886514"/>
            <a:chExt cx="371133" cy="367443"/>
          </a:xfrm>
        </p:grpSpPr>
        <p:sp>
          <p:nvSpPr>
            <p:cNvPr id="11565" name="Google Shape;11565;p121"/>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121"/>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121"/>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121"/>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121"/>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121"/>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121"/>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121"/>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121"/>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4" name="Google Shape;11574;p121"/>
          <p:cNvGrpSpPr/>
          <p:nvPr/>
        </p:nvGrpSpPr>
        <p:grpSpPr>
          <a:xfrm>
            <a:off x="5748358" y="3259128"/>
            <a:ext cx="352590" cy="182561"/>
            <a:chOff x="5748358" y="3434578"/>
            <a:chExt cx="352590" cy="182561"/>
          </a:xfrm>
        </p:grpSpPr>
        <p:sp>
          <p:nvSpPr>
            <p:cNvPr id="11575" name="Google Shape;11575;p121"/>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121"/>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121"/>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121"/>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121"/>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121"/>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1" name="Google Shape;11581;p121"/>
          <p:cNvGrpSpPr/>
          <p:nvPr/>
        </p:nvGrpSpPr>
        <p:grpSpPr>
          <a:xfrm>
            <a:off x="862283" y="4099321"/>
            <a:ext cx="341204" cy="359301"/>
            <a:chOff x="862283" y="4274771"/>
            <a:chExt cx="341204" cy="359301"/>
          </a:xfrm>
        </p:grpSpPr>
        <p:sp>
          <p:nvSpPr>
            <p:cNvPr id="11582" name="Google Shape;11582;p121"/>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121"/>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121"/>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5" name="Google Shape;11585;p121"/>
          <p:cNvGrpSpPr/>
          <p:nvPr/>
        </p:nvGrpSpPr>
        <p:grpSpPr>
          <a:xfrm>
            <a:off x="1396957" y="4111915"/>
            <a:ext cx="301861" cy="332871"/>
            <a:chOff x="1396957" y="4287365"/>
            <a:chExt cx="301861" cy="332871"/>
          </a:xfrm>
        </p:grpSpPr>
        <p:sp>
          <p:nvSpPr>
            <p:cNvPr id="11586" name="Google Shape;11586;p121"/>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121"/>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121"/>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121"/>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121"/>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121"/>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121"/>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121"/>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121"/>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121"/>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121"/>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121"/>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121"/>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121"/>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121"/>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1" name="Google Shape;11601;p121"/>
          <p:cNvGrpSpPr/>
          <p:nvPr/>
        </p:nvGrpSpPr>
        <p:grpSpPr>
          <a:xfrm>
            <a:off x="1865381" y="4102056"/>
            <a:ext cx="396131" cy="355612"/>
            <a:chOff x="1865381" y="4277506"/>
            <a:chExt cx="396131" cy="355612"/>
          </a:xfrm>
        </p:grpSpPr>
        <p:sp>
          <p:nvSpPr>
            <p:cNvPr id="11602" name="Google Shape;11602;p121"/>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121"/>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121"/>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121"/>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121"/>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121"/>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8" name="Google Shape;11608;p121"/>
          <p:cNvGrpSpPr/>
          <p:nvPr/>
        </p:nvGrpSpPr>
        <p:grpSpPr>
          <a:xfrm>
            <a:off x="2411823" y="4128549"/>
            <a:ext cx="334398" cy="299953"/>
            <a:chOff x="2411823" y="4303999"/>
            <a:chExt cx="334398" cy="299953"/>
          </a:xfrm>
        </p:grpSpPr>
        <p:sp>
          <p:nvSpPr>
            <p:cNvPr id="11609" name="Google Shape;11609;p121"/>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121"/>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121"/>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121"/>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121"/>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121"/>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121"/>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6" name="Google Shape;11616;p121"/>
          <p:cNvGrpSpPr/>
          <p:nvPr/>
        </p:nvGrpSpPr>
        <p:grpSpPr>
          <a:xfrm>
            <a:off x="2903337" y="4103582"/>
            <a:ext cx="382519" cy="350682"/>
            <a:chOff x="2903337" y="4279032"/>
            <a:chExt cx="382519" cy="350682"/>
          </a:xfrm>
        </p:grpSpPr>
        <p:sp>
          <p:nvSpPr>
            <p:cNvPr id="11617" name="Google Shape;11617;p121"/>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121"/>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121"/>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121"/>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121"/>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121"/>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121"/>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121"/>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121"/>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121"/>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121"/>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121"/>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121"/>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121"/>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121"/>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2" name="Google Shape;11632;p121"/>
          <p:cNvGrpSpPr/>
          <p:nvPr/>
        </p:nvGrpSpPr>
        <p:grpSpPr>
          <a:xfrm>
            <a:off x="3933342" y="4140317"/>
            <a:ext cx="383632" cy="276449"/>
            <a:chOff x="3933342" y="4315767"/>
            <a:chExt cx="383632" cy="276449"/>
          </a:xfrm>
        </p:grpSpPr>
        <p:sp>
          <p:nvSpPr>
            <p:cNvPr id="11633" name="Google Shape;11633;p121"/>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121"/>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121"/>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121"/>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121"/>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121"/>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9" name="Google Shape;11639;p121"/>
          <p:cNvGrpSpPr/>
          <p:nvPr/>
        </p:nvGrpSpPr>
        <p:grpSpPr>
          <a:xfrm>
            <a:off x="3441065" y="4127055"/>
            <a:ext cx="337069" cy="302593"/>
            <a:chOff x="3441065" y="4302505"/>
            <a:chExt cx="337069" cy="302593"/>
          </a:xfrm>
        </p:grpSpPr>
        <p:sp>
          <p:nvSpPr>
            <p:cNvPr id="11640" name="Google Shape;11640;p121"/>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121"/>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121"/>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121"/>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121"/>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121"/>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121"/>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121"/>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121"/>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121"/>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121"/>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121"/>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121"/>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3" name="Google Shape;11653;p121"/>
          <p:cNvGrpSpPr/>
          <p:nvPr/>
        </p:nvGrpSpPr>
        <p:grpSpPr>
          <a:xfrm>
            <a:off x="3532345" y="3187185"/>
            <a:ext cx="339328" cy="336274"/>
            <a:chOff x="3532345" y="3362635"/>
            <a:chExt cx="339328" cy="336274"/>
          </a:xfrm>
        </p:grpSpPr>
        <p:sp>
          <p:nvSpPr>
            <p:cNvPr id="11654" name="Google Shape;11654;p121"/>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121"/>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121"/>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121"/>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121"/>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9" name="Google Shape;11659;p121"/>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0" name="Google Shape;11660;p121"/>
          <p:cNvGrpSpPr/>
          <p:nvPr/>
        </p:nvGrpSpPr>
        <p:grpSpPr>
          <a:xfrm>
            <a:off x="1883955" y="3633250"/>
            <a:ext cx="162873" cy="351445"/>
            <a:chOff x="1883955" y="3808700"/>
            <a:chExt cx="162873" cy="351445"/>
          </a:xfrm>
        </p:grpSpPr>
        <p:sp>
          <p:nvSpPr>
            <p:cNvPr id="11661" name="Google Shape;11661;p121"/>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121"/>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3" name="Google Shape;11663;p121"/>
          <p:cNvGrpSpPr/>
          <p:nvPr/>
        </p:nvGrpSpPr>
        <p:grpSpPr>
          <a:xfrm>
            <a:off x="939156" y="3633759"/>
            <a:ext cx="192007" cy="351318"/>
            <a:chOff x="939156" y="3809209"/>
            <a:chExt cx="192007" cy="351318"/>
          </a:xfrm>
        </p:grpSpPr>
        <p:sp>
          <p:nvSpPr>
            <p:cNvPr id="11664" name="Google Shape;11664;p121"/>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121"/>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6" name="Google Shape;11666;p121"/>
          <p:cNvGrpSpPr/>
          <p:nvPr/>
        </p:nvGrpSpPr>
        <p:grpSpPr>
          <a:xfrm>
            <a:off x="2306167" y="3634395"/>
            <a:ext cx="193915" cy="349155"/>
            <a:chOff x="2306167" y="3809845"/>
            <a:chExt cx="193915" cy="349155"/>
          </a:xfrm>
        </p:grpSpPr>
        <p:sp>
          <p:nvSpPr>
            <p:cNvPr id="11667" name="Google Shape;11667;p121"/>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121"/>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121"/>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121"/>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121"/>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121"/>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121"/>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4" name="Google Shape;11674;p121"/>
          <p:cNvGrpSpPr/>
          <p:nvPr/>
        </p:nvGrpSpPr>
        <p:grpSpPr>
          <a:xfrm>
            <a:off x="1323901" y="3631723"/>
            <a:ext cx="356343" cy="356757"/>
            <a:chOff x="1323901" y="3807173"/>
            <a:chExt cx="356343" cy="356757"/>
          </a:xfrm>
        </p:grpSpPr>
        <p:sp>
          <p:nvSpPr>
            <p:cNvPr id="11675" name="Google Shape;11675;p121"/>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121"/>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121"/>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121"/>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121"/>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121"/>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121"/>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121"/>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121"/>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121"/>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121"/>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121"/>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121"/>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121"/>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121"/>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121"/>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121"/>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121"/>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121"/>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121"/>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121"/>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121"/>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121"/>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121"/>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9" name="Google Shape;11699;p121"/>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0" name="Google Shape;11700;p121"/>
          <p:cNvGrpSpPr/>
          <p:nvPr/>
        </p:nvGrpSpPr>
        <p:grpSpPr>
          <a:xfrm>
            <a:off x="859262" y="3178470"/>
            <a:ext cx="306759" cy="351445"/>
            <a:chOff x="859262" y="3353920"/>
            <a:chExt cx="306759" cy="351445"/>
          </a:xfrm>
        </p:grpSpPr>
        <p:sp>
          <p:nvSpPr>
            <p:cNvPr id="11701" name="Google Shape;11701;p121"/>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121"/>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121"/>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121"/>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121"/>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6" name="Google Shape;11706;p121"/>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7" name="Google Shape;11707;p121"/>
          <p:cNvGrpSpPr/>
          <p:nvPr/>
        </p:nvGrpSpPr>
        <p:grpSpPr>
          <a:xfrm>
            <a:off x="3967437" y="3661652"/>
            <a:ext cx="364708" cy="295405"/>
            <a:chOff x="3967437" y="3837102"/>
            <a:chExt cx="364708" cy="295405"/>
          </a:xfrm>
        </p:grpSpPr>
        <p:sp>
          <p:nvSpPr>
            <p:cNvPr id="11708" name="Google Shape;11708;p121"/>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121"/>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121"/>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121"/>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121"/>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3" name="Google Shape;11713;p121"/>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121"/>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121"/>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6" name="Google Shape;11716;p121"/>
          <p:cNvGrpSpPr/>
          <p:nvPr/>
        </p:nvGrpSpPr>
        <p:grpSpPr>
          <a:xfrm>
            <a:off x="5811827" y="3631001"/>
            <a:ext cx="283743" cy="308444"/>
            <a:chOff x="5964227" y="3858701"/>
            <a:chExt cx="283743" cy="308444"/>
          </a:xfrm>
        </p:grpSpPr>
        <p:sp>
          <p:nvSpPr>
            <p:cNvPr id="11717" name="Google Shape;11717;p121"/>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121"/>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121"/>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121"/>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1" name="Google Shape;11721;p121"/>
          <p:cNvGrpSpPr/>
          <p:nvPr/>
        </p:nvGrpSpPr>
        <p:grpSpPr>
          <a:xfrm>
            <a:off x="6243508" y="3697623"/>
            <a:ext cx="320372" cy="213602"/>
            <a:chOff x="6395908" y="3873073"/>
            <a:chExt cx="320372" cy="213602"/>
          </a:xfrm>
        </p:grpSpPr>
        <p:sp>
          <p:nvSpPr>
            <p:cNvPr id="11722" name="Google Shape;11722;p121"/>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121"/>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121"/>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121"/>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121"/>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121"/>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121"/>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121"/>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121"/>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121"/>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2" name="Google Shape;11732;p121"/>
          <p:cNvGrpSpPr/>
          <p:nvPr/>
        </p:nvGrpSpPr>
        <p:grpSpPr>
          <a:xfrm>
            <a:off x="7262890" y="3627366"/>
            <a:ext cx="357138" cy="352018"/>
            <a:chOff x="7415290" y="3802816"/>
            <a:chExt cx="357138" cy="352018"/>
          </a:xfrm>
        </p:grpSpPr>
        <p:sp>
          <p:nvSpPr>
            <p:cNvPr id="11733" name="Google Shape;11733;p121"/>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121"/>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121"/>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121"/>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121"/>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121"/>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121"/>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121"/>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1" name="Google Shape;11741;p121"/>
          <p:cNvGrpSpPr/>
          <p:nvPr/>
        </p:nvGrpSpPr>
        <p:grpSpPr>
          <a:xfrm>
            <a:off x="6737312" y="3657963"/>
            <a:ext cx="355230" cy="293401"/>
            <a:chOff x="6889712" y="3833413"/>
            <a:chExt cx="355230" cy="293401"/>
          </a:xfrm>
        </p:grpSpPr>
        <p:sp>
          <p:nvSpPr>
            <p:cNvPr id="11742" name="Google Shape;11742;p121"/>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121"/>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121"/>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121"/>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121"/>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7" name="Google Shape;11747;p121"/>
          <p:cNvGrpSpPr/>
          <p:nvPr/>
        </p:nvGrpSpPr>
        <p:grpSpPr>
          <a:xfrm>
            <a:off x="7707152" y="3660420"/>
            <a:ext cx="282318" cy="337168"/>
            <a:chOff x="1635875" y="237775"/>
            <a:chExt cx="4370250" cy="5219325"/>
          </a:xfrm>
        </p:grpSpPr>
        <p:sp>
          <p:nvSpPr>
            <p:cNvPr id="11748" name="Google Shape;11748;p121"/>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121"/>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0" name="Google Shape;11750;p121"/>
          <p:cNvGrpSpPr/>
          <p:nvPr/>
        </p:nvGrpSpPr>
        <p:grpSpPr>
          <a:xfrm>
            <a:off x="3103963" y="3185690"/>
            <a:ext cx="297886" cy="337578"/>
            <a:chOff x="3103963" y="3361140"/>
            <a:chExt cx="297886" cy="337578"/>
          </a:xfrm>
        </p:grpSpPr>
        <p:sp>
          <p:nvSpPr>
            <p:cNvPr id="11751" name="Google Shape;11751;p121"/>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121"/>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121"/>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121"/>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121"/>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12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12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121"/>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121"/>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121"/>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121"/>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121"/>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121"/>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121"/>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121"/>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121"/>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121"/>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121"/>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12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12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121"/>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121"/>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121"/>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121"/>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5" name="Google Shape;11775;p121"/>
          <p:cNvGrpSpPr/>
          <p:nvPr/>
        </p:nvGrpSpPr>
        <p:grpSpPr>
          <a:xfrm>
            <a:off x="2667821" y="3185658"/>
            <a:ext cx="273046" cy="337801"/>
            <a:chOff x="2667821" y="3361108"/>
            <a:chExt cx="273046" cy="337801"/>
          </a:xfrm>
        </p:grpSpPr>
        <p:sp>
          <p:nvSpPr>
            <p:cNvPr id="11776" name="Google Shape;11776;p121"/>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121"/>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121"/>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121"/>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121"/>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121"/>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121"/>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121"/>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121"/>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121"/>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121"/>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121"/>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121"/>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121"/>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121"/>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121"/>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121"/>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121"/>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121"/>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5" name="Google Shape;11795;p121"/>
          <p:cNvGrpSpPr/>
          <p:nvPr/>
        </p:nvGrpSpPr>
        <p:grpSpPr>
          <a:xfrm>
            <a:off x="2212469" y="3184863"/>
            <a:ext cx="282715" cy="338660"/>
            <a:chOff x="2212469" y="3360313"/>
            <a:chExt cx="282715" cy="338660"/>
          </a:xfrm>
        </p:grpSpPr>
        <p:sp>
          <p:nvSpPr>
            <p:cNvPr id="11796" name="Google Shape;11796;p121"/>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121"/>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121"/>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9" name="Google Shape;11799;p121"/>
          <p:cNvGrpSpPr/>
          <p:nvPr/>
        </p:nvGrpSpPr>
        <p:grpSpPr>
          <a:xfrm>
            <a:off x="1768821" y="3185658"/>
            <a:ext cx="278739" cy="339073"/>
            <a:chOff x="1768821" y="3361108"/>
            <a:chExt cx="278739" cy="339073"/>
          </a:xfrm>
        </p:grpSpPr>
        <p:sp>
          <p:nvSpPr>
            <p:cNvPr id="11800" name="Google Shape;11800;p121"/>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121"/>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121"/>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121"/>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121"/>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121"/>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121"/>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121"/>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121"/>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121"/>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121"/>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1" name="Google Shape;11811;p121"/>
          <p:cNvGrpSpPr/>
          <p:nvPr/>
        </p:nvGrpSpPr>
        <p:grpSpPr>
          <a:xfrm>
            <a:off x="5337883" y="3161423"/>
            <a:ext cx="307141" cy="376826"/>
            <a:chOff x="5337883" y="3336873"/>
            <a:chExt cx="307141" cy="376826"/>
          </a:xfrm>
        </p:grpSpPr>
        <p:sp>
          <p:nvSpPr>
            <p:cNvPr id="11812" name="Google Shape;11812;p121"/>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121"/>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4" name="Google Shape;11814;p121"/>
          <p:cNvGrpSpPr/>
          <p:nvPr/>
        </p:nvGrpSpPr>
        <p:grpSpPr>
          <a:xfrm>
            <a:off x="4883835" y="3161805"/>
            <a:ext cx="323425" cy="377557"/>
            <a:chOff x="4883835" y="3337255"/>
            <a:chExt cx="323425" cy="377557"/>
          </a:xfrm>
        </p:grpSpPr>
        <p:sp>
          <p:nvSpPr>
            <p:cNvPr id="11815" name="Google Shape;11815;p121"/>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121"/>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121"/>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8" name="Google Shape;11818;p121"/>
          <p:cNvGrpSpPr/>
          <p:nvPr/>
        </p:nvGrpSpPr>
        <p:grpSpPr>
          <a:xfrm>
            <a:off x="6193310" y="3231839"/>
            <a:ext cx="352590" cy="237488"/>
            <a:chOff x="6193310" y="3407289"/>
            <a:chExt cx="352590" cy="237488"/>
          </a:xfrm>
        </p:grpSpPr>
        <p:sp>
          <p:nvSpPr>
            <p:cNvPr id="11819" name="Google Shape;11819;p121"/>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121"/>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121"/>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121"/>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121"/>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4" name="Google Shape;11824;p121"/>
          <p:cNvGrpSpPr/>
          <p:nvPr/>
        </p:nvGrpSpPr>
        <p:grpSpPr>
          <a:xfrm>
            <a:off x="6637117" y="3222393"/>
            <a:ext cx="353735" cy="254504"/>
            <a:chOff x="6637117" y="3397843"/>
            <a:chExt cx="353735" cy="254504"/>
          </a:xfrm>
        </p:grpSpPr>
        <p:sp>
          <p:nvSpPr>
            <p:cNvPr id="11825" name="Google Shape;11825;p121"/>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121"/>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121"/>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121"/>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121"/>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121"/>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1" name="Google Shape;11831;p121"/>
          <p:cNvGrpSpPr/>
          <p:nvPr/>
        </p:nvGrpSpPr>
        <p:grpSpPr>
          <a:xfrm>
            <a:off x="7075994" y="3174081"/>
            <a:ext cx="360637" cy="352336"/>
            <a:chOff x="7075994" y="3349531"/>
            <a:chExt cx="360637" cy="352336"/>
          </a:xfrm>
        </p:grpSpPr>
        <p:sp>
          <p:nvSpPr>
            <p:cNvPr id="11832" name="Google Shape;11832;p121"/>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121"/>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121"/>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121"/>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121"/>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121"/>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121"/>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9" name="Google Shape;11839;p121"/>
          <p:cNvGrpSpPr/>
          <p:nvPr/>
        </p:nvGrpSpPr>
        <p:grpSpPr>
          <a:xfrm>
            <a:off x="7651983" y="3173731"/>
            <a:ext cx="107183" cy="352399"/>
            <a:chOff x="7651983" y="3349181"/>
            <a:chExt cx="107183" cy="352399"/>
          </a:xfrm>
        </p:grpSpPr>
        <p:sp>
          <p:nvSpPr>
            <p:cNvPr id="11840" name="Google Shape;11840;p121"/>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121"/>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2" name="Google Shape;11842;p121"/>
          <p:cNvGrpSpPr/>
          <p:nvPr/>
        </p:nvGrpSpPr>
        <p:grpSpPr>
          <a:xfrm>
            <a:off x="7973468" y="3206872"/>
            <a:ext cx="352590" cy="287072"/>
            <a:chOff x="7973468" y="3382322"/>
            <a:chExt cx="352590" cy="287072"/>
          </a:xfrm>
        </p:grpSpPr>
        <p:sp>
          <p:nvSpPr>
            <p:cNvPr id="11843" name="Google Shape;11843;p121"/>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121"/>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121"/>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121"/>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121"/>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121"/>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121"/>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121"/>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121"/>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121"/>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121"/>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121"/>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5" name="Google Shape;11855;p121"/>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856" name="Google Shape;11856;p121"/>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60" name="Shape 11860"/>
        <p:cNvGrpSpPr/>
        <p:nvPr/>
      </p:nvGrpSpPr>
      <p:grpSpPr>
        <a:xfrm>
          <a:off x="0" y="0"/>
          <a:ext cx="0" cy="0"/>
          <a:chOff x="0" y="0"/>
          <a:chExt cx="0" cy="0"/>
        </a:xfrm>
      </p:grpSpPr>
      <p:grpSp>
        <p:nvGrpSpPr>
          <p:cNvPr id="11861" name="Google Shape;11861;p122"/>
          <p:cNvGrpSpPr/>
          <p:nvPr/>
        </p:nvGrpSpPr>
        <p:grpSpPr>
          <a:xfrm>
            <a:off x="821808" y="1576858"/>
            <a:ext cx="347872" cy="347488"/>
            <a:chOff x="849677" y="1500658"/>
            <a:chExt cx="347872" cy="347488"/>
          </a:xfrm>
        </p:grpSpPr>
        <p:sp>
          <p:nvSpPr>
            <p:cNvPr id="11862" name="Google Shape;11862;p122"/>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122"/>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122"/>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122"/>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122"/>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122"/>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8" name="Google Shape;11868;p122"/>
          <p:cNvGrpSpPr/>
          <p:nvPr/>
        </p:nvGrpSpPr>
        <p:grpSpPr>
          <a:xfrm>
            <a:off x="1387984" y="1576858"/>
            <a:ext cx="315872" cy="347488"/>
            <a:chOff x="1415853" y="1500658"/>
            <a:chExt cx="315872" cy="347488"/>
          </a:xfrm>
        </p:grpSpPr>
        <p:sp>
          <p:nvSpPr>
            <p:cNvPr id="11869" name="Google Shape;11869;p122"/>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122"/>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122"/>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122"/>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3" name="Google Shape;11873;p122"/>
          <p:cNvGrpSpPr/>
          <p:nvPr/>
        </p:nvGrpSpPr>
        <p:grpSpPr>
          <a:xfrm>
            <a:off x="4669520" y="1576858"/>
            <a:ext cx="347520" cy="347104"/>
            <a:chOff x="4697389" y="1500658"/>
            <a:chExt cx="347520" cy="347104"/>
          </a:xfrm>
        </p:grpSpPr>
        <p:sp>
          <p:nvSpPr>
            <p:cNvPr id="11874" name="Google Shape;11874;p122"/>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122"/>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122"/>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7" name="Google Shape;11877;p122"/>
          <p:cNvGrpSpPr/>
          <p:nvPr/>
        </p:nvGrpSpPr>
        <p:grpSpPr>
          <a:xfrm>
            <a:off x="3575664" y="2041146"/>
            <a:ext cx="347520" cy="353760"/>
            <a:chOff x="3603533" y="1964946"/>
            <a:chExt cx="347520" cy="353760"/>
          </a:xfrm>
        </p:grpSpPr>
        <p:sp>
          <p:nvSpPr>
            <p:cNvPr id="11878" name="Google Shape;11878;p122"/>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122"/>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122"/>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1" name="Google Shape;11881;p122"/>
          <p:cNvGrpSpPr/>
          <p:nvPr/>
        </p:nvGrpSpPr>
        <p:grpSpPr>
          <a:xfrm>
            <a:off x="1922896" y="2040538"/>
            <a:ext cx="357792" cy="352448"/>
            <a:chOff x="1950765" y="1964338"/>
            <a:chExt cx="357792" cy="352448"/>
          </a:xfrm>
        </p:grpSpPr>
        <p:sp>
          <p:nvSpPr>
            <p:cNvPr id="11882" name="Google Shape;11882;p122"/>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122"/>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122"/>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122"/>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6" name="Google Shape;11886;p122"/>
          <p:cNvGrpSpPr/>
          <p:nvPr/>
        </p:nvGrpSpPr>
        <p:grpSpPr>
          <a:xfrm>
            <a:off x="7407760" y="2040890"/>
            <a:ext cx="367712" cy="353248"/>
            <a:chOff x="7435629" y="1964690"/>
            <a:chExt cx="367712" cy="353248"/>
          </a:xfrm>
        </p:grpSpPr>
        <p:sp>
          <p:nvSpPr>
            <p:cNvPr id="11887" name="Google Shape;11887;p122"/>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122"/>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122"/>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122"/>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1" name="Google Shape;11891;p122"/>
          <p:cNvGrpSpPr/>
          <p:nvPr/>
        </p:nvGrpSpPr>
        <p:grpSpPr>
          <a:xfrm>
            <a:off x="2484880" y="2041242"/>
            <a:ext cx="333024" cy="352896"/>
            <a:chOff x="2512749" y="1965042"/>
            <a:chExt cx="333024" cy="352896"/>
          </a:xfrm>
        </p:grpSpPr>
        <p:sp>
          <p:nvSpPr>
            <p:cNvPr id="11892" name="Google Shape;11892;p122"/>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122"/>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122"/>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122"/>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122"/>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7" name="Google Shape;11897;p122"/>
          <p:cNvGrpSpPr/>
          <p:nvPr/>
        </p:nvGrpSpPr>
        <p:grpSpPr>
          <a:xfrm>
            <a:off x="1370448" y="2057978"/>
            <a:ext cx="365792" cy="335392"/>
            <a:chOff x="1398317" y="1981778"/>
            <a:chExt cx="365792" cy="335392"/>
          </a:xfrm>
        </p:grpSpPr>
        <p:sp>
          <p:nvSpPr>
            <p:cNvPr id="11898" name="Google Shape;11898;p122"/>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122"/>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122"/>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122"/>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122"/>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122"/>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4" name="Google Shape;11904;p122"/>
          <p:cNvGrpSpPr/>
          <p:nvPr/>
        </p:nvGrpSpPr>
        <p:grpSpPr>
          <a:xfrm>
            <a:off x="3024368" y="2079770"/>
            <a:ext cx="353600" cy="314752"/>
            <a:chOff x="3052237" y="2003570"/>
            <a:chExt cx="353600" cy="314752"/>
          </a:xfrm>
        </p:grpSpPr>
        <p:sp>
          <p:nvSpPr>
            <p:cNvPr id="11905" name="Google Shape;11905;p122"/>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122"/>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122"/>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8" name="Google Shape;11908;p122"/>
          <p:cNvGrpSpPr/>
          <p:nvPr/>
        </p:nvGrpSpPr>
        <p:grpSpPr>
          <a:xfrm>
            <a:off x="1376144" y="3034266"/>
            <a:ext cx="368096" cy="223968"/>
            <a:chOff x="1404013" y="2958066"/>
            <a:chExt cx="368096" cy="223968"/>
          </a:xfrm>
        </p:grpSpPr>
        <p:sp>
          <p:nvSpPr>
            <p:cNvPr id="11909" name="Google Shape;11909;p122"/>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122"/>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1" name="Google Shape;11911;p122"/>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122"/>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3" name="Google Shape;11913;p122"/>
          <p:cNvGrpSpPr/>
          <p:nvPr/>
        </p:nvGrpSpPr>
        <p:grpSpPr>
          <a:xfrm>
            <a:off x="1923280" y="2961402"/>
            <a:ext cx="370368" cy="367328"/>
            <a:chOff x="1951149" y="2885202"/>
            <a:chExt cx="370368" cy="367328"/>
          </a:xfrm>
        </p:grpSpPr>
        <p:sp>
          <p:nvSpPr>
            <p:cNvPr id="11914" name="Google Shape;11914;p122"/>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122"/>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122"/>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7" name="Google Shape;11917;p122"/>
          <p:cNvGrpSpPr/>
          <p:nvPr/>
        </p:nvGrpSpPr>
        <p:grpSpPr>
          <a:xfrm>
            <a:off x="2473808" y="2982362"/>
            <a:ext cx="367328" cy="327296"/>
            <a:chOff x="2501677" y="2906162"/>
            <a:chExt cx="367328" cy="327296"/>
          </a:xfrm>
        </p:grpSpPr>
        <p:sp>
          <p:nvSpPr>
            <p:cNvPr id="11918" name="Google Shape;11918;p122"/>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122"/>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122"/>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1" name="Google Shape;11921;p122"/>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2" name="Google Shape;11922;p122"/>
          <p:cNvGrpSpPr/>
          <p:nvPr/>
        </p:nvGrpSpPr>
        <p:grpSpPr>
          <a:xfrm>
            <a:off x="3022448" y="2969914"/>
            <a:ext cx="367712" cy="354240"/>
            <a:chOff x="3050317" y="2893714"/>
            <a:chExt cx="367712" cy="354240"/>
          </a:xfrm>
        </p:grpSpPr>
        <p:sp>
          <p:nvSpPr>
            <p:cNvPr id="11923" name="Google Shape;11923;p122"/>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122"/>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5" name="Google Shape;11925;p122"/>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122"/>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7" name="Google Shape;11927;p122"/>
          <p:cNvGrpSpPr/>
          <p:nvPr/>
        </p:nvGrpSpPr>
        <p:grpSpPr>
          <a:xfrm>
            <a:off x="7503408" y="2962554"/>
            <a:ext cx="185184" cy="367296"/>
            <a:chOff x="7531277" y="2886354"/>
            <a:chExt cx="185184" cy="367296"/>
          </a:xfrm>
        </p:grpSpPr>
        <p:sp>
          <p:nvSpPr>
            <p:cNvPr id="11928" name="Google Shape;11928;p122"/>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122"/>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122"/>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1" name="Google Shape;11931;p122"/>
          <p:cNvGrpSpPr/>
          <p:nvPr/>
        </p:nvGrpSpPr>
        <p:grpSpPr>
          <a:xfrm>
            <a:off x="6898768" y="2962938"/>
            <a:ext cx="297184" cy="367296"/>
            <a:chOff x="6926637" y="2886738"/>
            <a:chExt cx="297184" cy="367296"/>
          </a:xfrm>
        </p:grpSpPr>
        <p:sp>
          <p:nvSpPr>
            <p:cNvPr id="11932" name="Google Shape;11932;p122"/>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122"/>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122"/>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5" name="Google Shape;11935;p122"/>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122"/>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7" name="Google Shape;11937;p122"/>
          <p:cNvGrpSpPr/>
          <p:nvPr/>
        </p:nvGrpSpPr>
        <p:grpSpPr>
          <a:xfrm>
            <a:off x="6312784" y="2962554"/>
            <a:ext cx="370368" cy="368064"/>
            <a:chOff x="6340653" y="2886354"/>
            <a:chExt cx="370368" cy="368064"/>
          </a:xfrm>
        </p:grpSpPr>
        <p:sp>
          <p:nvSpPr>
            <p:cNvPr id="11938" name="Google Shape;11938;p122"/>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122"/>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122"/>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122"/>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122"/>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122"/>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4" name="Google Shape;11944;p122"/>
          <p:cNvGrpSpPr/>
          <p:nvPr/>
        </p:nvGrpSpPr>
        <p:grpSpPr>
          <a:xfrm>
            <a:off x="5218928" y="2057626"/>
            <a:ext cx="354752" cy="336512"/>
            <a:chOff x="5246797" y="1981426"/>
            <a:chExt cx="354752" cy="336512"/>
          </a:xfrm>
        </p:grpSpPr>
        <p:sp>
          <p:nvSpPr>
            <p:cNvPr id="11945" name="Google Shape;11945;p122"/>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122"/>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7" name="Google Shape;11947;p122"/>
          <p:cNvGrpSpPr/>
          <p:nvPr/>
        </p:nvGrpSpPr>
        <p:grpSpPr>
          <a:xfrm>
            <a:off x="4120880" y="2178266"/>
            <a:ext cx="355136" cy="216256"/>
            <a:chOff x="4148749" y="2102066"/>
            <a:chExt cx="355136" cy="216256"/>
          </a:xfrm>
        </p:grpSpPr>
        <p:sp>
          <p:nvSpPr>
            <p:cNvPr id="11948" name="Google Shape;11948;p122"/>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122"/>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0" name="Google Shape;11950;p122"/>
          <p:cNvGrpSpPr/>
          <p:nvPr/>
        </p:nvGrpSpPr>
        <p:grpSpPr>
          <a:xfrm>
            <a:off x="5766800" y="2077626"/>
            <a:ext cx="354752" cy="315360"/>
            <a:chOff x="5794669" y="2001426"/>
            <a:chExt cx="354752" cy="315360"/>
          </a:xfrm>
        </p:grpSpPr>
        <p:sp>
          <p:nvSpPr>
            <p:cNvPr id="11951" name="Google Shape;11951;p122"/>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122"/>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3" name="Google Shape;11953;p122"/>
          <p:cNvGrpSpPr/>
          <p:nvPr/>
        </p:nvGrpSpPr>
        <p:grpSpPr>
          <a:xfrm>
            <a:off x="6317360" y="2106042"/>
            <a:ext cx="352832" cy="289216"/>
            <a:chOff x="6345229" y="2029842"/>
            <a:chExt cx="352832" cy="289216"/>
          </a:xfrm>
        </p:grpSpPr>
        <p:sp>
          <p:nvSpPr>
            <p:cNvPr id="11954" name="Google Shape;11954;p122"/>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122"/>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6" name="Google Shape;11956;p122"/>
          <p:cNvGrpSpPr/>
          <p:nvPr/>
        </p:nvGrpSpPr>
        <p:grpSpPr>
          <a:xfrm>
            <a:off x="4669520" y="2112538"/>
            <a:ext cx="354752" cy="281984"/>
            <a:chOff x="4697389" y="2036338"/>
            <a:chExt cx="354752" cy="281984"/>
          </a:xfrm>
        </p:grpSpPr>
        <p:sp>
          <p:nvSpPr>
            <p:cNvPr id="11957" name="Google Shape;11957;p122"/>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122"/>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9" name="Google Shape;11959;p122"/>
          <p:cNvGrpSpPr/>
          <p:nvPr/>
        </p:nvGrpSpPr>
        <p:grpSpPr>
          <a:xfrm>
            <a:off x="1376144" y="2500954"/>
            <a:ext cx="353600" cy="354944"/>
            <a:chOff x="1404013" y="2424754"/>
            <a:chExt cx="353600" cy="354944"/>
          </a:xfrm>
        </p:grpSpPr>
        <p:sp>
          <p:nvSpPr>
            <p:cNvPr id="11960" name="Google Shape;11960;p122"/>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122"/>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122"/>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122"/>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122"/>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5" name="Google Shape;11965;p122"/>
          <p:cNvGrpSpPr/>
          <p:nvPr/>
        </p:nvGrpSpPr>
        <p:grpSpPr>
          <a:xfrm>
            <a:off x="826384" y="2504474"/>
            <a:ext cx="355104" cy="351040"/>
            <a:chOff x="854253" y="2428274"/>
            <a:chExt cx="355104" cy="351040"/>
          </a:xfrm>
        </p:grpSpPr>
        <p:sp>
          <p:nvSpPr>
            <p:cNvPr id="11966" name="Google Shape;11966;p122"/>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122"/>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8" name="Google Shape;11968;p122"/>
          <p:cNvGrpSpPr/>
          <p:nvPr/>
        </p:nvGrpSpPr>
        <p:grpSpPr>
          <a:xfrm>
            <a:off x="6869040" y="2517146"/>
            <a:ext cx="354752" cy="275904"/>
            <a:chOff x="6896909" y="2440946"/>
            <a:chExt cx="354752" cy="275904"/>
          </a:xfrm>
        </p:grpSpPr>
        <p:sp>
          <p:nvSpPr>
            <p:cNvPr id="11969" name="Google Shape;11969;p122"/>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122"/>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1" name="Google Shape;11971;p122"/>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2" name="Google Shape;11972;p122"/>
          <p:cNvGrpSpPr/>
          <p:nvPr/>
        </p:nvGrpSpPr>
        <p:grpSpPr>
          <a:xfrm>
            <a:off x="5237200" y="2500954"/>
            <a:ext cx="321984" cy="354560"/>
            <a:chOff x="5265069" y="2424754"/>
            <a:chExt cx="321984" cy="354560"/>
          </a:xfrm>
        </p:grpSpPr>
        <p:sp>
          <p:nvSpPr>
            <p:cNvPr id="11973" name="Google Shape;11973;p122"/>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122"/>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5" name="Google Shape;11975;p122"/>
          <p:cNvGrpSpPr/>
          <p:nvPr/>
        </p:nvGrpSpPr>
        <p:grpSpPr>
          <a:xfrm>
            <a:off x="4122800" y="2542970"/>
            <a:ext cx="355104" cy="259584"/>
            <a:chOff x="4150669" y="2466770"/>
            <a:chExt cx="355104" cy="259584"/>
          </a:xfrm>
        </p:grpSpPr>
        <p:sp>
          <p:nvSpPr>
            <p:cNvPr id="11976" name="Google Shape;11976;p122"/>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122"/>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122"/>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122"/>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0" name="Google Shape;11980;p122"/>
          <p:cNvGrpSpPr/>
          <p:nvPr/>
        </p:nvGrpSpPr>
        <p:grpSpPr>
          <a:xfrm>
            <a:off x="4671824" y="2501146"/>
            <a:ext cx="354336" cy="353984"/>
            <a:chOff x="4699693" y="2424946"/>
            <a:chExt cx="354336" cy="353984"/>
          </a:xfrm>
        </p:grpSpPr>
        <p:sp>
          <p:nvSpPr>
            <p:cNvPr id="11981" name="Google Shape;11981;p122"/>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122"/>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3" name="Google Shape;11983;p122"/>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122"/>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5" name="Google Shape;11985;p122"/>
          <p:cNvGrpSpPr/>
          <p:nvPr/>
        </p:nvGrpSpPr>
        <p:grpSpPr>
          <a:xfrm>
            <a:off x="1925168" y="2628442"/>
            <a:ext cx="355136" cy="227072"/>
            <a:chOff x="1953037" y="2552242"/>
            <a:chExt cx="355136" cy="227072"/>
          </a:xfrm>
        </p:grpSpPr>
        <p:sp>
          <p:nvSpPr>
            <p:cNvPr id="11986" name="Google Shape;11986;p122"/>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122"/>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8" name="Google Shape;11988;p122"/>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9" name="Google Shape;11989;p122"/>
          <p:cNvGrpSpPr/>
          <p:nvPr/>
        </p:nvGrpSpPr>
        <p:grpSpPr>
          <a:xfrm>
            <a:off x="2473072" y="2603418"/>
            <a:ext cx="355104" cy="250944"/>
            <a:chOff x="2500941" y="2527218"/>
            <a:chExt cx="355104" cy="250944"/>
          </a:xfrm>
        </p:grpSpPr>
        <p:sp>
          <p:nvSpPr>
            <p:cNvPr id="11990" name="Google Shape;11990;p122"/>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122"/>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122"/>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122"/>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122"/>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5" name="Google Shape;11995;p122"/>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6" name="Google Shape;11996;p122"/>
          <p:cNvGrpSpPr/>
          <p:nvPr/>
        </p:nvGrpSpPr>
        <p:grpSpPr>
          <a:xfrm>
            <a:off x="7965936" y="2503322"/>
            <a:ext cx="356256" cy="351808"/>
            <a:chOff x="7993805" y="2427122"/>
            <a:chExt cx="356256" cy="351808"/>
          </a:xfrm>
        </p:grpSpPr>
        <p:sp>
          <p:nvSpPr>
            <p:cNvPr id="11997" name="Google Shape;11997;p122"/>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122"/>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122"/>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0" name="Google Shape;12000;p122"/>
          <p:cNvGrpSpPr/>
          <p:nvPr/>
        </p:nvGrpSpPr>
        <p:grpSpPr>
          <a:xfrm>
            <a:off x="850768" y="2041210"/>
            <a:ext cx="308640" cy="353312"/>
            <a:chOff x="878637" y="1965010"/>
            <a:chExt cx="308640" cy="353312"/>
          </a:xfrm>
        </p:grpSpPr>
        <p:sp>
          <p:nvSpPr>
            <p:cNvPr id="12001" name="Google Shape;12001;p122"/>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122"/>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122"/>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4" name="Google Shape;12004;p122"/>
          <p:cNvGrpSpPr/>
          <p:nvPr/>
        </p:nvGrpSpPr>
        <p:grpSpPr>
          <a:xfrm>
            <a:off x="6868272" y="2040922"/>
            <a:ext cx="348256" cy="352448"/>
            <a:chOff x="6896141" y="1964722"/>
            <a:chExt cx="348256" cy="352448"/>
          </a:xfrm>
        </p:grpSpPr>
        <p:sp>
          <p:nvSpPr>
            <p:cNvPr id="12005" name="Google Shape;12005;p122"/>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122"/>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122"/>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8" name="Google Shape;12008;p122"/>
          <p:cNvGrpSpPr/>
          <p:nvPr/>
        </p:nvGrpSpPr>
        <p:grpSpPr>
          <a:xfrm>
            <a:off x="7962128" y="2091578"/>
            <a:ext cx="355136" cy="303328"/>
            <a:chOff x="7989997" y="2015378"/>
            <a:chExt cx="355136" cy="303328"/>
          </a:xfrm>
        </p:grpSpPr>
        <p:sp>
          <p:nvSpPr>
            <p:cNvPr id="12009" name="Google Shape;12009;p122"/>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122"/>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122"/>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2" name="Google Shape;12012;p122"/>
          <p:cNvGrpSpPr/>
          <p:nvPr/>
        </p:nvGrpSpPr>
        <p:grpSpPr>
          <a:xfrm>
            <a:off x="3570352" y="1585562"/>
            <a:ext cx="348640" cy="330784"/>
            <a:chOff x="3598221" y="1509362"/>
            <a:chExt cx="348640" cy="330784"/>
          </a:xfrm>
        </p:grpSpPr>
        <p:sp>
          <p:nvSpPr>
            <p:cNvPr id="12013" name="Google Shape;12013;p122"/>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122"/>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122"/>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122"/>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7" name="Google Shape;12017;p122"/>
          <p:cNvGrpSpPr/>
          <p:nvPr/>
        </p:nvGrpSpPr>
        <p:grpSpPr>
          <a:xfrm>
            <a:off x="5218928" y="1576858"/>
            <a:ext cx="347872" cy="347488"/>
            <a:chOff x="5246797" y="1500658"/>
            <a:chExt cx="347872" cy="347488"/>
          </a:xfrm>
        </p:grpSpPr>
        <p:sp>
          <p:nvSpPr>
            <p:cNvPr id="12018" name="Google Shape;12018;p122"/>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122"/>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122"/>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122"/>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2" name="Google Shape;12022;p122"/>
          <p:cNvGrpSpPr/>
          <p:nvPr/>
        </p:nvGrpSpPr>
        <p:grpSpPr>
          <a:xfrm>
            <a:off x="5768720" y="1576858"/>
            <a:ext cx="349024" cy="346752"/>
            <a:chOff x="5796589" y="1500658"/>
            <a:chExt cx="349024" cy="346752"/>
          </a:xfrm>
        </p:grpSpPr>
        <p:sp>
          <p:nvSpPr>
            <p:cNvPr id="12023" name="Google Shape;12023;p122"/>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4" name="Google Shape;12024;p122"/>
            <p:cNvGrpSpPr/>
            <p:nvPr/>
          </p:nvGrpSpPr>
          <p:grpSpPr>
            <a:xfrm>
              <a:off x="5796589" y="1500658"/>
              <a:ext cx="349024" cy="346752"/>
              <a:chOff x="5796589" y="1500658"/>
              <a:chExt cx="349024" cy="346752"/>
            </a:xfrm>
          </p:grpSpPr>
          <p:sp>
            <p:nvSpPr>
              <p:cNvPr id="12025" name="Google Shape;12025;p122"/>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122"/>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122"/>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122"/>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29" name="Google Shape;12029;p122"/>
          <p:cNvGrpSpPr/>
          <p:nvPr/>
        </p:nvGrpSpPr>
        <p:grpSpPr>
          <a:xfrm>
            <a:off x="6867504" y="1578778"/>
            <a:ext cx="348640" cy="343296"/>
            <a:chOff x="6895373" y="1502578"/>
            <a:chExt cx="348640" cy="343296"/>
          </a:xfrm>
        </p:grpSpPr>
        <p:sp>
          <p:nvSpPr>
            <p:cNvPr id="12030" name="Google Shape;12030;p122"/>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122"/>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122"/>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3" name="Google Shape;12033;p122"/>
          <p:cNvGrpSpPr/>
          <p:nvPr/>
        </p:nvGrpSpPr>
        <p:grpSpPr>
          <a:xfrm>
            <a:off x="4119728" y="1581658"/>
            <a:ext cx="347904" cy="336992"/>
            <a:chOff x="4147597" y="1505458"/>
            <a:chExt cx="347904" cy="336992"/>
          </a:xfrm>
        </p:grpSpPr>
        <p:sp>
          <p:nvSpPr>
            <p:cNvPr id="12034" name="Google Shape;12034;p122"/>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122"/>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122"/>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122"/>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122"/>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122"/>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122"/>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1" name="Google Shape;12041;p122"/>
          <p:cNvGrpSpPr/>
          <p:nvPr/>
        </p:nvGrpSpPr>
        <p:grpSpPr>
          <a:xfrm>
            <a:off x="2471536" y="1576090"/>
            <a:ext cx="347488" cy="348256"/>
            <a:chOff x="2499405" y="1499890"/>
            <a:chExt cx="347488" cy="348256"/>
          </a:xfrm>
        </p:grpSpPr>
        <p:sp>
          <p:nvSpPr>
            <p:cNvPr id="12042" name="Google Shape;12042;p122"/>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122"/>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122"/>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122"/>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122"/>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7" name="Google Shape;12047;p122"/>
          <p:cNvGrpSpPr/>
          <p:nvPr/>
        </p:nvGrpSpPr>
        <p:grpSpPr>
          <a:xfrm>
            <a:off x="1928976" y="1576698"/>
            <a:ext cx="331520" cy="348032"/>
            <a:chOff x="1956845" y="1500498"/>
            <a:chExt cx="331520" cy="348032"/>
          </a:xfrm>
        </p:grpSpPr>
        <p:sp>
          <p:nvSpPr>
            <p:cNvPr id="12048" name="Google Shape;12048;p122"/>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122"/>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122"/>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122"/>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122"/>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122"/>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122"/>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122"/>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122"/>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122"/>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122"/>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122"/>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0" name="Google Shape;12060;p122"/>
          <p:cNvGrpSpPr/>
          <p:nvPr/>
        </p:nvGrpSpPr>
        <p:grpSpPr>
          <a:xfrm>
            <a:off x="6317744" y="1626074"/>
            <a:ext cx="348640" cy="250656"/>
            <a:chOff x="6345613" y="1549874"/>
            <a:chExt cx="348640" cy="250656"/>
          </a:xfrm>
        </p:grpSpPr>
        <p:sp>
          <p:nvSpPr>
            <p:cNvPr id="12061" name="Google Shape;12061;p122"/>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122"/>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122"/>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122"/>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122"/>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122"/>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7" name="Google Shape;12067;p122"/>
          <p:cNvGrpSpPr/>
          <p:nvPr/>
        </p:nvGrpSpPr>
        <p:grpSpPr>
          <a:xfrm>
            <a:off x="7416912" y="1583226"/>
            <a:ext cx="348640" cy="334272"/>
            <a:chOff x="7444781" y="1507026"/>
            <a:chExt cx="348640" cy="334272"/>
          </a:xfrm>
        </p:grpSpPr>
        <p:sp>
          <p:nvSpPr>
            <p:cNvPr id="12068" name="Google Shape;12068;p122"/>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122"/>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122"/>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122"/>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122"/>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3" name="Google Shape;12073;p122"/>
          <p:cNvGrpSpPr/>
          <p:nvPr/>
        </p:nvGrpSpPr>
        <p:grpSpPr>
          <a:xfrm>
            <a:off x="7967472" y="1582938"/>
            <a:ext cx="347872" cy="334944"/>
            <a:chOff x="7995341" y="1506738"/>
            <a:chExt cx="347872" cy="334944"/>
          </a:xfrm>
        </p:grpSpPr>
        <p:sp>
          <p:nvSpPr>
            <p:cNvPr id="12074" name="Google Shape;12074;p122"/>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122"/>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122"/>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122"/>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122"/>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122"/>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0" name="Google Shape;12080;p122"/>
          <p:cNvGrpSpPr/>
          <p:nvPr/>
        </p:nvGrpSpPr>
        <p:grpSpPr>
          <a:xfrm>
            <a:off x="3020176" y="1599130"/>
            <a:ext cx="347872" cy="303904"/>
            <a:chOff x="3048045" y="1522930"/>
            <a:chExt cx="347872" cy="303904"/>
          </a:xfrm>
        </p:grpSpPr>
        <p:sp>
          <p:nvSpPr>
            <p:cNvPr id="12081" name="Google Shape;12081;p122"/>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2" name="Google Shape;12082;p122"/>
            <p:cNvGrpSpPr/>
            <p:nvPr/>
          </p:nvGrpSpPr>
          <p:grpSpPr>
            <a:xfrm>
              <a:off x="3048045" y="1522930"/>
              <a:ext cx="347872" cy="303904"/>
              <a:chOff x="3048045" y="1522930"/>
              <a:chExt cx="347872" cy="303904"/>
            </a:xfrm>
          </p:grpSpPr>
          <p:sp>
            <p:nvSpPr>
              <p:cNvPr id="12083" name="Google Shape;12083;p122"/>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122"/>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85" name="Google Shape;12085;p122"/>
          <p:cNvGrpSpPr/>
          <p:nvPr/>
        </p:nvGrpSpPr>
        <p:grpSpPr>
          <a:xfrm>
            <a:off x="1105264" y="3428122"/>
            <a:ext cx="313984" cy="358560"/>
            <a:chOff x="1133133" y="3351922"/>
            <a:chExt cx="313984" cy="358560"/>
          </a:xfrm>
        </p:grpSpPr>
        <p:sp>
          <p:nvSpPr>
            <p:cNvPr id="12086" name="Google Shape;12086;p122"/>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122"/>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122"/>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122"/>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122"/>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122"/>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122"/>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122"/>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122"/>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122"/>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122"/>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122"/>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122"/>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122"/>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122"/>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122"/>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02" name="Google Shape;12102;p122"/>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3" name="Google Shape;12103;p122"/>
          <p:cNvGrpSpPr/>
          <p:nvPr/>
        </p:nvGrpSpPr>
        <p:grpSpPr>
          <a:xfrm>
            <a:off x="2767184" y="3428794"/>
            <a:ext cx="288448" cy="357120"/>
            <a:chOff x="2795053" y="3352594"/>
            <a:chExt cx="288448" cy="357120"/>
          </a:xfrm>
        </p:grpSpPr>
        <p:sp>
          <p:nvSpPr>
            <p:cNvPr id="12104" name="Google Shape;12104;p122"/>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122"/>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122"/>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22"/>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122"/>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122"/>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122"/>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122"/>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122"/>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3" name="Google Shape;12113;p122"/>
          <p:cNvGrpSpPr/>
          <p:nvPr/>
        </p:nvGrpSpPr>
        <p:grpSpPr>
          <a:xfrm>
            <a:off x="2208656" y="3429402"/>
            <a:ext cx="304832" cy="356512"/>
            <a:chOff x="2236525" y="3353202"/>
            <a:chExt cx="304832" cy="356512"/>
          </a:xfrm>
        </p:grpSpPr>
        <p:sp>
          <p:nvSpPr>
            <p:cNvPr id="12114" name="Google Shape;12114;p122"/>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122"/>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122"/>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7" name="Google Shape;12117;p122"/>
          <p:cNvGrpSpPr/>
          <p:nvPr/>
        </p:nvGrpSpPr>
        <p:grpSpPr>
          <a:xfrm>
            <a:off x="3882768" y="3428890"/>
            <a:ext cx="256800" cy="357024"/>
            <a:chOff x="3910637" y="3352690"/>
            <a:chExt cx="256800" cy="357024"/>
          </a:xfrm>
        </p:grpSpPr>
        <p:sp>
          <p:nvSpPr>
            <p:cNvPr id="12118" name="Google Shape;12118;p122"/>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122"/>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122"/>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1" name="Google Shape;12121;p122"/>
          <p:cNvGrpSpPr/>
          <p:nvPr/>
        </p:nvGrpSpPr>
        <p:grpSpPr>
          <a:xfrm>
            <a:off x="6028560" y="3428122"/>
            <a:ext cx="360064" cy="360096"/>
            <a:chOff x="6056429" y="3351922"/>
            <a:chExt cx="360064" cy="360096"/>
          </a:xfrm>
        </p:grpSpPr>
        <p:sp>
          <p:nvSpPr>
            <p:cNvPr id="12122" name="Google Shape;12122;p122"/>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122"/>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122"/>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5" name="Google Shape;12125;p122"/>
          <p:cNvGrpSpPr/>
          <p:nvPr/>
        </p:nvGrpSpPr>
        <p:grpSpPr>
          <a:xfrm>
            <a:off x="6581008" y="3429274"/>
            <a:ext cx="357408" cy="357408"/>
            <a:chOff x="6608877" y="3353074"/>
            <a:chExt cx="357408" cy="357408"/>
          </a:xfrm>
        </p:grpSpPr>
        <p:sp>
          <p:nvSpPr>
            <p:cNvPr id="12126" name="Google Shape;12126;p122"/>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122"/>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122"/>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122"/>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122"/>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122"/>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122"/>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3" name="Google Shape;12133;p122"/>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122"/>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5" name="Google Shape;12135;p122"/>
          <p:cNvGrpSpPr/>
          <p:nvPr/>
        </p:nvGrpSpPr>
        <p:grpSpPr>
          <a:xfrm>
            <a:off x="4931664" y="3446426"/>
            <a:ext cx="357408" cy="323488"/>
            <a:chOff x="4959533" y="3370226"/>
            <a:chExt cx="357408" cy="323488"/>
          </a:xfrm>
        </p:grpSpPr>
        <p:sp>
          <p:nvSpPr>
            <p:cNvPr id="12136" name="Google Shape;12136;p122"/>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122"/>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8" name="Google Shape;12138;p122"/>
          <p:cNvGrpSpPr/>
          <p:nvPr/>
        </p:nvGrpSpPr>
        <p:grpSpPr>
          <a:xfrm>
            <a:off x="7130768" y="3429274"/>
            <a:ext cx="357056" cy="357408"/>
            <a:chOff x="7158637" y="3353074"/>
            <a:chExt cx="357056" cy="357408"/>
          </a:xfrm>
        </p:grpSpPr>
        <p:sp>
          <p:nvSpPr>
            <p:cNvPr id="12139" name="Google Shape;12139;p122"/>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122"/>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122"/>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122"/>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3" name="Google Shape;12143;p122"/>
          <p:cNvGrpSpPr/>
          <p:nvPr/>
        </p:nvGrpSpPr>
        <p:grpSpPr>
          <a:xfrm>
            <a:off x="3288400" y="3428602"/>
            <a:ext cx="344832" cy="356544"/>
            <a:chOff x="3316269" y="3352402"/>
            <a:chExt cx="344832" cy="356544"/>
          </a:xfrm>
        </p:grpSpPr>
        <p:sp>
          <p:nvSpPr>
            <p:cNvPr id="12144" name="Google Shape;12144;p122"/>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122"/>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122"/>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7" name="Google Shape;12147;p122"/>
          <p:cNvGrpSpPr/>
          <p:nvPr/>
        </p:nvGrpSpPr>
        <p:grpSpPr>
          <a:xfrm>
            <a:off x="5481040" y="3447706"/>
            <a:ext cx="358560" cy="319552"/>
            <a:chOff x="5508909" y="3371506"/>
            <a:chExt cx="358560" cy="319552"/>
          </a:xfrm>
        </p:grpSpPr>
        <p:sp>
          <p:nvSpPr>
            <p:cNvPr id="12148" name="Google Shape;12148;p122"/>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122"/>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122"/>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122"/>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122"/>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122"/>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122"/>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122"/>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122"/>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122"/>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8" name="Google Shape;12158;p12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62" name="Shape 12162"/>
        <p:cNvGrpSpPr/>
        <p:nvPr/>
      </p:nvGrpSpPr>
      <p:grpSpPr>
        <a:xfrm>
          <a:off x="0" y="0"/>
          <a:ext cx="0" cy="0"/>
          <a:chOff x="0" y="0"/>
          <a:chExt cx="0" cy="0"/>
        </a:xfrm>
      </p:grpSpPr>
      <p:sp>
        <p:nvSpPr>
          <p:cNvPr id="12163" name="Google Shape;12163;p123"/>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4" name="Google Shape;12164;p123"/>
          <p:cNvGrpSpPr/>
          <p:nvPr/>
        </p:nvGrpSpPr>
        <p:grpSpPr>
          <a:xfrm>
            <a:off x="3026217" y="3893352"/>
            <a:ext cx="346056" cy="345674"/>
            <a:chOff x="3303268" y="3817349"/>
            <a:chExt cx="346056" cy="345674"/>
          </a:xfrm>
        </p:grpSpPr>
        <p:sp>
          <p:nvSpPr>
            <p:cNvPr id="12165" name="Google Shape;12165;p123"/>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123"/>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123"/>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123"/>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9" name="Google Shape;12169;p123"/>
          <p:cNvGrpSpPr/>
          <p:nvPr/>
        </p:nvGrpSpPr>
        <p:grpSpPr>
          <a:xfrm>
            <a:off x="3475306" y="3893352"/>
            <a:ext cx="346056" cy="345674"/>
            <a:chOff x="3752358" y="3817349"/>
            <a:chExt cx="346056" cy="345674"/>
          </a:xfrm>
        </p:grpSpPr>
        <p:sp>
          <p:nvSpPr>
            <p:cNvPr id="12170" name="Google Shape;12170;p123"/>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123"/>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123"/>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123"/>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4" name="Google Shape;12174;p123"/>
          <p:cNvGrpSpPr/>
          <p:nvPr/>
        </p:nvGrpSpPr>
        <p:grpSpPr>
          <a:xfrm>
            <a:off x="4822956" y="3893352"/>
            <a:ext cx="346024" cy="345674"/>
            <a:chOff x="5100008" y="3817349"/>
            <a:chExt cx="346024" cy="345674"/>
          </a:xfrm>
        </p:grpSpPr>
        <p:sp>
          <p:nvSpPr>
            <p:cNvPr id="12175" name="Google Shape;12175;p123"/>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123"/>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123"/>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8" name="Google Shape;12178;p123"/>
          <p:cNvGrpSpPr/>
          <p:nvPr/>
        </p:nvGrpSpPr>
        <p:grpSpPr>
          <a:xfrm>
            <a:off x="5721867" y="3893352"/>
            <a:ext cx="345674" cy="345674"/>
            <a:chOff x="5998919" y="3817349"/>
            <a:chExt cx="345674" cy="345674"/>
          </a:xfrm>
        </p:grpSpPr>
        <p:sp>
          <p:nvSpPr>
            <p:cNvPr id="12179" name="Google Shape;12179;p123"/>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123"/>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123"/>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2" name="Google Shape;12182;p123"/>
          <p:cNvGrpSpPr/>
          <p:nvPr/>
        </p:nvGrpSpPr>
        <p:grpSpPr>
          <a:xfrm>
            <a:off x="3924396" y="3893352"/>
            <a:ext cx="346024" cy="345674"/>
            <a:chOff x="4201447" y="3817349"/>
            <a:chExt cx="346024" cy="345674"/>
          </a:xfrm>
        </p:grpSpPr>
        <p:sp>
          <p:nvSpPr>
            <p:cNvPr id="12183" name="Google Shape;12183;p123"/>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123"/>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5" name="Google Shape;12185;p123"/>
          <p:cNvGrpSpPr/>
          <p:nvPr/>
        </p:nvGrpSpPr>
        <p:grpSpPr>
          <a:xfrm>
            <a:off x="4373867" y="3893352"/>
            <a:ext cx="346024" cy="345674"/>
            <a:chOff x="4650919" y="3817349"/>
            <a:chExt cx="346024" cy="345674"/>
          </a:xfrm>
        </p:grpSpPr>
        <p:sp>
          <p:nvSpPr>
            <p:cNvPr id="12186" name="Google Shape;12186;p123"/>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123"/>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123"/>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9" name="Google Shape;12189;p123"/>
          <p:cNvGrpSpPr/>
          <p:nvPr/>
        </p:nvGrpSpPr>
        <p:grpSpPr>
          <a:xfrm>
            <a:off x="5272810" y="3893352"/>
            <a:ext cx="345642" cy="345674"/>
            <a:chOff x="5549861" y="3817349"/>
            <a:chExt cx="345642" cy="345674"/>
          </a:xfrm>
        </p:grpSpPr>
        <p:sp>
          <p:nvSpPr>
            <p:cNvPr id="12190" name="Google Shape;12190;p123"/>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123"/>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123"/>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123"/>
          <p:cNvGrpSpPr/>
          <p:nvPr/>
        </p:nvGrpSpPr>
        <p:grpSpPr>
          <a:xfrm>
            <a:off x="1281335" y="3474029"/>
            <a:ext cx="367255" cy="269855"/>
            <a:chOff x="1306445" y="3397829"/>
            <a:chExt cx="367255" cy="269855"/>
          </a:xfrm>
        </p:grpSpPr>
        <p:sp>
          <p:nvSpPr>
            <p:cNvPr id="12194" name="Google Shape;12194;p123"/>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123"/>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123"/>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123"/>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123"/>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123"/>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0" name="Google Shape;12200;p123"/>
          <p:cNvGrpSpPr/>
          <p:nvPr/>
        </p:nvGrpSpPr>
        <p:grpSpPr>
          <a:xfrm>
            <a:off x="1756207" y="3467600"/>
            <a:ext cx="367255" cy="282364"/>
            <a:chOff x="1781317" y="3391400"/>
            <a:chExt cx="367255" cy="282364"/>
          </a:xfrm>
        </p:grpSpPr>
        <p:sp>
          <p:nvSpPr>
            <p:cNvPr id="12201" name="Google Shape;12201;p123"/>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123"/>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123"/>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123"/>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123"/>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123"/>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7" name="Google Shape;12207;p123"/>
          <p:cNvGrpSpPr/>
          <p:nvPr/>
        </p:nvGrpSpPr>
        <p:grpSpPr>
          <a:xfrm>
            <a:off x="3653720" y="3447133"/>
            <a:ext cx="369164" cy="323297"/>
            <a:chOff x="3678830" y="3370933"/>
            <a:chExt cx="369164" cy="323297"/>
          </a:xfrm>
        </p:grpSpPr>
        <p:sp>
          <p:nvSpPr>
            <p:cNvPr id="12208" name="Google Shape;12208;p123"/>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123"/>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123"/>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123"/>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123"/>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123"/>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23"/>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123"/>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123"/>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123"/>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123"/>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9" name="Google Shape;12219;p123"/>
          <p:cNvGrpSpPr/>
          <p:nvPr/>
        </p:nvGrpSpPr>
        <p:grpSpPr>
          <a:xfrm>
            <a:off x="834155" y="3424375"/>
            <a:ext cx="312316" cy="368400"/>
            <a:chOff x="859265" y="3348175"/>
            <a:chExt cx="312316" cy="368400"/>
          </a:xfrm>
        </p:grpSpPr>
        <p:sp>
          <p:nvSpPr>
            <p:cNvPr id="12220" name="Google Shape;12220;p123"/>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23"/>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123"/>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123"/>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123"/>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5" name="Google Shape;12225;p123"/>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6" name="Google Shape;12226;p123"/>
          <p:cNvGrpSpPr/>
          <p:nvPr/>
        </p:nvGrpSpPr>
        <p:grpSpPr>
          <a:xfrm>
            <a:off x="2741264" y="3437213"/>
            <a:ext cx="330110" cy="308908"/>
            <a:chOff x="2766264" y="3394042"/>
            <a:chExt cx="294873" cy="275934"/>
          </a:xfrm>
        </p:grpSpPr>
        <p:sp>
          <p:nvSpPr>
            <p:cNvPr id="12227" name="Google Shape;12227;p123"/>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123"/>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123"/>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123"/>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1" name="Google Shape;12231;p123"/>
          <p:cNvGrpSpPr/>
          <p:nvPr/>
        </p:nvGrpSpPr>
        <p:grpSpPr>
          <a:xfrm>
            <a:off x="3189862" y="3435388"/>
            <a:ext cx="346406" cy="347552"/>
            <a:chOff x="3214972" y="3359188"/>
            <a:chExt cx="346406" cy="347552"/>
          </a:xfrm>
        </p:grpSpPr>
        <p:sp>
          <p:nvSpPr>
            <p:cNvPr id="12232" name="Google Shape;12232;p123"/>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123"/>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123"/>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123"/>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123"/>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123"/>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123"/>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123"/>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123"/>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123"/>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123"/>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123"/>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123"/>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123"/>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6" name="Google Shape;12246;p123"/>
          <p:cNvGrpSpPr/>
          <p:nvPr/>
        </p:nvGrpSpPr>
        <p:grpSpPr>
          <a:xfrm>
            <a:off x="4604196" y="3485393"/>
            <a:ext cx="367255" cy="244486"/>
            <a:chOff x="4629306" y="3409193"/>
            <a:chExt cx="367255" cy="244486"/>
          </a:xfrm>
        </p:grpSpPr>
        <p:sp>
          <p:nvSpPr>
            <p:cNvPr id="12247" name="Google Shape;12247;p123"/>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123"/>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123"/>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123"/>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123"/>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123"/>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123"/>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123"/>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123"/>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123"/>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7" name="Google Shape;12257;p123"/>
          <p:cNvGrpSpPr/>
          <p:nvPr/>
        </p:nvGrpSpPr>
        <p:grpSpPr>
          <a:xfrm>
            <a:off x="4168380" y="3426284"/>
            <a:ext cx="289939" cy="334661"/>
            <a:chOff x="4193490" y="3350084"/>
            <a:chExt cx="289939" cy="334661"/>
          </a:xfrm>
        </p:grpSpPr>
        <p:sp>
          <p:nvSpPr>
            <p:cNvPr id="12258" name="Google Shape;12258;p123"/>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123"/>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123"/>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123"/>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23"/>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123"/>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123"/>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123"/>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123"/>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123"/>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8" name="Google Shape;12268;p123"/>
          <p:cNvGrpSpPr/>
          <p:nvPr/>
        </p:nvGrpSpPr>
        <p:grpSpPr>
          <a:xfrm>
            <a:off x="6508171" y="3427430"/>
            <a:ext cx="357037" cy="357005"/>
            <a:chOff x="6533281" y="3351230"/>
            <a:chExt cx="357037" cy="357005"/>
          </a:xfrm>
        </p:grpSpPr>
        <p:sp>
          <p:nvSpPr>
            <p:cNvPr id="12269" name="Google Shape;12269;p123"/>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123"/>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123"/>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2" name="Google Shape;12272;p123"/>
          <p:cNvGrpSpPr/>
          <p:nvPr/>
        </p:nvGrpSpPr>
        <p:grpSpPr>
          <a:xfrm>
            <a:off x="6033331" y="3427430"/>
            <a:ext cx="357387" cy="357005"/>
            <a:chOff x="6058441" y="3351230"/>
            <a:chExt cx="357387" cy="357005"/>
          </a:xfrm>
        </p:grpSpPr>
        <p:sp>
          <p:nvSpPr>
            <p:cNvPr id="12273" name="Google Shape;12273;p123"/>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123"/>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5" name="Google Shape;12275;p123"/>
          <p:cNvGrpSpPr/>
          <p:nvPr/>
        </p:nvGrpSpPr>
        <p:grpSpPr>
          <a:xfrm>
            <a:off x="7932373" y="3427048"/>
            <a:ext cx="357387" cy="357387"/>
            <a:chOff x="7957483" y="3350848"/>
            <a:chExt cx="357387" cy="357387"/>
          </a:xfrm>
        </p:grpSpPr>
        <p:sp>
          <p:nvSpPr>
            <p:cNvPr id="12276" name="Google Shape;12276;p123"/>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123"/>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123"/>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9" name="Google Shape;12279;p123"/>
          <p:cNvGrpSpPr/>
          <p:nvPr/>
        </p:nvGrpSpPr>
        <p:grpSpPr>
          <a:xfrm>
            <a:off x="6982661" y="3427430"/>
            <a:ext cx="357387" cy="357005"/>
            <a:chOff x="7007771" y="3351230"/>
            <a:chExt cx="357387" cy="357005"/>
          </a:xfrm>
        </p:grpSpPr>
        <p:sp>
          <p:nvSpPr>
            <p:cNvPr id="12280" name="Google Shape;12280;p123"/>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123"/>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123"/>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23"/>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123"/>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5" name="Google Shape;12285;p123"/>
          <p:cNvGrpSpPr/>
          <p:nvPr/>
        </p:nvGrpSpPr>
        <p:grpSpPr>
          <a:xfrm>
            <a:off x="5083620" y="3427430"/>
            <a:ext cx="357005" cy="357005"/>
            <a:chOff x="5108729" y="3351230"/>
            <a:chExt cx="357005" cy="357005"/>
          </a:xfrm>
        </p:grpSpPr>
        <p:sp>
          <p:nvSpPr>
            <p:cNvPr id="12286" name="Google Shape;12286;p123"/>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123"/>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123"/>
          <p:cNvGrpSpPr/>
          <p:nvPr/>
        </p:nvGrpSpPr>
        <p:grpSpPr>
          <a:xfrm>
            <a:off x="5558459" y="3427430"/>
            <a:ext cx="357419" cy="357005"/>
            <a:chOff x="5583569" y="3351230"/>
            <a:chExt cx="357419" cy="357005"/>
          </a:xfrm>
        </p:grpSpPr>
        <p:sp>
          <p:nvSpPr>
            <p:cNvPr id="12289" name="Google Shape;12289;p123"/>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123"/>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1" name="Google Shape;12291;p123"/>
          <p:cNvGrpSpPr/>
          <p:nvPr/>
        </p:nvGrpSpPr>
        <p:grpSpPr>
          <a:xfrm>
            <a:off x="7457119" y="3427430"/>
            <a:ext cx="357419" cy="357005"/>
            <a:chOff x="7482229" y="3351230"/>
            <a:chExt cx="357419" cy="357005"/>
          </a:xfrm>
        </p:grpSpPr>
        <p:sp>
          <p:nvSpPr>
            <p:cNvPr id="12292" name="Google Shape;12292;p123"/>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123"/>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123"/>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123"/>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123"/>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7" name="Google Shape;12297;p123"/>
          <p:cNvGrpSpPr/>
          <p:nvPr/>
        </p:nvGrpSpPr>
        <p:grpSpPr>
          <a:xfrm>
            <a:off x="3739375" y="2966882"/>
            <a:ext cx="222874" cy="345737"/>
            <a:chOff x="3764485" y="2890682"/>
            <a:chExt cx="222874" cy="345737"/>
          </a:xfrm>
        </p:grpSpPr>
        <p:sp>
          <p:nvSpPr>
            <p:cNvPr id="12298" name="Google Shape;12298;p123"/>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123"/>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123"/>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1" name="Google Shape;12301;p123"/>
          <p:cNvGrpSpPr/>
          <p:nvPr/>
        </p:nvGrpSpPr>
        <p:grpSpPr>
          <a:xfrm>
            <a:off x="2213507" y="2984331"/>
            <a:ext cx="422596" cy="310382"/>
            <a:chOff x="2278533" y="2937377"/>
            <a:chExt cx="346788" cy="254704"/>
          </a:xfrm>
        </p:grpSpPr>
        <p:sp>
          <p:nvSpPr>
            <p:cNvPr id="12302" name="Google Shape;12302;p123"/>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123"/>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04" name="Google Shape;12304;p123"/>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05" name="Google Shape;12305;p123"/>
          <p:cNvGrpSpPr/>
          <p:nvPr/>
        </p:nvGrpSpPr>
        <p:grpSpPr>
          <a:xfrm>
            <a:off x="1811527" y="2967710"/>
            <a:ext cx="286152" cy="346438"/>
            <a:chOff x="1836637" y="2891510"/>
            <a:chExt cx="286152" cy="346438"/>
          </a:xfrm>
        </p:grpSpPr>
        <p:sp>
          <p:nvSpPr>
            <p:cNvPr id="12306" name="Google Shape;12306;p123"/>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123"/>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123"/>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9" name="Google Shape;12309;p123"/>
          <p:cNvGrpSpPr/>
          <p:nvPr/>
        </p:nvGrpSpPr>
        <p:grpSpPr>
          <a:xfrm>
            <a:off x="5560751" y="2982129"/>
            <a:ext cx="379764" cy="337684"/>
            <a:chOff x="5585861" y="2905929"/>
            <a:chExt cx="379764" cy="337684"/>
          </a:xfrm>
        </p:grpSpPr>
        <p:sp>
          <p:nvSpPr>
            <p:cNvPr id="12310" name="Google Shape;12310;p123"/>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123"/>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123"/>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123"/>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4" name="Google Shape;12314;p123"/>
          <p:cNvGrpSpPr/>
          <p:nvPr/>
        </p:nvGrpSpPr>
        <p:grpSpPr>
          <a:xfrm>
            <a:off x="1302566" y="2986680"/>
            <a:ext cx="347934" cy="310024"/>
            <a:chOff x="1327676" y="2910480"/>
            <a:chExt cx="347934" cy="310024"/>
          </a:xfrm>
        </p:grpSpPr>
        <p:sp>
          <p:nvSpPr>
            <p:cNvPr id="12315" name="Google Shape;12315;p123"/>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123"/>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123"/>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123"/>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123"/>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20" name="Google Shape;12320;p123"/>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1" name="Google Shape;12321;p123"/>
          <p:cNvGrpSpPr/>
          <p:nvPr/>
        </p:nvGrpSpPr>
        <p:grpSpPr>
          <a:xfrm>
            <a:off x="2728291" y="2945764"/>
            <a:ext cx="382828" cy="358601"/>
            <a:chOff x="2753373" y="2902523"/>
            <a:chExt cx="347552" cy="325557"/>
          </a:xfrm>
        </p:grpSpPr>
        <p:sp>
          <p:nvSpPr>
            <p:cNvPr id="12322" name="Google Shape;12322;p123"/>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123"/>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123"/>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123"/>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123"/>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123"/>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8" name="Google Shape;12328;p123"/>
          <p:cNvGrpSpPr/>
          <p:nvPr/>
        </p:nvGrpSpPr>
        <p:grpSpPr>
          <a:xfrm>
            <a:off x="823906" y="2979455"/>
            <a:ext cx="356655" cy="335425"/>
            <a:chOff x="849016" y="2903255"/>
            <a:chExt cx="356655" cy="335425"/>
          </a:xfrm>
        </p:grpSpPr>
        <p:sp>
          <p:nvSpPr>
            <p:cNvPr id="12329" name="Google Shape;12329;p123"/>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123"/>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123"/>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123"/>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123"/>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123"/>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123"/>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123"/>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123"/>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123"/>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123"/>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0" name="Google Shape;12340;p123"/>
          <p:cNvGrpSpPr/>
          <p:nvPr/>
        </p:nvGrpSpPr>
        <p:grpSpPr>
          <a:xfrm>
            <a:off x="4185823" y="3002977"/>
            <a:ext cx="280072" cy="275520"/>
            <a:chOff x="4210933" y="2926777"/>
            <a:chExt cx="280072" cy="275520"/>
          </a:xfrm>
        </p:grpSpPr>
        <p:sp>
          <p:nvSpPr>
            <p:cNvPr id="12341" name="Google Shape;12341;p123"/>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123"/>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123"/>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123"/>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123"/>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123"/>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123"/>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123"/>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123"/>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123"/>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123"/>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123"/>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123"/>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4" name="Google Shape;12354;p123"/>
          <p:cNvGrpSpPr/>
          <p:nvPr/>
        </p:nvGrpSpPr>
        <p:grpSpPr>
          <a:xfrm>
            <a:off x="4642106" y="2991582"/>
            <a:ext cx="320273" cy="318395"/>
            <a:chOff x="4667216" y="2915382"/>
            <a:chExt cx="320273" cy="318395"/>
          </a:xfrm>
        </p:grpSpPr>
        <p:sp>
          <p:nvSpPr>
            <p:cNvPr id="12355" name="Google Shape;12355;p123"/>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123"/>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123"/>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123"/>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9" name="Google Shape;12359;p123"/>
          <p:cNvGrpSpPr/>
          <p:nvPr/>
        </p:nvGrpSpPr>
        <p:grpSpPr>
          <a:xfrm>
            <a:off x="5145370" y="3010839"/>
            <a:ext cx="261929" cy="280550"/>
            <a:chOff x="5170480" y="2934639"/>
            <a:chExt cx="261929" cy="280550"/>
          </a:xfrm>
        </p:grpSpPr>
        <p:sp>
          <p:nvSpPr>
            <p:cNvPr id="12360" name="Google Shape;12360;p123"/>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123"/>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123"/>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123"/>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123"/>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123"/>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123"/>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7" name="Google Shape;12367;p123"/>
          <p:cNvGrpSpPr/>
          <p:nvPr/>
        </p:nvGrpSpPr>
        <p:grpSpPr>
          <a:xfrm>
            <a:off x="6044313" y="2968091"/>
            <a:ext cx="362321" cy="364231"/>
            <a:chOff x="6069423" y="2891892"/>
            <a:chExt cx="362321" cy="364231"/>
          </a:xfrm>
        </p:grpSpPr>
        <p:sp>
          <p:nvSpPr>
            <p:cNvPr id="12368" name="Google Shape;12368;p123"/>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123"/>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123"/>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123"/>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123"/>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123"/>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4" name="Google Shape;12374;p123"/>
          <p:cNvGrpSpPr/>
          <p:nvPr/>
        </p:nvGrpSpPr>
        <p:grpSpPr>
          <a:xfrm>
            <a:off x="6546845" y="2995370"/>
            <a:ext cx="308878" cy="311170"/>
            <a:chOff x="6571955" y="2919170"/>
            <a:chExt cx="308878" cy="311170"/>
          </a:xfrm>
        </p:grpSpPr>
        <p:sp>
          <p:nvSpPr>
            <p:cNvPr id="12375" name="Google Shape;12375;p123"/>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123"/>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123"/>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123"/>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123"/>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123"/>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123"/>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123"/>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123"/>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123"/>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5" name="Google Shape;12385;p123"/>
          <p:cNvGrpSpPr/>
          <p:nvPr/>
        </p:nvGrpSpPr>
        <p:grpSpPr>
          <a:xfrm>
            <a:off x="7474944" y="3010935"/>
            <a:ext cx="350576" cy="280454"/>
            <a:chOff x="7500054" y="2934735"/>
            <a:chExt cx="350576" cy="280454"/>
          </a:xfrm>
        </p:grpSpPr>
        <p:sp>
          <p:nvSpPr>
            <p:cNvPr id="12386" name="Google Shape;12386;p123"/>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123"/>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123"/>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123"/>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123"/>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123"/>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123"/>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123"/>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4" name="Google Shape;12394;p123"/>
          <p:cNvGrpSpPr/>
          <p:nvPr/>
        </p:nvGrpSpPr>
        <p:grpSpPr>
          <a:xfrm>
            <a:off x="6987570" y="2950862"/>
            <a:ext cx="332012" cy="355454"/>
            <a:chOff x="7055134" y="2919170"/>
            <a:chExt cx="290321" cy="310820"/>
          </a:xfrm>
        </p:grpSpPr>
        <p:sp>
          <p:nvSpPr>
            <p:cNvPr id="12395" name="Google Shape;12395;p123"/>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123"/>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123"/>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123"/>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123"/>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123"/>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123"/>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123"/>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123"/>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123"/>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123"/>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123"/>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123"/>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123"/>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9" name="Google Shape;12409;p123"/>
          <p:cNvGrpSpPr/>
          <p:nvPr/>
        </p:nvGrpSpPr>
        <p:grpSpPr>
          <a:xfrm>
            <a:off x="7960033" y="2976813"/>
            <a:ext cx="330109" cy="347552"/>
            <a:chOff x="7985143" y="2900613"/>
            <a:chExt cx="330109" cy="347552"/>
          </a:xfrm>
        </p:grpSpPr>
        <p:sp>
          <p:nvSpPr>
            <p:cNvPr id="12410" name="Google Shape;12410;p123"/>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123"/>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123"/>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123"/>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123"/>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123"/>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123"/>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123"/>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8" name="Google Shape;12418;p123"/>
          <p:cNvGrpSpPr/>
          <p:nvPr/>
        </p:nvGrpSpPr>
        <p:grpSpPr>
          <a:xfrm>
            <a:off x="7965731" y="2511426"/>
            <a:ext cx="354363" cy="353631"/>
            <a:chOff x="7990840" y="2435226"/>
            <a:chExt cx="354363" cy="353631"/>
          </a:xfrm>
        </p:grpSpPr>
        <p:sp>
          <p:nvSpPr>
            <p:cNvPr id="12419" name="Google Shape;12419;p123"/>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123"/>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123"/>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2" name="Google Shape;12422;p123"/>
          <p:cNvGrpSpPr/>
          <p:nvPr/>
        </p:nvGrpSpPr>
        <p:grpSpPr>
          <a:xfrm>
            <a:off x="1792207" y="2556530"/>
            <a:ext cx="350958" cy="263043"/>
            <a:chOff x="1817317" y="2480330"/>
            <a:chExt cx="350958" cy="263043"/>
          </a:xfrm>
        </p:grpSpPr>
        <p:sp>
          <p:nvSpPr>
            <p:cNvPr id="12423" name="Google Shape;12423;p123"/>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123"/>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123"/>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123"/>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123"/>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8" name="Google Shape;12428;p123"/>
          <p:cNvGrpSpPr/>
          <p:nvPr/>
        </p:nvGrpSpPr>
        <p:grpSpPr>
          <a:xfrm>
            <a:off x="1316617" y="2559549"/>
            <a:ext cx="419913" cy="308109"/>
            <a:chOff x="1341727" y="2483349"/>
            <a:chExt cx="419913" cy="308109"/>
          </a:xfrm>
        </p:grpSpPr>
        <p:sp>
          <p:nvSpPr>
            <p:cNvPr id="12429" name="Google Shape;12429;p123"/>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123"/>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123"/>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2" name="Google Shape;12432;p123"/>
          <p:cNvGrpSpPr/>
          <p:nvPr/>
        </p:nvGrpSpPr>
        <p:grpSpPr>
          <a:xfrm>
            <a:off x="829222" y="2523936"/>
            <a:ext cx="376358" cy="330109"/>
            <a:chOff x="854332" y="2447736"/>
            <a:chExt cx="376358" cy="330109"/>
          </a:xfrm>
        </p:grpSpPr>
        <p:sp>
          <p:nvSpPr>
            <p:cNvPr id="12433" name="Google Shape;12433;p123"/>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123"/>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123"/>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123"/>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123"/>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123"/>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123"/>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123"/>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1" name="Google Shape;12441;p123"/>
          <p:cNvGrpSpPr/>
          <p:nvPr/>
        </p:nvGrpSpPr>
        <p:grpSpPr>
          <a:xfrm>
            <a:off x="4181653" y="2527151"/>
            <a:ext cx="322151" cy="322374"/>
            <a:chOff x="4206763" y="2450951"/>
            <a:chExt cx="322151" cy="322374"/>
          </a:xfrm>
        </p:grpSpPr>
        <p:sp>
          <p:nvSpPr>
            <p:cNvPr id="12442" name="Google Shape;12442;p123"/>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123"/>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4" name="Google Shape;12444;p123"/>
          <p:cNvGrpSpPr/>
          <p:nvPr/>
        </p:nvGrpSpPr>
        <p:grpSpPr>
          <a:xfrm>
            <a:off x="7491236" y="2526259"/>
            <a:ext cx="327976" cy="324316"/>
            <a:chOff x="7528096" y="2450059"/>
            <a:chExt cx="327976" cy="324316"/>
          </a:xfrm>
        </p:grpSpPr>
        <p:sp>
          <p:nvSpPr>
            <p:cNvPr id="12445" name="Google Shape;12445;p123"/>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123"/>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123"/>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123"/>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123"/>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0" name="Google Shape;12450;p123"/>
          <p:cNvGrpSpPr/>
          <p:nvPr/>
        </p:nvGrpSpPr>
        <p:grpSpPr>
          <a:xfrm>
            <a:off x="7052019" y="2588742"/>
            <a:ext cx="282364" cy="198619"/>
            <a:chOff x="7077129" y="2512542"/>
            <a:chExt cx="282364" cy="198619"/>
          </a:xfrm>
        </p:grpSpPr>
        <p:sp>
          <p:nvSpPr>
            <p:cNvPr id="12451" name="Google Shape;12451;p123"/>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123"/>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123"/>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123"/>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123"/>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123"/>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7" name="Google Shape;12457;p123"/>
          <p:cNvGrpSpPr/>
          <p:nvPr/>
        </p:nvGrpSpPr>
        <p:grpSpPr>
          <a:xfrm>
            <a:off x="3700351" y="2520912"/>
            <a:ext cx="334279" cy="334661"/>
            <a:chOff x="3725461" y="2444712"/>
            <a:chExt cx="334279" cy="334661"/>
          </a:xfrm>
        </p:grpSpPr>
        <p:sp>
          <p:nvSpPr>
            <p:cNvPr id="12458" name="Google Shape;12458;p123"/>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123"/>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123"/>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123"/>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123"/>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123"/>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123"/>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5" name="Google Shape;12465;p123"/>
          <p:cNvGrpSpPr/>
          <p:nvPr/>
        </p:nvGrpSpPr>
        <p:grpSpPr>
          <a:xfrm>
            <a:off x="6552128" y="2533421"/>
            <a:ext cx="332019" cy="310788"/>
            <a:chOff x="6577238" y="2457221"/>
            <a:chExt cx="332019" cy="310788"/>
          </a:xfrm>
        </p:grpSpPr>
        <p:sp>
          <p:nvSpPr>
            <p:cNvPr id="12466" name="Google Shape;12466;p123"/>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123"/>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123"/>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123"/>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123"/>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123"/>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2" name="Google Shape;12472;p123"/>
          <p:cNvGrpSpPr/>
          <p:nvPr/>
        </p:nvGrpSpPr>
        <p:grpSpPr>
          <a:xfrm>
            <a:off x="2793451" y="2515978"/>
            <a:ext cx="247892" cy="346024"/>
            <a:chOff x="2818561" y="2439778"/>
            <a:chExt cx="247892" cy="346024"/>
          </a:xfrm>
        </p:grpSpPr>
        <p:sp>
          <p:nvSpPr>
            <p:cNvPr id="12473" name="Google Shape;12473;p123"/>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123"/>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123"/>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123"/>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123"/>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123"/>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123"/>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123"/>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123"/>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123"/>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123"/>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123"/>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5" name="Google Shape;12485;p123"/>
          <p:cNvGrpSpPr/>
          <p:nvPr/>
        </p:nvGrpSpPr>
        <p:grpSpPr>
          <a:xfrm>
            <a:off x="3182668" y="2550832"/>
            <a:ext cx="419933" cy="275170"/>
            <a:chOff x="3207778" y="2474632"/>
            <a:chExt cx="419933" cy="275170"/>
          </a:xfrm>
        </p:grpSpPr>
        <p:sp>
          <p:nvSpPr>
            <p:cNvPr id="12486" name="Google Shape;12486;p123"/>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123"/>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123"/>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123"/>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123"/>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123"/>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123"/>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123"/>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123"/>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123"/>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123"/>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123"/>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123"/>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123"/>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0" name="Google Shape;12500;p123"/>
          <p:cNvGrpSpPr/>
          <p:nvPr/>
        </p:nvGrpSpPr>
        <p:grpSpPr>
          <a:xfrm>
            <a:off x="6074265" y="2532275"/>
            <a:ext cx="337684" cy="314194"/>
            <a:chOff x="6099375" y="2456075"/>
            <a:chExt cx="337684" cy="314194"/>
          </a:xfrm>
        </p:grpSpPr>
        <p:sp>
          <p:nvSpPr>
            <p:cNvPr id="12501" name="Google Shape;12501;p123"/>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123"/>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3" name="Google Shape;12503;p123"/>
          <p:cNvGrpSpPr/>
          <p:nvPr/>
        </p:nvGrpSpPr>
        <p:grpSpPr>
          <a:xfrm>
            <a:off x="2287513" y="2544784"/>
            <a:ext cx="312698" cy="286534"/>
            <a:chOff x="2312623" y="2468584"/>
            <a:chExt cx="312698" cy="286534"/>
          </a:xfrm>
        </p:grpSpPr>
        <p:sp>
          <p:nvSpPr>
            <p:cNvPr id="12504" name="Google Shape;12504;p123"/>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123"/>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123"/>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7" name="Google Shape;12507;p123"/>
          <p:cNvGrpSpPr/>
          <p:nvPr/>
        </p:nvGrpSpPr>
        <p:grpSpPr>
          <a:xfrm>
            <a:off x="5593695" y="2517124"/>
            <a:ext cx="345292" cy="342618"/>
            <a:chOff x="5618805" y="2440924"/>
            <a:chExt cx="345292" cy="342618"/>
          </a:xfrm>
        </p:grpSpPr>
        <p:sp>
          <p:nvSpPr>
            <p:cNvPr id="12508" name="Google Shape;12508;p123"/>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123"/>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123"/>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123"/>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123"/>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3" name="Google Shape;12513;p123"/>
          <p:cNvGrpSpPr/>
          <p:nvPr/>
        </p:nvGrpSpPr>
        <p:grpSpPr>
          <a:xfrm>
            <a:off x="4628069" y="2522790"/>
            <a:ext cx="377886" cy="331255"/>
            <a:chOff x="4653179" y="2446590"/>
            <a:chExt cx="377886" cy="331255"/>
          </a:xfrm>
        </p:grpSpPr>
        <p:sp>
          <p:nvSpPr>
            <p:cNvPr id="12514" name="Google Shape;12514;p123"/>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123"/>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123"/>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123"/>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8" name="Google Shape;12518;p123"/>
          <p:cNvGrpSpPr/>
          <p:nvPr/>
        </p:nvGrpSpPr>
        <p:grpSpPr>
          <a:xfrm>
            <a:off x="5159407" y="2535681"/>
            <a:ext cx="252062" cy="305122"/>
            <a:chOff x="5184517" y="2459481"/>
            <a:chExt cx="252062" cy="305122"/>
          </a:xfrm>
        </p:grpSpPr>
        <p:sp>
          <p:nvSpPr>
            <p:cNvPr id="12519" name="Google Shape;12519;p123"/>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123"/>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123"/>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123"/>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123"/>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123"/>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5" name="Google Shape;12525;p123"/>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6" name="Google Shape;12526;p123"/>
          <p:cNvGrpSpPr/>
          <p:nvPr/>
        </p:nvGrpSpPr>
        <p:grpSpPr>
          <a:xfrm>
            <a:off x="6130349" y="2045308"/>
            <a:ext cx="249770" cy="363849"/>
            <a:chOff x="6155459" y="1969108"/>
            <a:chExt cx="249770" cy="363849"/>
          </a:xfrm>
        </p:grpSpPr>
        <p:sp>
          <p:nvSpPr>
            <p:cNvPr id="12527" name="Google Shape;12527;p123"/>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123"/>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123"/>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123"/>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123"/>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123"/>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123"/>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123"/>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123"/>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6" name="Google Shape;12536;p123"/>
          <p:cNvGrpSpPr/>
          <p:nvPr/>
        </p:nvGrpSpPr>
        <p:grpSpPr>
          <a:xfrm>
            <a:off x="2254919" y="2046804"/>
            <a:ext cx="353631" cy="354395"/>
            <a:chOff x="2280029" y="1970604"/>
            <a:chExt cx="353631" cy="354395"/>
          </a:xfrm>
        </p:grpSpPr>
        <p:sp>
          <p:nvSpPr>
            <p:cNvPr id="12537" name="Google Shape;12537;p123"/>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123"/>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123"/>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123"/>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1" name="Google Shape;12541;p123"/>
          <p:cNvGrpSpPr/>
          <p:nvPr/>
        </p:nvGrpSpPr>
        <p:grpSpPr>
          <a:xfrm>
            <a:off x="8039990" y="2076374"/>
            <a:ext cx="255086" cy="301685"/>
            <a:chOff x="8065100" y="2000174"/>
            <a:chExt cx="255086" cy="301685"/>
          </a:xfrm>
        </p:grpSpPr>
        <p:sp>
          <p:nvSpPr>
            <p:cNvPr id="12542" name="Google Shape;12542;p123"/>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123"/>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123"/>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123"/>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6" name="Google Shape;12546;p123"/>
          <p:cNvGrpSpPr/>
          <p:nvPr/>
        </p:nvGrpSpPr>
        <p:grpSpPr>
          <a:xfrm>
            <a:off x="6608595" y="2045308"/>
            <a:ext cx="249420" cy="363849"/>
            <a:chOff x="6633705" y="1969108"/>
            <a:chExt cx="249420" cy="363849"/>
          </a:xfrm>
        </p:grpSpPr>
        <p:sp>
          <p:nvSpPr>
            <p:cNvPr id="12547" name="Google Shape;12547;p123"/>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123"/>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123"/>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123"/>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123"/>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123"/>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123"/>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123"/>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5" name="Google Shape;12555;p123"/>
          <p:cNvGrpSpPr/>
          <p:nvPr/>
        </p:nvGrpSpPr>
        <p:grpSpPr>
          <a:xfrm>
            <a:off x="5185921" y="2045308"/>
            <a:ext cx="226661" cy="363467"/>
            <a:chOff x="5211031" y="1969108"/>
            <a:chExt cx="226661" cy="363467"/>
          </a:xfrm>
        </p:grpSpPr>
        <p:sp>
          <p:nvSpPr>
            <p:cNvPr id="12556" name="Google Shape;12556;p123"/>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123"/>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8" name="Google Shape;12558;p123"/>
          <p:cNvGrpSpPr/>
          <p:nvPr/>
        </p:nvGrpSpPr>
        <p:grpSpPr>
          <a:xfrm>
            <a:off x="3687842" y="2046804"/>
            <a:ext cx="354363" cy="354395"/>
            <a:chOff x="3712952" y="1970604"/>
            <a:chExt cx="354363" cy="354395"/>
          </a:xfrm>
        </p:grpSpPr>
        <p:sp>
          <p:nvSpPr>
            <p:cNvPr id="12559" name="Google Shape;12559;p123"/>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123"/>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123"/>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123"/>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123"/>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123"/>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123"/>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123"/>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123"/>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8" name="Google Shape;12568;p123"/>
          <p:cNvGrpSpPr/>
          <p:nvPr/>
        </p:nvGrpSpPr>
        <p:grpSpPr>
          <a:xfrm>
            <a:off x="3210329" y="2046804"/>
            <a:ext cx="354363" cy="354745"/>
            <a:chOff x="3235438" y="1970604"/>
            <a:chExt cx="354363" cy="354745"/>
          </a:xfrm>
        </p:grpSpPr>
        <p:sp>
          <p:nvSpPr>
            <p:cNvPr id="12569" name="Google Shape;12569;p123"/>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123"/>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123"/>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123"/>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123"/>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123"/>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123"/>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123"/>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123"/>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123"/>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123"/>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123"/>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123"/>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2" name="Google Shape;12582;p123"/>
          <p:cNvGrpSpPr/>
          <p:nvPr/>
        </p:nvGrpSpPr>
        <p:grpSpPr>
          <a:xfrm>
            <a:off x="1304475" y="2066125"/>
            <a:ext cx="341472" cy="335074"/>
            <a:chOff x="1329585" y="1989925"/>
            <a:chExt cx="341472" cy="335074"/>
          </a:xfrm>
        </p:grpSpPr>
        <p:sp>
          <p:nvSpPr>
            <p:cNvPr id="12583" name="Google Shape;12583;p123"/>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123"/>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123"/>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6" name="Google Shape;12586;p123"/>
          <p:cNvGrpSpPr/>
          <p:nvPr/>
        </p:nvGrpSpPr>
        <p:grpSpPr>
          <a:xfrm>
            <a:off x="5566761" y="2066106"/>
            <a:ext cx="416649" cy="325597"/>
            <a:chOff x="5626763" y="2013829"/>
            <a:chExt cx="351722" cy="274788"/>
          </a:xfrm>
        </p:grpSpPr>
        <p:sp>
          <p:nvSpPr>
            <p:cNvPr id="12587" name="Google Shape;12587;p123"/>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123"/>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123"/>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123"/>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123"/>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123"/>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123"/>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123"/>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123"/>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123"/>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7" name="Google Shape;12597;p123"/>
          <p:cNvGrpSpPr/>
          <p:nvPr/>
        </p:nvGrpSpPr>
        <p:grpSpPr>
          <a:xfrm>
            <a:off x="7551495" y="2060077"/>
            <a:ext cx="276698" cy="333133"/>
            <a:chOff x="7576605" y="1983877"/>
            <a:chExt cx="276698" cy="333133"/>
          </a:xfrm>
        </p:grpSpPr>
        <p:sp>
          <p:nvSpPr>
            <p:cNvPr id="12598" name="Google Shape;12598;p123"/>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123"/>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123"/>
          <p:cNvGrpSpPr/>
          <p:nvPr/>
        </p:nvGrpSpPr>
        <p:grpSpPr>
          <a:xfrm>
            <a:off x="828458" y="2051738"/>
            <a:ext cx="337334" cy="353599"/>
            <a:chOff x="853568" y="1975538"/>
            <a:chExt cx="337334" cy="353599"/>
          </a:xfrm>
        </p:grpSpPr>
        <p:sp>
          <p:nvSpPr>
            <p:cNvPr id="12601" name="Google Shape;12601;p123"/>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123"/>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123"/>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123"/>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5" name="Google Shape;12605;p123"/>
          <p:cNvGrpSpPr/>
          <p:nvPr/>
        </p:nvGrpSpPr>
        <p:grpSpPr>
          <a:xfrm>
            <a:off x="2733192" y="2085828"/>
            <a:ext cx="327085" cy="277080"/>
            <a:chOff x="2770052" y="2009628"/>
            <a:chExt cx="327085" cy="277080"/>
          </a:xfrm>
        </p:grpSpPr>
        <p:sp>
          <p:nvSpPr>
            <p:cNvPr id="12606" name="Google Shape;12606;p123"/>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123"/>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08" name="Google Shape;12608;p123"/>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09" name="Google Shape;12609;p123"/>
          <p:cNvGrpSpPr/>
          <p:nvPr/>
        </p:nvGrpSpPr>
        <p:grpSpPr>
          <a:xfrm>
            <a:off x="4170289" y="2046804"/>
            <a:ext cx="344878" cy="343573"/>
            <a:chOff x="4195399" y="1970604"/>
            <a:chExt cx="344878" cy="343573"/>
          </a:xfrm>
        </p:grpSpPr>
        <p:sp>
          <p:nvSpPr>
            <p:cNvPr id="12610" name="Google Shape;12610;p123"/>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123"/>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123"/>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123"/>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4" name="Google Shape;12614;p123"/>
          <p:cNvGrpSpPr/>
          <p:nvPr/>
        </p:nvGrpSpPr>
        <p:grpSpPr>
          <a:xfrm>
            <a:off x="4649681" y="2053647"/>
            <a:ext cx="344528" cy="344114"/>
            <a:chOff x="4674791" y="1977447"/>
            <a:chExt cx="344528" cy="344114"/>
          </a:xfrm>
        </p:grpSpPr>
        <p:sp>
          <p:nvSpPr>
            <p:cNvPr id="12615" name="Google Shape;12615;p123"/>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123"/>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123"/>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123"/>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123"/>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123"/>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123"/>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123"/>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123"/>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123"/>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123"/>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123"/>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123"/>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123"/>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123"/>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123"/>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123"/>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123"/>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123"/>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123"/>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123"/>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123"/>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123"/>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123"/>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123"/>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123"/>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1" name="Google Shape;12641;p123"/>
          <p:cNvGrpSpPr/>
          <p:nvPr/>
        </p:nvGrpSpPr>
        <p:grpSpPr>
          <a:xfrm>
            <a:off x="6058700" y="1623497"/>
            <a:ext cx="382819" cy="310788"/>
            <a:chOff x="6083810" y="1547297"/>
            <a:chExt cx="382819" cy="310788"/>
          </a:xfrm>
        </p:grpSpPr>
        <p:sp>
          <p:nvSpPr>
            <p:cNvPr id="12642" name="Google Shape;12642;p123"/>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123"/>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123"/>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123"/>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123"/>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123"/>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123"/>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123"/>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123"/>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123"/>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123"/>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123"/>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123"/>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123"/>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123"/>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123"/>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123"/>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123"/>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0" name="Google Shape;12660;p123"/>
          <p:cNvGrpSpPr/>
          <p:nvPr/>
        </p:nvGrpSpPr>
        <p:grpSpPr>
          <a:xfrm>
            <a:off x="6533190" y="1614393"/>
            <a:ext cx="382788" cy="328613"/>
            <a:chOff x="6558300" y="1538193"/>
            <a:chExt cx="382788" cy="328613"/>
          </a:xfrm>
        </p:grpSpPr>
        <p:sp>
          <p:nvSpPr>
            <p:cNvPr id="12661" name="Google Shape;12661;p123"/>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123"/>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3" name="Google Shape;12663;p123"/>
          <p:cNvGrpSpPr/>
          <p:nvPr/>
        </p:nvGrpSpPr>
        <p:grpSpPr>
          <a:xfrm>
            <a:off x="5168892" y="1587497"/>
            <a:ext cx="259605" cy="346024"/>
            <a:chOff x="5194002" y="1511297"/>
            <a:chExt cx="259605" cy="346024"/>
          </a:xfrm>
        </p:grpSpPr>
        <p:sp>
          <p:nvSpPr>
            <p:cNvPr id="12664" name="Google Shape;12664;p123"/>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123"/>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123"/>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123"/>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8" name="Google Shape;12668;p123"/>
          <p:cNvGrpSpPr/>
          <p:nvPr/>
        </p:nvGrpSpPr>
        <p:grpSpPr>
          <a:xfrm>
            <a:off x="1369631" y="1588261"/>
            <a:ext cx="252444" cy="351722"/>
            <a:chOff x="1394741" y="1512061"/>
            <a:chExt cx="252444" cy="351722"/>
          </a:xfrm>
        </p:grpSpPr>
        <p:sp>
          <p:nvSpPr>
            <p:cNvPr id="12669" name="Google Shape;12669;p123"/>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123"/>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123"/>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123"/>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123"/>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123"/>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123"/>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123"/>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123"/>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123"/>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123"/>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123"/>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123"/>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123"/>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123"/>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123"/>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123"/>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6" name="Google Shape;12686;p123"/>
          <p:cNvGrpSpPr/>
          <p:nvPr/>
        </p:nvGrpSpPr>
        <p:grpSpPr>
          <a:xfrm>
            <a:off x="829986" y="1580685"/>
            <a:ext cx="380910" cy="339594"/>
            <a:chOff x="855096" y="1504485"/>
            <a:chExt cx="380910" cy="339594"/>
          </a:xfrm>
        </p:grpSpPr>
        <p:sp>
          <p:nvSpPr>
            <p:cNvPr id="12687" name="Google Shape;12687;p123"/>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123"/>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123"/>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123"/>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123"/>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2" name="Google Shape;12692;p123"/>
          <p:cNvGrpSpPr/>
          <p:nvPr/>
        </p:nvGrpSpPr>
        <p:grpSpPr>
          <a:xfrm>
            <a:off x="1794466" y="1587879"/>
            <a:ext cx="352103" cy="352103"/>
            <a:chOff x="1819576" y="1511679"/>
            <a:chExt cx="352103" cy="352103"/>
          </a:xfrm>
        </p:grpSpPr>
        <p:sp>
          <p:nvSpPr>
            <p:cNvPr id="12693" name="Google Shape;12693;p123"/>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123"/>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123"/>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123"/>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7" name="Google Shape;12697;p123"/>
          <p:cNvGrpSpPr/>
          <p:nvPr/>
        </p:nvGrpSpPr>
        <p:grpSpPr>
          <a:xfrm>
            <a:off x="5595987" y="1576961"/>
            <a:ext cx="371424" cy="355446"/>
            <a:chOff x="5621097" y="1500761"/>
            <a:chExt cx="371424" cy="355446"/>
          </a:xfrm>
        </p:grpSpPr>
        <p:sp>
          <p:nvSpPr>
            <p:cNvPr id="12698" name="Google Shape;12698;p123"/>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123"/>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0" name="Google Shape;12700;p123"/>
          <p:cNvGrpSpPr/>
          <p:nvPr/>
        </p:nvGrpSpPr>
        <p:grpSpPr>
          <a:xfrm>
            <a:off x="4645129" y="1617799"/>
            <a:ext cx="359679" cy="321833"/>
            <a:chOff x="4670239" y="1541599"/>
            <a:chExt cx="359679" cy="321833"/>
          </a:xfrm>
        </p:grpSpPr>
        <p:sp>
          <p:nvSpPr>
            <p:cNvPr id="12701" name="Google Shape;12701;p123"/>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123"/>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123"/>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123"/>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123"/>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6" name="Google Shape;12706;p123"/>
          <p:cNvGrpSpPr/>
          <p:nvPr/>
        </p:nvGrpSpPr>
        <p:grpSpPr>
          <a:xfrm>
            <a:off x="4187319" y="1578585"/>
            <a:ext cx="321037" cy="353822"/>
            <a:chOff x="4212429" y="1502385"/>
            <a:chExt cx="321037" cy="353822"/>
          </a:xfrm>
        </p:grpSpPr>
        <p:sp>
          <p:nvSpPr>
            <p:cNvPr id="12707" name="Google Shape;12707;p123"/>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123"/>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123"/>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123"/>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1" name="Google Shape;12711;p123"/>
          <p:cNvGrpSpPr/>
          <p:nvPr/>
        </p:nvGrpSpPr>
        <p:grpSpPr>
          <a:xfrm>
            <a:off x="2277678" y="1582181"/>
            <a:ext cx="336188" cy="335425"/>
            <a:chOff x="2302788" y="1505981"/>
            <a:chExt cx="336188" cy="335425"/>
          </a:xfrm>
        </p:grpSpPr>
        <p:sp>
          <p:nvSpPr>
            <p:cNvPr id="12712" name="Google Shape;12712;p123"/>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123"/>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123"/>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123"/>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123"/>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123"/>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123"/>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123"/>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123"/>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123"/>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123"/>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123"/>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123"/>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123"/>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123"/>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123"/>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123"/>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9" name="Google Shape;12729;p123"/>
          <p:cNvGrpSpPr/>
          <p:nvPr/>
        </p:nvGrpSpPr>
        <p:grpSpPr>
          <a:xfrm>
            <a:off x="2755191" y="1598096"/>
            <a:ext cx="333133" cy="321037"/>
            <a:chOff x="2780301" y="1521896"/>
            <a:chExt cx="333133" cy="321037"/>
          </a:xfrm>
        </p:grpSpPr>
        <p:sp>
          <p:nvSpPr>
            <p:cNvPr id="12730" name="Google Shape;12730;p123"/>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123"/>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123"/>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123"/>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123"/>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123"/>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123"/>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123"/>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123"/>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123"/>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123"/>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123"/>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123"/>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123"/>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123"/>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123"/>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123"/>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123"/>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123"/>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123"/>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0" name="Google Shape;12750;p123"/>
          <p:cNvGrpSpPr/>
          <p:nvPr/>
        </p:nvGrpSpPr>
        <p:grpSpPr>
          <a:xfrm>
            <a:off x="3291049" y="1591285"/>
            <a:ext cx="211892" cy="339594"/>
            <a:chOff x="3316159" y="1515085"/>
            <a:chExt cx="211892" cy="339594"/>
          </a:xfrm>
        </p:grpSpPr>
        <p:sp>
          <p:nvSpPr>
            <p:cNvPr id="12751" name="Google Shape;12751;p123"/>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123"/>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123"/>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4" name="Google Shape;12754;p123"/>
            <p:cNvGrpSpPr/>
            <p:nvPr/>
          </p:nvGrpSpPr>
          <p:grpSpPr>
            <a:xfrm>
              <a:off x="3316159" y="1515085"/>
              <a:ext cx="211892" cy="339594"/>
              <a:chOff x="3316159" y="1515085"/>
              <a:chExt cx="211892" cy="339594"/>
            </a:xfrm>
          </p:grpSpPr>
          <p:sp>
            <p:nvSpPr>
              <p:cNvPr id="12755" name="Google Shape;12755;p123"/>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123"/>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123"/>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123"/>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123"/>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123"/>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61" name="Google Shape;12761;p123"/>
          <p:cNvGrpSpPr/>
          <p:nvPr/>
        </p:nvGrpSpPr>
        <p:grpSpPr>
          <a:xfrm>
            <a:off x="3691248" y="1620855"/>
            <a:ext cx="361971" cy="314958"/>
            <a:chOff x="3716358" y="1544655"/>
            <a:chExt cx="361971" cy="314958"/>
          </a:xfrm>
        </p:grpSpPr>
        <p:sp>
          <p:nvSpPr>
            <p:cNvPr id="12762" name="Google Shape;12762;p123"/>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123"/>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123"/>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123"/>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123"/>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67" name="Google Shape;12767;p123"/>
            <p:cNvGrpSpPr/>
            <p:nvPr/>
          </p:nvGrpSpPr>
          <p:grpSpPr>
            <a:xfrm>
              <a:off x="3716358" y="1544655"/>
              <a:ext cx="361971" cy="314958"/>
              <a:chOff x="3716358" y="1544655"/>
              <a:chExt cx="361971" cy="314958"/>
            </a:xfrm>
          </p:grpSpPr>
          <p:sp>
            <p:nvSpPr>
              <p:cNvPr id="12768" name="Google Shape;12768;p123"/>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123"/>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123"/>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123"/>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123"/>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73" name="Google Shape;12773;p123"/>
          <p:cNvGrpSpPr/>
          <p:nvPr/>
        </p:nvGrpSpPr>
        <p:grpSpPr>
          <a:xfrm>
            <a:off x="6986814" y="1633752"/>
            <a:ext cx="499533" cy="305136"/>
            <a:chOff x="7009649" y="1541981"/>
            <a:chExt cx="524940" cy="320655"/>
          </a:xfrm>
        </p:grpSpPr>
        <p:sp>
          <p:nvSpPr>
            <p:cNvPr id="12774" name="Google Shape;12774;p123"/>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123"/>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123"/>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123"/>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123"/>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123"/>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123"/>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123"/>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2" name="Google Shape;12782;p123"/>
          <p:cNvGrpSpPr/>
          <p:nvPr/>
        </p:nvGrpSpPr>
        <p:grpSpPr>
          <a:xfrm>
            <a:off x="8008924" y="1594309"/>
            <a:ext cx="282746" cy="340358"/>
            <a:chOff x="8034034" y="1518109"/>
            <a:chExt cx="282746" cy="340358"/>
          </a:xfrm>
        </p:grpSpPr>
        <p:sp>
          <p:nvSpPr>
            <p:cNvPr id="12783" name="Google Shape;12783;p123"/>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123"/>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123"/>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123"/>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7" name="Google Shape;12787;p123"/>
          <p:cNvGrpSpPr/>
          <p:nvPr/>
        </p:nvGrpSpPr>
        <p:grpSpPr>
          <a:xfrm>
            <a:off x="7557192" y="1576134"/>
            <a:ext cx="369133" cy="360411"/>
            <a:chOff x="7582302" y="1499934"/>
            <a:chExt cx="369133" cy="360411"/>
          </a:xfrm>
        </p:grpSpPr>
        <p:sp>
          <p:nvSpPr>
            <p:cNvPr id="12788" name="Google Shape;12788;p123"/>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123"/>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123"/>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123"/>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123"/>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3" name="Google Shape;12793;p123"/>
          <p:cNvGrpSpPr/>
          <p:nvPr/>
        </p:nvGrpSpPr>
        <p:grpSpPr>
          <a:xfrm>
            <a:off x="6170979" y="3893352"/>
            <a:ext cx="346056" cy="345674"/>
            <a:chOff x="2238181" y="4120624"/>
            <a:chExt cx="346056" cy="345674"/>
          </a:xfrm>
        </p:grpSpPr>
        <p:grpSp>
          <p:nvGrpSpPr>
            <p:cNvPr id="12794" name="Google Shape;12794;p123"/>
            <p:cNvGrpSpPr/>
            <p:nvPr/>
          </p:nvGrpSpPr>
          <p:grpSpPr>
            <a:xfrm>
              <a:off x="2309209" y="4177423"/>
              <a:ext cx="204025" cy="232089"/>
              <a:chOff x="1512725" y="258500"/>
              <a:chExt cx="4570900" cy="5199625"/>
            </a:xfrm>
          </p:grpSpPr>
          <p:sp>
            <p:nvSpPr>
              <p:cNvPr id="12795" name="Google Shape;12795;p123"/>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123"/>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97" name="Google Shape;12797;p123"/>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98" name="Google Shape;12798;p12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02" name="Shape 12802"/>
        <p:cNvGrpSpPr/>
        <p:nvPr/>
      </p:nvGrpSpPr>
      <p:grpSpPr>
        <a:xfrm>
          <a:off x="0" y="0"/>
          <a:ext cx="0" cy="0"/>
          <a:chOff x="0" y="0"/>
          <a:chExt cx="0" cy="0"/>
        </a:xfrm>
      </p:grpSpPr>
      <p:pic>
        <p:nvPicPr>
          <p:cNvPr id="12803" name="Google Shape;12803;p12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Project Review Process by Slidesgo">
  <a:themeElements>
    <a:clrScheme name="Simple Light">
      <a:dk1>
        <a:srgbClr val="191919"/>
      </a:dk1>
      <a:lt1>
        <a:srgbClr val="F0EFEF"/>
      </a:lt1>
      <a:dk2>
        <a:srgbClr val="FFFFFF"/>
      </a:dk2>
      <a:lt2>
        <a:srgbClr val="4619BB"/>
      </a:lt2>
      <a:accent1>
        <a:srgbClr val="20124D"/>
      </a:accent1>
      <a:accent2>
        <a:srgbClr val="FFFFFF"/>
      </a:accent2>
      <a:accent3>
        <a:srgbClr val="FFFFFF"/>
      </a:accent3>
      <a:accent4>
        <a:srgbClr val="FFFFFF"/>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