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648" r:id="rId5"/>
    <p:sldMasterId id="214748368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Lst>
  <p:sldSz cy="5143500" cx="9144000"/>
  <p:notesSz cx="6858000" cy="9144000"/>
  <p:embeddedFontLst>
    <p:embeddedFont>
      <p:font typeface="Proxima Nova"/>
      <p:regular r:id="rId91"/>
      <p:bold r:id="rId92"/>
      <p:italic r:id="rId93"/>
      <p:boldItalic r:id="rId94"/>
    </p:embeddedFont>
    <p:embeddedFont>
      <p:font typeface="Roboto Medium"/>
      <p:regular r:id="rId95"/>
      <p:bold r:id="rId96"/>
      <p:italic r:id="rId97"/>
      <p:boldItalic r:id="rId98"/>
    </p:embeddedFont>
    <p:embeddedFont>
      <p:font typeface="Amatic SC"/>
      <p:regular r:id="rId99"/>
      <p:bold r:id="rId100"/>
    </p:embeddedFont>
    <p:embeddedFont>
      <p:font typeface="Inter"/>
      <p:regular r:id="rId101"/>
      <p:bold r:id="rId102"/>
    </p:embeddedFont>
    <p:embeddedFont>
      <p:font typeface="Anaheim"/>
      <p:regular r:id="rId103"/>
    </p:embeddedFont>
    <p:embeddedFont>
      <p:font typeface="Inter Medium"/>
      <p:regular r:id="rId104"/>
      <p:bold r:id="rId105"/>
    </p:embeddedFont>
    <p:embeddedFont>
      <p:font typeface="Lexend Black"/>
      <p:bold r:id="rId10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 uri="GoogleSlidesCustomDataVersion2">
      <go:slidesCustomData xmlns:go="http://customooxmlschemas.google.com/" r:id="rId107" roundtripDataSignature="AMtx7mgDkBIH88+r1+2gGv592PZRASV1h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52561AA-E5D2-485C-9E3E-D5CEDE987C87}">
  <a:tblStyle styleId="{552561AA-E5D2-485C-9E3E-D5CEDE987C87}"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 styleId="{301995F4-1F4C-4EE5-BE8E-8FDD1D3553DD}" styleName="Table_1">
    <a:wholeTbl>
      <a:tcTxStyle b="off" i="off">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7" Type="http://customschemas.google.com/relationships/presentationmetadata" Target="metadata"/><Relationship Id="rId106" Type="http://schemas.openxmlformats.org/officeDocument/2006/relationships/font" Target="fonts/LexendBlack-bold.fntdata"/><Relationship Id="rId105" Type="http://schemas.openxmlformats.org/officeDocument/2006/relationships/font" Target="fonts/InterMedium-bold.fntdata"/><Relationship Id="rId104" Type="http://schemas.openxmlformats.org/officeDocument/2006/relationships/font" Target="fonts/InterMedium-regular.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font" Target="fonts/Anaheim-regular.fntdata"/><Relationship Id="rId102" Type="http://schemas.openxmlformats.org/officeDocument/2006/relationships/font" Target="fonts/Inter-bold.fntdata"/><Relationship Id="rId101" Type="http://schemas.openxmlformats.org/officeDocument/2006/relationships/font" Target="fonts/Inter-regular.fntdata"/><Relationship Id="rId100" Type="http://schemas.openxmlformats.org/officeDocument/2006/relationships/font" Target="fonts/AmaticSC-bold.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RobotoMedium-regular.fntdata"/><Relationship Id="rId94" Type="http://schemas.openxmlformats.org/officeDocument/2006/relationships/font" Target="fonts/ProximaNova-boldItalic.fntdata"/><Relationship Id="rId97" Type="http://schemas.openxmlformats.org/officeDocument/2006/relationships/font" Target="fonts/RobotoMedium-italic.fntdata"/><Relationship Id="rId96" Type="http://schemas.openxmlformats.org/officeDocument/2006/relationships/font" Target="fonts/RobotoMedium-bold.fntdata"/><Relationship Id="rId11" Type="http://schemas.openxmlformats.org/officeDocument/2006/relationships/slide" Target="slides/slide4.xml"/><Relationship Id="rId99" Type="http://schemas.openxmlformats.org/officeDocument/2006/relationships/font" Target="fonts/AmaticSC-regular.fntdata"/><Relationship Id="rId10" Type="http://schemas.openxmlformats.org/officeDocument/2006/relationships/slide" Target="slides/slide3.xml"/><Relationship Id="rId98" Type="http://schemas.openxmlformats.org/officeDocument/2006/relationships/font" Target="fonts/RobotoMedium-boldItalic.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ProximaNova-regular.fntdata"/><Relationship Id="rId90" Type="http://schemas.openxmlformats.org/officeDocument/2006/relationships/slide" Target="slides/slide83.xml"/><Relationship Id="rId93" Type="http://schemas.openxmlformats.org/officeDocument/2006/relationships/font" Target="fonts/ProximaNova-italic.fntdata"/><Relationship Id="rId92" Type="http://schemas.openxmlformats.org/officeDocument/2006/relationships/font" Target="fonts/ProximaNova-bold.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slide" Target="slides/slide77.xml"/><Relationship Id="rId83" Type="http://schemas.openxmlformats.org/officeDocument/2006/relationships/slide" Target="slides/slide76.xml"/><Relationship Id="rId86" Type="http://schemas.openxmlformats.org/officeDocument/2006/relationships/slide" Target="slides/slide79.xml"/><Relationship Id="rId85" Type="http://schemas.openxmlformats.org/officeDocument/2006/relationships/slide" Target="slides/slide78.xml"/><Relationship Id="rId88" Type="http://schemas.openxmlformats.org/officeDocument/2006/relationships/slide" Target="slides/slide81.xml"/><Relationship Id="rId87" Type="http://schemas.openxmlformats.org/officeDocument/2006/relationships/slide" Target="slides/slide80.xml"/><Relationship Id="rId89" Type="http://schemas.openxmlformats.org/officeDocument/2006/relationships/slide" Target="slides/slide82.xml"/><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p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6" name="Google Shape;526;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 name="Shape 532"/>
        <p:cNvGrpSpPr/>
        <p:nvPr/>
      </p:nvGrpSpPr>
      <p:grpSpPr>
        <a:xfrm>
          <a:off x="0" y="0"/>
          <a:ext cx="0" cy="0"/>
          <a:chOff x="0" y="0"/>
          <a:chExt cx="0" cy="0"/>
        </a:xfrm>
      </p:grpSpPr>
      <p:sp>
        <p:nvSpPr>
          <p:cNvPr id="533" name="Google Shape;533;p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4" name="Google Shape;534;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40" name="Google Shape;540;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p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48" name="Google Shape;548;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
              <a:t>AI agents are increasingly deployed in customer service to reduce the burden of human labor and sometimes replace human employees </a:t>
            </a:r>
            <a:endParaRPr/>
          </a:p>
          <a:p>
            <a:pPr indent="0" lvl="0" marL="0" rtl="0" algn="l">
              <a:lnSpc>
                <a:spcPct val="100000"/>
              </a:lnSpc>
              <a:spcBef>
                <a:spcPts val="0"/>
              </a:spcBef>
              <a:spcAft>
                <a:spcPts val="0"/>
              </a:spcAft>
              <a:buSzPts val="1100"/>
              <a:buNone/>
            </a:pPr>
            <a:r>
              <a:rPr lang="en"/>
              <a:t>emotional AI technologies are critical for developing and deploying AI service agents because human employees’ positive emotions are a key driver of customer service evaluations in firm–customer en-counters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g269714b166f_2_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55" name="Google Shape;555;g269714b166f_2_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269714b166f_2_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63" name="Google Shape;563;g269714b166f_2_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
              <a:t>AI agents are increasingly deployed in customer service to reduce the burden of human labor and sometimes replace human employees </a:t>
            </a:r>
            <a:endParaRPr/>
          </a:p>
          <a:p>
            <a:pPr indent="0" lvl="0" marL="0" rtl="0" algn="l">
              <a:lnSpc>
                <a:spcPct val="100000"/>
              </a:lnSpc>
              <a:spcBef>
                <a:spcPts val="0"/>
              </a:spcBef>
              <a:spcAft>
                <a:spcPts val="0"/>
              </a:spcAft>
              <a:buSzPts val="1100"/>
              <a:buNone/>
            </a:pPr>
            <a:r>
              <a:rPr lang="en"/>
              <a:t>emotional AI technologies are critical for developing and deploying AI service agents because human employees’ positive emotions are a key driver of customer service evaluations in firm–customer en-counters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269714b166f_3_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70" name="Google Shape;570;g269714b166f_3_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
              <a:t>AI agents are increasingly deployed in customer service to reduce the burden of human labor and sometimes replace human employees </a:t>
            </a:r>
            <a:endParaRPr/>
          </a:p>
          <a:p>
            <a:pPr indent="0" lvl="0" marL="0" rtl="0" algn="l">
              <a:lnSpc>
                <a:spcPct val="100000"/>
              </a:lnSpc>
              <a:spcBef>
                <a:spcPts val="0"/>
              </a:spcBef>
              <a:spcAft>
                <a:spcPts val="0"/>
              </a:spcAft>
              <a:buSzPts val="1100"/>
              <a:buNone/>
            </a:pPr>
            <a:r>
              <a:rPr lang="en"/>
              <a:t>emotional AI technologies are critical for developing and deploying AI service agents because human employees’ positive emotions are a key driver of customer service evaluations in firm–customer en-counters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269714b166f_2_1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77" name="Google Shape;577;g269714b166f_2_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
              <a:t>AI agents are increasingly deployed in customer service to reduce the burden of human labor and sometimes replace human employees </a:t>
            </a:r>
            <a:endParaRPr/>
          </a:p>
          <a:p>
            <a:pPr indent="0" lvl="0" marL="0" rtl="0" algn="l">
              <a:lnSpc>
                <a:spcPct val="100000"/>
              </a:lnSpc>
              <a:spcBef>
                <a:spcPts val="0"/>
              </a:spcBef>
              <a:spcAft>
                <a:spcPts val="0"/>
              </a:spcAft>
              <a:buSzPts val="1100"/>
              <a:buNone/>
            </a:pPr>
            <a:r>
              <a:rPr lang="en"/>
              <a:t>emotional AI technologies are critical for developing and deploying AI service agents because human employees’ positive emotions are a key driver of customer service evaluations in firm–customer en-counters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g269714b166f_2_2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84" name="Google Shape;584;g269714b166f_2_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
              <a:t>AI agents are increasingly deployed in customer service to reduce the burden of human labor and sometimes replace human employees </a:t>
            </a:r>
            <a:endParaRPr/>
          </a:p>
          <a:p>
            <a:pPr indent="0" lvl="0" marL="0" rtl="0" algn="l">
              <a:lnSpc>
                <a:spcPct val="100000"/>
              </a:lnSpc>
              <a:spcBef>
                <a:spcPts val="0"/>
              </a:spcBef>
              <a:spcAft>
                <a:spcPts val="0"/>
              </a:spcAft>
              <a:buSzPts val="1100"/>
              <a:buNone/>
            </a:pPr>
            <a:r>
              <a:rPr lang="en"/>
              <a:t>emotional AI technologies are critical for developing and deploying AI service agents because human employees’ positive emotions are a key driver of customer service evaluations in firm–customer en-counters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269714b166f_2_2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91" name="Google Shape;591;g269714b166f_2_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 name="Shape 597"/>
        <p:cNvGrpSpPr/>
        <p:nvPr/>
      </p:nvGrpSpPr>
      <p:grpSpPr>
        <a:xfrm>
          <a:off x="0" y="0"/>
          <a:ext cx="0" cy="0"/>
          <a:chOff x="0" y="0"/>
          <a:chExt cx="0" cy="0"/>
        </a:xfrm>
      </p:grpSpPr>
      <p:sp>
        <p:nvSpPr>
          <p:cNvPr id="598" name="Google Shape;598;p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99" name="Google Shape;599;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 name="Shape 607"/>
        <p:cNvGrpSpPr/>
        <p:nvPr/>
      </p:nvGrpSpPr>
      <p:grpSpPr>
        <a:xfrm>
          <a:off x="0" y="0"/>
          <a:ext cx="0" cy="0"/>
          <a:chOff x="0" y="0"/>
          <a:chExt cx="0" cy="0"/>
        </a:xfrm>
      </p:grpSpPr>
      <p:sp>
        <p:nvSpPr>
          <p:cNvPr id="608" name="Google Shape;608;p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09" name="Google Shape;609;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 name="Shape 617"/>
        <p:cNvGrpSpPr/>
        <p:nvPr/>
      </p:nvGrpSpPr>
      <p:grpSpPr>
        <a:xfrm>
          <a:off x="0" y="0"/>
          <a:ext cx="0" cy="0"/>
          <a:chOff x="0" y="0"/>
          <a:chExt cx="0" cy="0"/>
        </a:xfrm>
      </p:grpSpPr>
      <p:sp>
        <p:nvSpPr>
          <p:cNvPr id="618" name="Google Shape;618;p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19" name="Google Shape;619;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 name="Shape 627"/>
        <p:cNvGrpSpPr/>
        <p:nvPr/>
      </p:nvGrpSpPr>
      <p:grpSpPr>
        <a:xfrm>
          <a:off x="0" y="0"/>
          <a:ext cx="0" cy="0"/>
          <a:chOff x="0" y="0"/>
          <a:chExt cx="0" cy="0"/>
        </a:xfrm>
      </p:grpSpPr>
      <p:sp>
        <p:nvSpPr>
          <p:cNvPr id="628" name="Google Shape;628;p1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29" name="Google Shape;629;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298450" lvl="0" marL="457200" rtl="0" algn="l">
              <a:lnSpc>
                <a:spcPct val="100000"/>
              </a:lnSpc>
              <a:spcBef>
                <a:spcPts val="0"/>
              </a:spcBef>
              <a:spcAft>
                <a:spcPts val="0"/>
              </a:spcAft>
              <a:buSzPts val="1100"/>
              <a:buChar char="●"/>
            </a:pPr>
            <a:r>
              <a:rPr b="1" lang="en"/>
              <a:t>Communal-Oriented Customers:</a:t>
            </a:r>
            <a:endParaRPr/>
          </a:p>
          <a:p>
            <a:pPr indent="-298450" lvl="0" marL="457200" rtl="0" algn="l">
              <a:lnSpc>
                <a:spcPct val="100000"/>
              </a:lnSpc>
              <a:spcBef>
                <a:spcPts val="0"/>
              </a:spcBef>
              <a:spcAft>
                <a:spcPts val="0"/>
              </a:spcAft>
              <a:buSzPts val="1100"/>
              <a:buFont typeface="Arial"/>
              <a:buChar char="•"/>
            </a:pPr>
            <a:r>
              <a:rPr lang="en"/>
              <a:t>Communal-oriented customers expect genuine concern and care, similar to a friend or family member.</a:t>
            </a:r>
            <a:endParaRPr/>
          </a:p>
          <a:p>
            <a:pPr indent="-298450" lvl="0" marL="457200" rtl="0" algn="l">
              <a:lnSpc>
                <a:spcPct val="100000"/>
              </a:lnSpc>
              <a:spcBef>
                <a:spcPts val="0"/>
              </a:spcBef>
              <a:spcAft>
                <a:spcPts val="0"/>
              </a:spcAft>
              <a:buSzPts val="1100"/>
              <a:buFont typeface="Arial"/>
              <a:buChar char="•"/>
            </a:pPr>
            <a:r>
              <a:rPr lang="en"/>
              <a:t>Positive emotion expressed by an AI agent aligns with communal-oriented expectations, leading to weaker expectation–disconfirmation.</a:t>
            </a:r>
            <a:endParaRPr/>
          </a:p>
          <a:p>
            <a:pPr indent="-228600" lvl="0" marL="457200" rtl="0" algn="l">
              <a:lnSpc>
                <a:spcPct val="100000"/>
              </a:lnSpc>
              <a:spcBef>
                <a:spcPts val="0"/>
              </a:spcBef>
              <a:spcAft>
                <a:spcPts val="0"/>
              </a:spcAft>
              <a:buSzPts val="1100"/>
              <a:buFont typeface="Arial"/>
              <a:buNone/>
            </a:pPr>
            <a:r>
              <a:t/>
            </a:r>
            <a:endParaRPr/>
          </a:p>
          <a:p>
            <a:pPr indent="-298450" lvl="0" marL="457200" rtl="0" algn="l">
              <a:lnSpc>
                <a:spcPct val="100000"/>
              </a:lnSpc>
              <a:spcBef>
                <a:spcPts val="0"/>
              </a:spcBef>
              <a:spcAft>
                <a:spcPts val="0"/>
              </a:spcAft>
              <a:buSzPts val="1100"/>
              <a:buFont typeface="Arial"/>
              <a:buChar char="•"/>
            </a:pPr>
            <a:r>
              <a:rPr b="1" lang="en"/>
              <a:t>Exchange-Oriented Customers:</a:t>
            </a:r>
            <a:endParaRPr/>
          </a:p>
          <a:p>
            <a:pPr indent="-298450" lvl="0" marL="457200" rtl="0" algn="l">
              <a:lnSpc>
                <a:spcPct val="100000"/>
              </a:lnSpc>
              <a:spcBef>
                <a:spcPts val="0"/>
              </a:spcBef>
              <a:spcAft>
                <a:spcPts val="0"/>
              </a:spcAft>
              <a:buSzPts val="1100"/>
              <a:buFont typeface="Arial"/>
              <a:buChar char="•"/>
            </a:pPr>
            <a:r>
              <a:rPr lang="en"/>
              <a:t>Exchange-oriented customers expect a transaction-focused, professional service.</a:t>
            </a:r>
            <a:endParaRPr/>
          </a:p>
          <a:p>
            <a:pPr indent="-298450" lvl="0" marL="457200" rtl="0" algn="l">
              <a:lnSpc>
                <a:spcPct val="100000"/>
              </a:lnSpc>
              <a:spcBef>
                <a:spcPts val="0"/>
              </a:spcBef>
              <a:spcAft>
                <a:spcPts val="0"/>
              </a:spcAft>
              <a:buSzPts val="1100"/>
              <a:buFont typeface="Arial"/>
              <a:buChar char="•"/>
            </a:pPr>
            <a:r>
              <a:rPr lang="en"/>
              <a:t>Positive emotion expressed by an AI agent does not align with exchange-oriented expectations, leading to stronger expectation–disconfirmation.</a:t>
            </a:r>
            <a:endParaRPr/>
          </a:p>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p1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39" name="Google Shape;639;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 name="Shape 644"/>
        <p:cNvGrpSpPr/>
        <p:nvPr/>
      </p:nvGrpSpPr>
      <p:grpSpPr>
        <a:xfrm>
          <a:off x="0" y="0"/>
          <a:ext cx="0" cy="0"/>
          <a:chOff x="0" y="0"/>
          <a:chExt cx="0" cy="0"/>
        </a:xfrm>
      </p:grpSpPr>
      <p:sp>
        <p:nvSpPr>
          <p:cNvPr id="645" name="Google Shape;645;p1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46" name="Google Shape;646;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p1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54" name="Google Shape;654;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p1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63" name="Google Shape;663;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 name="Shape 670"/>
        <p:cNvGrpSpPr/>
        <p:nvPr/>
      </p:nvGrpSpPr>
      <p:grpSpPr>
        <a:xfrm>
          <a:off x="0" y="0"/>
          <a:ext cx="0" cy="0"/>
          <a:chOff x="0" y="0"/>
          <a:chExt cx="0" cy="0"/>
        </a:xfrm>
      </p:grpSpPr>
      <p:sp>
        <p:nvSpPr>
          <p:cNvPr id="671" name="Google Shape;671;p1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72" name="Google Shape;672;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p1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80" name="Google Shape;680;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 name="Shape 686"/>
        <p:cNvGrpSpPr/>
        <p:nvPr/>
      </p:nvGrpSpPr>
      <p:grpSpPr>
        <a:xfrm>
          <a:off x="0" y="0"/>
          <a:ext cx="0" cy="0"/>
          <a:chOff x="0" y="0"/>
          <a:chExt cx="0" cy="0"/>
        </a:xfrm>
      </p:grpSpPr>
      <p:sp>
        <p:nvSpPr>
          <p:cNvPr id="687" name="Google Shape;687;p1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88" name="Google Shape;688;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 name="Shape 694"/>
        <p:cNvGrpSpPr/>
        <p:nvPr/>
      </p:nvGrpSpPr>
      <p:grpSpPr>
        <a:xfrm>
          <a:off x="0" y="0"/>
          <a:ext cx="0" cy="0"/>
          <a:chOff x="0" y="0"/>
          <a:chExt cx="0" cy="0"/>
        </a:xfrm>
      </p:grpSpPr>
      <p:sp>
        <p:nvSpPr>
          <p:cNvPr id="695" name="Google Shape;695;p1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96" name="Google Shape;696;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p1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04" name="Google Shape;704;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
              <a:t>中介變項分析</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p2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11" name="Google Shape;711;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6" name="Shape 716"/>
        <p:cNvGrpSpPr/>
        <p:nvPr/>
      </p:nvGrpSpPr>
      <p:grpSpPr>
        <a:xfrm>
          <a:off x="0" y="0"/>
          <a:ext cx="0" cy="0"/>
          <a:chOff x="0" y="0"/>
          <a:chExt cx="0" cy="0"/>
        </a:xfrm>
      </p:grpSpPr>
      <p:sp>
        <p:nvSpPr>
          <p:cNvPr id="717" name="Google Shape;717;p2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18" name="Google Shape;718;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 name="Shape 724"/>
        <p:cNvGrpSpPr/>
        <p:nvPr/>
      </p:nvGrpSpPr>
      <p:grpSpPr>
        <a:xfrm>
          <a:off x="0" y="0"/>
          <a:ext cx="0" cy="0"/>
          <a:chOff x="0" y="0"/>
          <a:chExt cx="0" cy="0"/>
        </a:xfrm>
      </p:grpSpPr>
      <p:sp>
        <p:nvSpPr>
          <p:cNvPr id="725" name="Google Shape;725;p2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26" name="Google Shape;726;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p2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33" name="Google Shape;733;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228600" lvl="0" marL="228600" rtl="0" algn="l">
              <a:lnSpc>
                <a:spcPct val="100000"/>
              </a:lnSpc>
              <a:spcBef>
                <a:spcPts val="0"/>
              </a:spcBef>
              <a:spcAft>
                <a:spcPts val="0"/>
              </a:spcAft>
              <a:buSzPts val="1100"/>
              <a:buAutoNum type="arabicPeriod"/>
            </a:pPr>
            <a:r>
              <a:rPr lang="en"/>
              <a:t>Brand</a:t>
            </a:r>
            <a:endParaRPr/>
          </a:p>
          <a:p>
            <a:pPr indent="0" lvl="0" marL="0" rtl="0" algn="l">
              <a:lnSpc>
                <a:spcPct val="100000"/>
              </a:lnSpc>
              <a:spcBef>
                <a:spcPts val="0"/>
              </a:spcBef>
              <a:spcAft>
                <a:spcPts val="0"/>
              </a:spcAft>
              <a:buSzPts val="1100"/>
              <a:buNone/>
            </a:pPr>
            <a:r>
              <a:rPr lang="en"/>
              <a:t>3. Other types of emotions</a:t>
            </a:r>
            <a:endParaRPr/>
          </a:p>
          <a:p>
            <a:pPr indent="0" lvl="0" marL="0" rtl="0" algn="l">
              <a:lnSpc>
                <a:spcPct val="100000"/>
              </a:lnSpc>
              <a:spcBef>
                <a:spcPts val="0"/>
              </a:spcBef>
              <a:spcAft>
                <a:spcPts val="0"/>
              </a:spcAft>
              <a:buSzPts val="1100"/>
              <a:buNone/>
            </a:pPr>
            <a:r>
              <a:t/>
            </a:r>
            <a:endParaRPr/>
          </a:p>
          <a:p>
            <a:pPr indent="-158750" lvl="0" marL="22860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 name="Shape 738"/>
        <p:cNvGrpSpPr/>
        <p:nvPr/>
      </p:nvGrpSpPr>
      <p:grpSpPr>
        <a:xfrm>
          <a:off x="0" y="0"/>
          <a:ext cx="0" cy="0"/>
          <a:chOff x="0" y="0"/>
          <a:chExt cx="0" cy="0"/>
        </a:xfrm>
      </p:grpSpPr>
      <p:sp>
        <p:nvSpPr>
          <p:cNvPr id="739" name="Google Shape;739;p2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40" name="Google Shape;740;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 name="Shape 755"/>
        <p:cNvGrpSpPr/>
        <p:nvPr/>
      </p:nvGrpSpPr>
      <p:grpSpPr>
        <a:xfrm>
          <a:off x="0" y="0"/>
          <a:ext cx="0" cy="0"/>
          <a:chOff x="0" y="0"/>
          <a:chExt cx="0" cy="0"/>
        </a:xfrm>
      </p:grpSpPr>
      <p:sp>
        <p:nvSpPr>
          <p:cNvPr id="756" name="Google Shape;756;p2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57" name="Google Shape;757;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p2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64" name="Google Shape;764;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 name="Shape 771"/>
        <p:cNvGrpSpPr/>
        <p:nvPr/>
      </p:nvGrpSpPr>
      <p:grpSpPr>
        <a:xfrm>
          <a:off x="0" y="0"/>
          <a:ext cx="0" cy="0"/>
          <a:chOff x="0" y="0"/>
          <a:chExt cx="0" cy="0"/>
        </a:xfrm>
      </p:grpSpPr>
      <p:sp>
        <p:nvSpPr>
          <p:cNvPr id="772" name="Google Shape;772;p2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3" name="Google Shape;773;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p2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96" name="Google Shape;796;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 name="Shape 801"/>
        <p:cNvGrpSpPr/>
        <p:nvPr/>
      </p:nvGrpSpPr>
      <p:grpSpPr>
        <a:xfrm>
          <a:off x="0" y="0"/>
          <a:ext cx="0" cy="0"/>
          <a:chOff x="0" y="0"/>
          <a:chExt cx="0" cy="0"/>
        </a:xfrm>
      </p:grpSpPr>
      <p:sp>
        <p:nvSpPr>
          <p:cNvPr id="802" name="Google Shape;802;p2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03" name="Google Shape;803;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 name="Shape 809"/>
        <p:cNvGrpSpPr/>
        <p:nvPr/>
      </p:nvGrpSpPr>
      <p:grpSpPr>
        <a:xfrm>
          <a:off x="0" y="0"/>
          <a:ext cx="0" cy="0"/>
          <a:chOff x="0" y="0"/>
          <a:chExt cx="0" cy="0"/>
        </a:xfrm>
      </p:grpSpPr>
      <p:sp>
        <p:nvSpPr>
          <p:cNvPr id="810" name="Google Shape;810;p3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11" name="Google Shape;811;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p3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18" name="Google Shape;818;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 name="Shape 822"/>
        <p:cNvGrpSpPr/>
        <p:nvPr/>
      </p:nvGrpSpPr>
      <p:grpSpPr>
        <a:xfrm>
          <a:off x="0" y="0"/>
          <a:ext cx="0" cy="0"/>
          <a:chOff x="0" y="0"/>
          <a:chExt cx="0" cy="0"/>
        </a:xfrm>
      </p:grpSpPr>
      <p:sp>
        <p:nvSpPr>
          <p:cNvPr id="823" name="Google Shape;823;p3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24" name="Google Shape;824;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 name="Shape 831"/>
        <p:cNvGrpSpPr/>
        <p:nvPr/>
      </p:nvGrpSpPr>
      <p:grpSpPr>
        <a:xfrm>
          <a:off x="0" y="0"/>
          <a:ext cx="0" cy="0"/>
          <a:chOff x="0" y="0"/>
          <a:chExt cx="0" cy="0"/>
        </a:xfrm>
      </p:grpSpPr>
      <p:sp>
        <p:nvSpPr>
          <p:cNvPr id="832" name="Google Shape;832;p3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3" name="Google Shape;833;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 name="Shape 839"/>
        <p:cNvGrpSpPr/>
        <p:nvPr/>
      </p:nvGrpSpPr>
      <p:grpSpPr>
        <a:xfrm>
          <a:off x="0" y="0"/>
          <a:ext cx="0" cy="0"/>
          <a:chOff x="0" y="0"/>
          <a:chExt cx="0" cy="0"/>
        </a:xfrm>
      </p:grpSpPr>
      <p:sp>
        <p:nvSpPr>
          <p:cNvPr id="840" name="Google Shape;840;p3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41" name="Google Shape;841;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p3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2" name="Google Shape;852;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p3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9" name="Google Shape;859;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 name="Shape 870"/>
        <p:cNvGrpSpPr/>
        <p:nvPr/>
      </p:nvGrpSpPr>
      <p:grpSpPr>
        <a:xfrm>
          <a:off x="0" y="0"/>
          <a:ext cx="0" cy="0"/>
          <a:chOff x="0" y="0"/>
          <a:chExt cx="0" cy="0"/>
        </a:xfrm>
      </p:grpSpPr>
      <p:sp>
        <p:nvSpPr>
          <p:cNvPr id="871" name="Google Shape;871;p3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72" name="Google Shape;872;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 name="Shape 894"/>
        <p:cNvGrpSpPr/>
        <p:nvPr/>
      </p:nvGrpSpPr>
      <p:grpSpPr>
        <a:xfrm>
          <a:off x="0" y="0"/>
          <a:ext cx="0" cy="0"/>
          <a:chOff x="0" y="0"/>
          <a:chExt cx="0" cy="0"/>
        </a:xfrm>
      </p:grpSpPr>
      <p:sp>
        <p:nvSpPr>
          <p:cNvPr id="895" name="Google Shape;895;p3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6" name="Google Shape;896;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p3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13" name="Google Shape;913;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 name="Shape 917"/>
        <p:cNvGrpSpPr/>
        <p:nvPr/>
      </p:nvGrpSpPr>
      <p:grpSpPr>
        <a:xfrm>
          <a:off x="0" y="0"/>
          <a:ext cx="0" cy="0"/>
          <a:chOff x="0" y="0"/>
          <a:chExt cx="0" cy="0"/>
        </a:xfrm>
      </p:grpSpPr>
      <p:sp>
        <p:nvSpPr>
          <p:cNvPr id="918" name="Google Shape;918;p4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19" name="Google Shape;919;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 name="Shape 924"/>
        <p:cNvGrpSpPr/>
        <p:nvPr/>
      </p:nvGrpSpPr>
      <p:grpSpPr>
        <a:xfrm>
          <a:off x="0" y="0"/>
          <a:ext cx="0" cy="0"/>
          <a:chOff x="0" y="0"/>
          <a:chExt cx="0" cy="0"/>
        </a:xfrm>
      </p:grpSpPr>
      <p:sp>
        <p:nvSpPr>
          <p:cNvPr id="925" name="Google Shape;925;p4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26" name="Google Shape;926;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 name="Shape 932"/>
        <p:cNvGrpSpPr/>
        <p:nvPr/>
      </p:nvGrpSpPr>
      <p:grpSpPr>
        <a:xfrm>
          <a:off x="0" y="0"/>
          <a:ext cx="0" cy="0"/>
          <a:chOff x="0" y="0"/>
          <a:chExt cx="0" cy="0"/>
        </a:xfrm>
      </p:grpSpPr>
      <p:sp>
        <p:nvSpPr>
          <p:cNvPr id="933" name="Google Shape;933;p4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34" name="Google Shape;934;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p4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42" name="Google Shape;942;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 name="Shape 947"/>
        <p:cNvGrpSpPr/>
        <p:nvPr/>
      </p:nvGrpSpPr>
      <p:grpSpPr>
        <a:xfrm>
          <a:off x="0" y="0"/>
          <a:ext cx="0" cy="0"/>
          <a:chOff x="0" y="0"/>
          <a:chExt cx="0" cy="0"/>
        </a:xfrm>
      </p:grpSpPr>
      <p:sp>
        <p:nvSpPr>
          <p:cNvPr id="948" name="Google Shape;948;p4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49" name="Google Shape;949;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 name="Shape 960"/>
        <p:cNvGrpSpPr/>
        <p:nvPr/>
      </p:nvGrpSpPr>
      <p:grpSpPr>
        <a:xfrm>
          <a:off x="0" y="0"/>
          <a:ext cx="0" cy="0"/>
          <a:chOff x="0" y="0"/>
          <a:chExt cx="0" cy="0"/>
        </a:xfrm>
      </p:grpSpPr>
      <p:sp>
        <p:nvSpPr>
          <p:cNvPr id="961" name="Google Shape;961;p4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62" name="Google Shape;962;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 name="Shape 967"/>
        <p:cNvGrpSpPr/>
        <p:nvPr/>
      </p:nvGrpSpPr>
      <p:grpSpPr>
        <a:xfrm>
          <a:off x="0" y="0"/>
          <a:ext cx="0" cy="0"/>
          <a:chOff x="0" y="0"/>
          <a:chExt cx="0" cy="0"/>
        </a:xfrm>
      </p:grpSpPr>
      <p:sp>
        <p:nvSpPr>
          <p:cNvPr id="968" name="Google Shape;968;p4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69" name="Google Shape;969;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p4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92" name="Google Shape;992;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 name="Shape 1010"/>
        <p:cNvGrpSpPr/>
        <p:nvPr/>
      </p:nvGrpSpPr>
      <p:grpSpPr>
        <a:xfrm>
          <a:off x="0" y="0"/>
          <a:ext cx="0" cy="0"/>
          <a:chOff x="0" y="0"/>
          <a:chExt cx="0" cy="0"/>
        </a:xfrm>
      </p:grpSpPr>
      <p:sp>
        <p:nvSpPr>
          <p:cNvPr id="1011" name="Google Shape;1011;p4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12" name="Google Shape;1012;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 name="Shape 1021"/>
        <p:cNvGrpSpPr/>
        <p:nvPr/>
      </p:nvGrpSpPr>
      <p:grpSpPr>
        <a:xfrm>
          <a:off x="0" y="0"/>
          <a:ext cx="0" cy="0"/>
          <a:chOff x="0" y="0"/>
          <a:chExt cx="0" cy="0"/>
        </a:xfrm>
      </p:grpSpPr>
      <p:sp>
        <p:nvSpPr>
          <p:cNvPr id="1022" name="Google Shape;1022;p4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23" name="Google Shape;1023;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 name="Shape 1031"/>
        <p:cNvGrpSpPr/>
        <p:nvPr/>
      </p:nvGrpSpPr>
      <p:grpSpPr>
        <a:xfrm>
          <a:off x="0" y="0"/>
          <a:ext cx="0" cy="0"/>
          <a:chOff x="0" y="0"/>
          <a:chExt cx="0" cy="0"/>
        </a:xfrm>
      </p:grpSpPr>
      <p:sp>
        <p:nvSpPr>
          <p:cNvPr id="1032" name="Google Shape;1032;p5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33" name="Google Shape;1033;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 name="Shape 1042"/>
        <p:cNvGrpSpPr/>
        <p:nvPr/>
      </p:nvGrpSpPr>
      <p:grpSpPr>
        <a:xfrm>
          <a:off x="0" y="0"/>
          <a:ext cx="0" cy="0"/>
          <a:chOff x="0" y="0"/>
          <a:chExt cx="0" cy="0"/>
        </a:xfrm>
      </p:grpSpPr>
      <p:sp>
        <p:nvSpPr>
          <p:cNvPr id="1043" name="Google Shape;1043;p5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44" name="Google Shape;1044;p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 name="Shape 1078"/>
        <p:cNvGrpSpPr/>
        <p:nvPr/>
      </p:nvGrpSpPr>
      <p:grpSpPr>
        <a:xfrm>
          <a:off x="0" y="0"/>
          <a:ext cx="0" cy="0"/>
          <a:chOff x="0" y="0"/>
          <a:chExt cx="0" cy="0"/>
        </a:xfrm>
      </p:grpSpPr>
      <p:sp>
        <p:nvSpPr>
          <p:cNvPr id="1079" name="Google Shape;1079;p5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80" name="Google Shape;1080;p5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4" name="Shape 1094"/>
        <p:cNvGrpSpPr/>
        <p:nvPr/>
      </p:nvGrpSpPr>
      <p:grpSpPr>
        <a:xfrm>
          <a:off x="0" y="0"/>
          <a:ext cx="0" cy="0"/>
          <a:chOff x="0" y="0"/>
          <a:chExt cx="0" cy="0"/>
        </a:xfrm>
      </p:grpSpPr>
      <p:sp>
        <p:nvSpPr>
          <p:cNvPr id="1095" name="Google Shape;1095;p5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96" name="Google Shape;1096;p5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p5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20" name="Google Shape;1120;p5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 name="Shape 1140"/>
        <p:cNvGrpSpPr/>
        <p:nvPr/>
      </p:nvGrpSpPr>
      <p:grpSpPr>
        <a:xfrm>
          <a:off x="0" y="0"/>
          <a:ext cx="0" cy="0"/>
          <a:chOff x="0" y="0"/>
          <a:chExt cx="0" cy="0"/>
        </a:xfrm>
      </p:grpSpPr>
      <p:sp>
        <p:nvSpPr>
          <p:cNvPr id="1141" name="Google Shape;1141;p5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42" name="Google Shape;1142;p5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 name="Shape 1146"/>
        <p:cNvGrpSpPr/>
        <p:nvPr/>
      </p:nvGrpSpPr>
      <p:grpSpPr>
        <a:xfrm>
          <a:off x="0" y="0"/>
          <a:ext cx="0" cy="0"/>
          <a:chOff x="0" y="0"/>
          <a:chExt cx="0" cy="0"/>
        </a:xfrm>
      </p:grpSpPr>
      <p:sp>
        <p:nvSpPr>
          <p:cNvPr id="1147" name="Google Shape;1147;p5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48" name="Google Shape;1148;p5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 name="Shape 1159"/>
        <p:cNvGrpSpPr/>
        <p:nvPr/>
      </p:nvGrpSpPr>
      <p:grpSpPr>
        <a:xfrm>
          <a:off x="0" y="0"/>
          <a:ext cx="0" cy="0"/>
          <a:chOff x="0" y="0"/>
          <a:chExt cx="0" cy="0"/>
        </a:xfrm>
      </p:grpSpPr>
      <p:sp>
        <p:nvSpPr>
          <p:cNvPr id="1160" name="Google Shape;1160;p5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61" name="Google Shape;1161;p5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9" name="Shape 1169"/>
        <p:cNvGrpSpPr/>
        <p:nvPr/>
      </p:nvGrpSpPr>
      <p:grpSpPr>
        <a:xfrm>
          <a:off x="0" y="0"/>
          <a:ext cx="0" cy="0"/>
          <a:chOff x="0" y="0"/>
          <a:chExt cx="0" cy="0"/>
        </a:xfrm>
      </p:grpSpPr>
      <p:sp>
        <p:nvSpPr>
          <p:cNvPr id="1170" name="Google Shape;1170;p5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71" name="Google Shape;1171;p5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 name="Shape 1180"/>
        <p:cNvGrpSpPr/>
        <p:nvPr/>
      </p:nvGrpSpPr>
      <p:grpSpPr>
        <a:xfrm>
          <a:off x="0" y="0"/>
          <a:ext cx="0" cy="0"/>
          <a:chOff x="0" y="0"/>
          <a:chExt cx="0" cy="0"/>
        </a:xfrm>
      </p:grpSpPr>
      <p:sp>
        <p:nvSpPr>
          <p:cNvPr id="1181" name="Google Shape;1181;p5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82" name="Google Shape;1182;p5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1" name="Shape 1201"/>
        <p:cNvGrpSpPr/>
        <p:nvPr/>
      </p:nvGrpSpPr>
      <p:grpSpPr>
        <a:xfrm>
          <a:off x="0" y="0"/>
          <a:ext cx="0" cy="0"/>
          <a:chOff x="0" y="0"/>
          <a:chExt cx="0" cy="0"/>
        </a:xfrm>
      </p:grpSpPr>
      <p:sp>
        <p:nvSpPr>
          <p:cNvPr id="1202" name="Google Shape;1202;p6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3" name="Google Shape;1203;p6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 name="Shape 1216"/>
        <p:cNvGrpSpPr/>
        <p:nvPr/>
      </p:nvGrpSpPr>
      <p:grpSpPr>
        <a:xfrm>
          <a:off x="0" y="0"/>
          <a:ext cx="0" cy="0"/>
          <a:chOff x="0" y="0"/>
          <a:chExt cx="0" cy="0"/>
        </a:xfrm>
      </p:grpSpPr>
      <p:sp>
        <p:nvSpPr>
          <p:cNvPr id="1217" name="Google Shape;1217;p6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18" name="Google Shape;1218;p6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 name="Shape 1222"/>
        <p:cNvGrpSpPr/>
        <p:nvPr/>
      </p:nvGrpSpPr>
      <p:grpSpPr>
        <a:xfrm>
          <a:off x="0" y="0"/>
          <a:ext cx="0" cy="0"/>
          <a:chOff x="0" y="0"/>
          <a:chExt cx="0" cy="0"/>
        </a:xfrm>
      </p:grpSpPr>
      <p:sp>
        <p:nvSpPr>
          <p:cNvPr id="1223" name="Google Shape;1223;p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24" name="Google Shape;1224;p6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 name="Shape 1228"/>
        <p:cNvGrpSpPr/>
        <p:nvPr/>
      </p:nvGrpSpPr>
      <p:grpSpPr>
        <a:xfrm>
          <a:off x="0" y="0"/>
          <a:ext cx="0" cy="0"/>
          <a:chOff x="0" y="0"/>
          <a:chExt cx="0" cy="0"/>
        </a:xfrm>
      </p:grpSpPr>
      <p:sp>
        <p:nvSpPr>
          <p:cNvPr id="1229" name="Google Shape;1229;p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30" name="Google Shape;1230;p6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 name="Shape 1234"/>
        <p:cNvGrpSpPr/>
        <p:nvPr/>
      </p:nvGrpSpPr>
      <p:grpSpPr>
        <a:xfrm>
          <a:off x="0" y="0"/>
          <a:ext cx="0" cy="0"/>
          <a:chOff x="0" y="0"/>
          <a:chExt cx="0" cy="0"/>
        </a:xfrm>
      </p:grpSpPr>
      <p:sp>
        <p:nvSpPr>
          <p:cNvPr id="1235" name="Google Shape;1235;p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36" name="Google Shape;1236;p6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0" name="Shape 1250"/>
        <p:cNvGrpSpPr/>
        <p:nvPr/>
      </p:nvGrpSpPr>
      <p:grpSpPr>
        <a:xfrm>
          <a:off x="0" y="0"/>
          <a:ext cx="0" cy="0"/>
          <a:chOff x="0" y="0"/>
          <a:chExt cx="0" cy="0"/>
        </a:xfrm>
      </p:grpSpPr>
      <p:sp>
        <p:nvSpPr>
          <p:cNvPr id="1251" name="Google Shape;1251;p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52" name="Google Shape;1252;p6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6" name="Shape 1266"/>
        <p:cNvGrpSpPr/>
        <p:nvPr/>
      </p:nvGrpSpPr>
      <p:grpSpPr>
        <a:xfrm>
          <a:off x="0" y="0"/>
          <a:ext cx="0" cy="0"/>
          <a:chOff x="0" y="0"/>
          <a:chExt cx="0" cy="0"/>
        </a:xfrm>
      </p:grpSpPr>
      <p:sp>
        <p:nvSpPr>
          <p:cNvPr id="1267" name="Google Shape;1267;p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68" name="Google Shape;1268;p6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 name="Shape 1603"/>
        <p:cNvGrpSpPr/>
        <p:nvPr/>
      </p:nvGrpSpPr>
      <p:grpSpPr>
        <a:xfrm>
          <a:off x="0" y="0"/>
          <a:ext cx="0" cy="0"/>
          <a:chOff x="0" y="0"/>
          <a:chExt cx="0" cy="0"/>
        </a:xfrm>
      </p:grpSpPr>
      <p:sp>
        <p:nvSpPr>
          <p:cNvPr id="1604" name="Google Shape;1604;p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605" name="Google Shape;1605;p6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7" name="Shape 7517"/>
        <p:cNvGrpSpPr/>
        <p:nvPr/>
      </p:nvGrpSpPr>
      <p:grpSpPr>
        <a:xfrm>
          <a:off x="0" y="0"/>
          <a:ext cx="0" cy="0"/>
          <a:chOff x="0" y="0"/>
          <a:chExt cx="0" cy="0"/>
        </a:xfrm>
      </p:grpSpPr>
      <p:sp>
        <p:nvSpPr>
          <p:cNvPr id="7518" name="Google Shape;7518;p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519" name="Google Shape;7519;p6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4" name="Shape 7944"/>
        <p:cNvGrpSpPr/>
        <p:nvPr/>
      </p:nvGrpSpPr>
      <p:grpSpPr>
        <a:xfrm>
          <a:off x="0" y="0"/>
          <a:ext cx="0" cy="0"/>
          <a:chOff x="0" y="0"/>
          <a:chExt cx="0" cy="0"/>
        </a:xfrm>
      </p:grpSpPr>
      <p:sp>
        <p:nvSpPr>
          <p:cNvPr id="7945" name="Google Shape;7945;p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946" name="Google Shape;7946;p6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7" name="Shape 8107"/>
        <p:cNvGrpSpPr/>
        <p:nvPr/>
      </p:nvGrpSpPr>
      <p:grpSpPr>
        <a:xfrm>
          <a:off x="0" y="0"/>
          <a:ext cx="0" cy="0"/>
          <a:chOff x="0" y="0"/>
          <a:chExt cx="0" cy="0"/>
        </a:xfrm>
      </p:grpSpPr>
      <p:sp>
        <p:nvSpPr>
          <p:cNvPr id="8108" name="Google Shape;8108;p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109" name="Google Shape;8109;p7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9" name="Shape 8509"/>
        <p:cNvGrpSpPr/>
        <p:nvPr/>
      </p:nvGrpSpPr>
      <p:grpSpPr>
        <a:xfrm>
          <a:off x="0" y="0"/>
          <a:ext cx="0" cy="0"/>
          <a:chOff x="0" y="0"/>
          <a:chExt cx="0" cy="0"/>
        </a:xfrm>
      </p:grpSpPr>
      <p:sp>
        <p:nvSpPr>
          <p:cNvPr id="8510" name="Google Shape;8510;p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511" name="Google Shape;8511;p7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0" name="Shape 8880"/>
        <p:cNvGrpSpPr/>
        <p:nvPr/>
      </p:nvGrpSpPr>
      <p:grpSpPr>
        <a:xfrm>
          <a:off x="0" y="0"/>
          <a:ext cx="0" cy="0"/>
          <a:chOff x="0" y="0"/>
          <a:chExt cx="0" cy="0"/>
        </a:xfrm>
      </p:grpSpPr>
      <p:sp>
        <p:nvSpPr>
          <p:cNvPr id="8881" name="Google Shape;8881;p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882" name="Google Shape;8882;p7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9" name="Shape 9269"/>
        <p:cNvGrpSpPr/>
        <p:nvPr/>
      </p:nvGrpSpPr>
      <p:grpSpPr>
        <a:xfrm>
          <a:off x="0" y="0"/>
          <a:ext cx="0" cy="0"/>
          <a:chOff x="0" y="0"/>
          <a:chExt cx="0" cy="0"/>
        </a:xfrm>
      </p:grpSpPr>
      <p:sp>
        <p:nvSpPr>
          <p:cNvPr id="9270" name="Google Shape;9270;p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271" name="Google Shape;9271;p7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00" name="Shape 9700"/>
        <p:cNvGrpSpPr/>
        <p:nvPr/>
      </p:nvGrpSpPr>
      <p:grpSpPr>
        <a:xfrm>
          <a:off x="0" y="0"/>
          <a:ext cx="0" cy="0"/>
          <a:chOff x="0" y="0"/>
          <a:chExt cx="0" cy="0"/>
        </a:xfrm>
      </p:grpSpPr>
      <p:sp>
        <p:nvSpPr>
          <p:cNvPr id="9701" name="Google Shape;9701;p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702" name="Google Shape;9702;p7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3" name="Shape 10493"/>
        <p:cNvGrpSpPr/>
        <p:nvPr/>
      </p:nvGrpSpPr>
      <p:grpSpPr>
        <a:xfrm>
          <a:off x="0" y="0"/>
          <a:ext cx="0" cy="0"/>
          <a:chOff x="0" y="0"/>
          <a:chExt cx="0" cy="0"/>
        </a:xfrm>
      </p:grpSpPr>
      <p:sp>
        <p:nvSpPr>
          <p:cNvPr id="10494" name="Google Shape;10494;p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495" name="Google Shape;10495;p7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4" name="Shape 11234"/>
        <p:cNvGrpSpPr/>
        <p:nvPr/>
      </p:nvGrpSpPr>
      <p:grpSpPr>
        <a:xfrm>
          <a:off x="0" y="0"/>
          <a:ext cx="0" cy="0"/>
          <a:chOff x="0" y="0"/>
          <a:chExt cx="0" cy="0"/>
        </a:xfrm>
      </p:grpSpPr>
      <p:sp>
        <p:nvSpPr>
          <p:cNvPr id="11235" name="Google Shape;11235;p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236" name="Google Shape;11236;p7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7" name="Shape 11927"/>
        <p:cNvGrpSpPr/>
        <p:nvPr/>
      </p:nvGrpSpPr>
      <p:grpSpPr>
        <a:xfrm>
          <a:off x="0" y="0"/>
          <a:ext cx="0" cy="0"/>
          <a:chOff x="0" y="0"/>
          <a:chExt cx="0" cy="0"/>
        </a:xfrm>
      </p:grpSpPr>
      <p:sp>
        <p:nvSpPr>
          <p:cNvPr id="11928" name="Google Shape;11928;p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929" name="Google Shape;11929;p7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9" name="Shape 12229"/>
        <p:cNvGrpSpPr/>
        <p:nvPr/>
      </p:nvGrpSpPr>
      <p:grpSpPr>
        <a:xfrm>
          <a:off x="0" y="0"/>
          <a:ext cx="0" cy="0"/>
          <a:chOff x="0" y="0"/>
          <a:chExt cx="0" cy="0"/>
        </a:xfrm>
      </p:grpSpPr>
      <p:sp>
        <p:nvSpPr>
          <p:cNvPr id="12230" name="Google Shape;12230;p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231" name="Google Shape;12231;p7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9" name="Shape 12869"/>
        <p:cNvGrpSpPr/>
        <p:nvPr/>
      </p:nvGrpSpPr>
      <p:grpSpPr>
        <a:xfrm>
          <a:off x="0" y="0"/>
          <a:ext cx="0" cy="0"/>
          <a:chOff x="0" y="0"/>
          <a:chExt cx="0" cy="0"/>
        </a:xfrm>
      </p:grpSpPr>
      <p:sp>
        <p:nvSpPr>
          <p:cNvPr id="12870" name="Google Shape;12870;p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871" name="Google Shape;12871;p7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pic>
        <p:nvPicPr>
          <p:cNvPr id="10" name="Google Shape;10;p8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1" name="Google Shape;11;p81"/>
          <p:cNvPicPr preferRelativeResize="0"/>
          <p:nvPr/>
        </p:nvPicPr>
        <p:blipFill rotWithShape="1">
          <a:blip r:embed="rId3">
            <a:alphaModFix/>
          </a:blip>
          <a:srcRect b="0" l="0" r="78" t="0"/>
          <a:stretch/>
        </p:blipFill>
        <p:spPr>
          <a:xfrm>
            <a:off x="0" y="-3175"/>
            <a:ext cx="9144003" cy="1840450"/>
          </a:xfrm>
          <a:prstGeom prst="rect">
            <a:avLst/>
          </a:prstGeom>
          <a:noFill/>
          <a:ln>
            <a:noFill/>
          </a:ln>
        </p:spPr>
      </p:pic>
      <p:grpSp>
        <p:nvGrpSpPr>
          <p:cNvPr id="12" name="Google Shape;12;p81"/>
          <p:cNvGrpSpPr/>
          <p:nvPr/>
        </p:nvGrpSpPr>
        <p:grpSpPr>
          <a:xfrm>
            <a:off x="144750" y="109675"/>
            <a:ext cx="8850375" cy="4918925"/>
            <a:chOff x="144750" y="109675"/>
            <a:chExt cx="8850375" cy="4918925"/>
          </a:xfrm>
        </p:grpSpPr>
        <p:grpSp>
          <p:nvGrpSpPr>
            <p:cNvPr id="13" name="Google Shape;13;p81"/>
            <p:cNvGrpSpPr/>
            <p:nvPr/>
          </p:nvGrpSpPr>
          <p:grpSpPr>
            <a:xfrm>
              <a:off x="147825" y="109675"/>
              <a:ext cx="8847300" cy="1737900"/>
              <a:chOff x="147825" y="109675"/>
              <a:chExt cx="8847300" cy="1737900"/>
            </a:xfrm>
          </p:grpSpPr>
          <p:cxnSp>
            <p:nvCxnSpPr>
              <p:cNvPr id="14" name="Google Shape;14;p81"/>
              <p:cNvCxnSpPr/>
              <p:nvPr/>
            </p:nvCxnSpPr>
            <p:spPr>
              <a:xfrm>
                <a:off x="148025"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15" name="Google Shape;15;p81"/>
              <p:cNvCxnSpPr/>
              <p:nvPr/>
            </p:nvCxnSpPr>
            <p:spPr>
              <a:xfrm>
                <a:off x="8995050"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16" name="Google Shape;16;p81"/>
              <p:cNvCxnSpPr/>
              <p:nvPr/>
            </p:nvCxnSpPr>
            <p:spPr>
              <a:xfrm rot="10800000">
                <a:off x="147825" y="114905"/>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17" name="Google Shape;17;p81"/>
            <p:cNvGrpSpPr/>
            <p:nvPr/>
          </p:nvGrpSpPr>
          <p:grpSpPr>
            <a:xfrm>
              <a:off x="144750" y="1835400"/>
              <a:ext cx="8850300" cy="3193200"/>
              <a:chOff x="144750" y="1835400"/>
              <a:chExt cx="8850300" cy="3193200"/>
            </a:xfrm>
          </p:grpSpPr>
          <p:cxnSp>
            <p:nvCxnSpPr>
              <p:cNvPr id="18" name="Google Shape;18;p81"/>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9" name="Google Shape;19;p81"/>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0" name="Google Shape;20;p81"/>
              <p:cNvCxnSpPr/>
              <p:nvPr/>
            </p:nvCxnSpPr>
            <p:spPr>
              <a:xfrm>
                <a:off x="144750" y="5023970"/>
                <a:ext cx="8850300" cy="0"/>
              </a:xfrm>
              <a:prstGeom prst="straightConnector1">
                <a:avLst/>
              </a:prstGeom>
              <a:noFill/>
              <a:ln cap="flat" cmpd="sng" w="9525">
                <a:solidFill>
                  <a:schemeClr val="accent1"/>
                </a:solidFill>
                <a:prstDash val="solid"/>
                <a:round/>
                <a:headEnd len="sm" w="sm" type="none"/>
                <a:tailEnd len="sm" w="sm" type="none"/>
              </a:ln>
            </p:spPr>
          </p:cxnSp>
        </p:grpSp>
      </p:grpSp>
      <p:sp>
        <p:nvSpPr>
          <p:cNvPr id="21" name="Google Shape;21;p81"/>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22" name="Google Shape;22;p81"/>
          <p:cNvSpPr txBox="1"/>
          <p:nvPr>
            <p:ph type="ctrTitle"/>
          </p:nvPr>
        </p:nvSpPr>
        <p:spPr>
          <a:xfrm>
            <a:off x="813750" y="2138575"/>
            <a:ext cx="6508800" cy="15702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rgbClr val="191919"/>
              </a:buClr>
              <a:buSzPts val="5200"/>
              <a:buNone/>
              <a:defRPr sz="48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23" name="Google Shape;23;p81"/>
          <p:cNvSpPr txBox="1"/>
          <p:nvPr>
            <p:ph idx="1" type="subTitle"/>
          </p:nvPr>
        </p:nvSpPr>
        <p:spPr>
          <a:xfrm>
            <a:off x="813750" y="4056475"/>
            <a:ext cx="6508800" cy="386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24" name="Google Shape;24;p81"/>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 name="Shape 25"/>
        <p:cNvGrpSpPr/>
        <p:nvPr/>
      </p:nvGrpSpPr>
      <p:grpSpPr>
        <a:xfrm>
          <a:off x="0" y="0"/>
          <a:ext cx="0" cy="0"/>
          <a:chOff x="0" y="0"/>
          <a:chExt cx="0" cy="0"/>
        </a:xfrm>
      </p:grpSpPr>
      <p:pic>
        <p:nvPicPr>
          <p:cNvPr id="26" name="Google Shape;26;p8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7" name="Google Shape;27;p82"/>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28" name="Google Shape;28;p82"/>
          <p:cNvGrpSpPr/>
          <p:nvPr/>
        </p:nvGrpSpPr>
        <p:grpSpPr>
          <a:xfrm>
            <a:off x="142950" y="105163"/>
            <a:ext cx="8856300" cy="4923826"/>
            <a:chOff x="142950" y="105163"/>
            <a:chExt cx="8856300" cy="4923826"/>
          </a:xfrm>
        </p:grpSpPr>
        <p:grpSp>
          <p:nvGrpSpPr>
            <p:cNvPr id="29" name="Google Shape;29;p82"/>
            <p:cNvGrpSpPr/>
            <p:nvPr/>
          </p:nvGrpSpPr>
          <p:grpSpPr>
            <a:xfrm>
              <a:off x="147825" y="105163"/>
              <a:ext cx="8847300" cy="82504"/>
              <a:chOff x="147825" y="9188"/>
              <a:chExt cx="8847300" cy="1837500"/>
            </a:xfrm>
          </p:grpSpPr>
          <p:cxnSp>
            <p:nvCxnSpPr>
              <p:cNvPr id="30" name="Google Shape;30;p82"/>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1" name="Google Shape;31;p82"/>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2" name="Google Shape;32;p82"/>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33" name="Google Shape;33;p82"/>
            <p:cNvGrpSpPr/>
            <p:nvPr/>
          </p:nvGrpSpPr>
          <p:grpSpPr>
            <a:xfrm>
              <a:off x="142950" y="187778"/>
              <a:ext cx="8856300" cy="4841211"/>
              <a:chOff x="142950" y="1835400"/>
              <a:chExt cx="8856300" cy="3193200"/>
            </a:xfrm>
          </p:grpSpPr>
          <p:cxnSp>
            <p:nvCxnSpPr>
              <p:cNvPr id="34" name="Google Shape;34;p82"/>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5" name="Google Shape;35;p82"/>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6" name="Google Shape;36;p82"/>
              <p:cNvCxnSpPr/>
              <p:nvPr/>
            </p:nvCxnSpPr>
            <p:spPr>
              <a:xfrm>
                <a:off x="142950" y="5025731"/>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37" name="Google Shape;37;p82"/>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38" name="Google Shape;38;p8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39" name="Google Shape;39;p82"/>
          <p:cNvSpPr txBox="1"/>
          <p:nvPr>
            <p:ph idx="1" type="body"/>
          </p:nvPr>
        </p:nvSpPr>
        <p:spPr>
          <a:xfrm>
            <a:off x="720000" y="1131326"/>
            <a:ext cx="7704000" cy="369900"/>
          </a:xfrm>
          <a:prstGeom prst="rect">
            <a:avLst/>
          </a:prstGeom>
          <a:noFill/>
          <a:ln>
            <a:noFill/>
          </a:ln>
        </p:spPr>
        <p:txBody>
          <a:bodyPr anchorCtr="0" anchor="t" bIns="91425" lIns="91425" spcFirstLastPara="1" rIns="91425" wrap="square" tIns="91425">
            <a:noAutofit/>
          </a:bodyPr>
          <a:lstStyle>
            <a:lvl1pPr indent="-304800" lvl="0" marL="457200" algn="l">
              <a:lnSpc>
                <a:spcPct val="100000"/>
              </a:lnSpc>
              <a:spcBef>
                <a:spcPts val="0"/>
              </a:spcBef>
              <a:spcAft>
                <a:spcPts val="0"/>
              </a:spcAft>
              <a:buSzPts val="1200"/>
              <a:buFont typeface="Nunito Light"/>
              <a:buChar char="●"/>
              <a:defRPr/>
            </a:lvl1pPr>
            <a:lvl2pPr indent="-304800" lvl="1" marL="914400" algn="l">
              <a:lnSpc>
                <a:spcPct val="100000"/>
              </a:lnSpc>
              <a:spcBef>
                <a:spcPts val="0"/>
              </a:spcBef>
              <a:spcAft>
                <a:spcPts val="0"/>
              </a:spcAft>
              <a:buSzPts val="1200"/>
              <a:buFont typeface="Nunito Light"/>
              <a:buChar char="○"/>
              <a:defRPr/>
            </a:lvl2pPr>
            <a:lvl3pPr indent="-304800" lvl="2" marL="1371600" algn="l">
              <a:lnSpc>
                <a:spcPct val="100000"/>
              </a:lnSpc>
              <a:spcBef>
                <a:spcPts val="0"/>
              </a:spcBef>
              <a:spcAft>
                <a:spcPts val="0"/>
              </a:spcAft>
              <a:buSzPts val="1200"/>
              <a:buFont typeface="Nunito Light"/>
              <a:buChar char="■"/>
              <a:defRPr/>
            </a:lvl3pPr>
            <a:lvl4pPr indent="-304800" lvl="3" marL="1828800" algn="l">
              <a:lnSpc>
                <a:spcPct val="100000"/>
              </a:lnSpc>
              <a:spcBef>
                <a:spcPts val="0"/>
              </a:spcBef>
              <a:spcAft>
                <a:spcPts val="0"/>
              </a:spcAft>
              <a:buSzPts val="1200"/>
              <a:buFont typeface="Nunito Light"/>
              <a:buChar char="●"/>
              <a:defRPr/>
            </a:lvl4pPr>
            <a:lvl5pPr indent="-304800" lvl="4" marL="2286000" algn="l">
              <a:lnSpc>
                <a:spcPct val="100000"/>
              </a:lnSpc>
              <a:spcBef>
                <a:spcPts val="0"/>
              </a:spcBef>
              <a:spcAft>
                <a:spcPts val="0"/>
              </a:spcAft>
              <a:buSzPts val="1200"/>
              <a:buFont typeface="Nunito Light"/>
              <a:buChar char="○"/>
              <a:defRPr/>
            </a:lvl5pPr>
            <a:lvl6pPr indent="-304800" lvl="5" marL="2743200" algn="l">
              <a:lnSpc>
                <a:spcPct val="100000"/>
              </a:lnSpc>
              <a:spcBef>
                <a:spcPts val="0"/>
              </a:spcBef>
              <a:spcAft>
                <a:spcPts val="0"/>
              </a:spcAft>
              <a:buSzPts val="1200"/>
              <a:buFont typeface="Nunito Light"/>
              <a:buChar char="■"/>
              <a:defRPr/>
            </a:lvl6pPr>
            <a:lvl7pPr indent="-304800" lvl="6" marL="3200400" algn="l">
              <a:lnSpc>
                <a:spcPct val="100000"/>
              </a:lnSpc>
              <a:spcBef>
                <a:spcPts val="0"/>
              </a:spcBef>
              <a:spcAft>
                <a:spcPts val="0"/>
              </a:spcAft>
              <a:buSzPts val="1200"/>
              <a:buFont typeface="Nunito Light"/>
              <a:buChar char="●"/>
              <a:defRPr/>
            </a:lvl7pPr>
            <a:lvl8pPr indent="-304800" lvl="7" marL="3657600" algn="l">
              <a:lnSpc>
                <a:spcPct val="100000"/>
              </a:lnSpc>
              <a:spcBef>
                <a:spcPts val="0"/>
              </a:spcBef>
              <a:spcAft>
                <a:spcPts val="0"/>
              </a:spcAft>
              <a:buSzPts val="1200"/>
              <a:buFont typeface="Nunito Light"/>
              <a:buChar char="○"/>
              <a:defRPr/>
            </a:lvl8pPr>
            <a:lvl9pPr indent="-304800" lvl="8" marL="4114800" algn="l">
              <a:lnSpc>
                <a:spcPct val="100000"/>
              </a:lnSpc>
              <a:spcBef>
                <a:spcPts val="0"/>
              </a:spcBef>
              <a:spcAft>
                <a:spcPts val="0"/>
              </a:spcAft>
              <a:buSzPts val="1200"/>
              <a:buFont typeface="Nunito Light"/>
              <a:buChar char="■"/>
              <a:defRPr/>
            </a:lvl9pPr>
          </a:lstStyle>
          <a:p/>
        </p:txBody>
      </p:sp>
      <p:sp>
        <p:nvSpPr>
          <p:cNvPr id="40" name="Google Shape;40;p82"/>
          <p:cNvSpPr txBox="1"/>
          <p:nvPr/>
        </p:nvSpPr>
        <p:spPr>
          <a:xfrm>
            <a:off x="6610350" y="4919663"/>
            <a:ext cx="2057400" cy="274637"/>
          </a:xfrm>
          <a:prstGeom prst="rect">
            <a:avLst/>
          </a:prstGeom>
          <a:noFill/>
          <a:ln>
            <a:noFill/>
          </a:ln>
        </p:spPr>
        <p:txBody>
          <a:bodyPr anchorCtr="0" anchor="ctr" bIns="45700" lIns="91425" spcFirstLastPara="1" rIns="91425" wrap="square" tIns="45700">
            <a:noAutofit/>
          </a:bodyPr>
          <a:lstStyle/>
          <a:p>
            <a:pPr indent="0" lvl="0" marL="0" marR="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
        <p:nvSpPr>
          <p:cNvPr id="41" name="Google Shape;41;p82"/>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2" name="Shape 42"/>
        <p:cNvGrpSpPr/>
        <p:nvPr/>
      </p:nvGrpSpPr>
      <p:grpSpPr>
        <a:xfrm>
          <a:off x="0" y="0"/>
          <a:ext cx="0" cy="0"/>
          <a:chOff x="0" y="0"/>
          <a:chExt cx="0" cy="0"/>
        </a:xfrm>
      </p:grpSpPr>
      <p:pic>
        <p:nvPicPr>
          <p:cNvPr id="43" name="Google Shape;43;p8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4" name="Google Shape;44;p83"/>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45" name="Google Shape;45;p83"/>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46" name="Google Shape;46;p83"/>
          <p:cNvGrpSpPr/>
          <p:nvPr/>
        </p:nvGrpSpPr>
        <p:grpSpPr>
          <a:xfrm>
            <a:off x="142950" y="104701"/>
            <a:ext cx="8856358" cy="4921799"/>
            <a:chOff x="142950" y="104701"/>
            <a:chExt cx="8856358" cy="4921799"/>
          </a:xfrm>
        </p:grpSpPr>
        <p:grpSp>
          <p:nvGrpSpPr>
            <p:cNvPr id="47" name="Google Shape;47;p83"/>
            <p:cNvGrpSpPr/>
            <p:nvPr/>
          </p:nvGrpSpPr>
          <p:grpSpPr>
            <a:xfrm rot="-5400000">
              <a:off x="2715571" y="-1257237"/>
              <a:ext cx="4919112" cy="7648362"/>
              <a:chOff x="142957" y="1835400"/>
              <a:chExt cx="8852100" cy="3193204"/>
            </a:xfrm>
          </p:grpSpPr>
          <p:cxnSp>
            <p:nvCxnSpPr>
              <p:cNvPr id="48" name="Google Shape;48;p83"/>
              <p:cNvCxnSpPr/>
              <p:nvPr/>
            </p:nvCxnSpPr>
            <p:spPr>
              <a:xfrm rot="10800000">
                <a:off x="8990896"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9" name="Google Shape;49;p83"/>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50" name="Google Shape;50;p83"/>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51" name="Google Shape;51;p83"/>
            <p:cNvGrpSpPr/>
            <p:nvPr/>
          </p:nvGrpSpPr>
          <p:grpSpPr>
            <a:xfrm rot="-5400000">
              <a:off x="-1711419" y="1959070"/>
              <a:ext cx="4919099" cy="1210361"/>
              <a:chOff x="147825" y="9188"/>
              <a:chExt cx="8847300" cy="1837500"/>
            </a:xfrm>
          </p:grpSpPr>
          <p:cxnSp>
            <p:nvCxnSpPr>
              <p:cNvPr id="52" name="Google Shape;52;p83"/>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53" name="Google Shape;53;p83"/>
              <p:cNvCxnSpPr/>
              <p:nvPr/>
            </p:nvCxnSpPr>
            <p:spPr>
              <a:xfrm>
                <a:off x="8986484"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54" name="Google Shape;54;p83"/>
              <p:cNvCxnSpPr/>
              <p:nvPr/>
            </p:nvCxnSpPr>
            <p:spPr>
              <a:xfrm rot="10800000">
                <a:off x="147825" y="17337"/>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55" name="Google Shape;55;p83"/>
          <p:cNvSpPr txBox="1"/>
          <p:nvPr>
            <p:ph type="title"/>
          </p:nvPr>
        </p:nvSpPr>
        <p:spPr>
          <a:xfrm>
            <a:off x="1941200" y="2076663"/>
            <a:ext cx="5067600" cy="1511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600"/>
              <a:buNone/>
              <a:defRPr sz="4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56" name="Google Shape;56;p83"/>
          <p:cNvSpPr txBox="1"/>
          <p:nvPr>
            <p:ph idx="2" type="title"/>
          </p:nvPr>
        </p:nvSpPr>
        <p:spPr>
          <a:xfrm>
            <a:off x="1941200" y="1224188"/>
            <a:ext cx="5067600" cy="915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lt1"/>
              </a:buClr>
              <a:buSzPts val="6000"/>
              <a:buNone/>
              <a:defRPr sz="6000">
                <a:solidFill>
                  <a:schemeClr val="lt2"/>
                </a:solidFill>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57" name="Google Shape;57;p83"/>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58" name="Shape 58"/>
        <p:cNvGrpSpPr/>
        <p:nvPr/>
      </p:nvGrpSpPr>
      <p:grpSpPr>
        <a:xfrm>
          <a:off x="0" y="0"/>
          <a:ext cx="0" cy="0"/>
          <a:chOff x="0" y="0"/>
          <a:chExt cx="0" cy="0"/>
        </a:xfrm>
      </p:grpSpPr>
      <p:pic>
        <p:nvPicPr>
          <p:cNvPr id="59" name="Google Shape;59;p8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60" name="Google Shape;60;p8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61" name="Google Shape;61;p84"/>
          <p:cNvSpPr txBox="1"/>
          <p:nvPr>
            <p:ph idx="1" type="subTitle"/>
          </p:nvPr>
        </p:nvSpPr>
        <p:spPr>
          <a:xfrm>
            <a:off x="4959625" y="1534475"/>
            <a:ext cx="3135600" cy="2209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62" name="Google Shape;62;p84"/>
          <p:cNvSpPr txBox="1"/>
          <p:nvPr>
            <p:ph idx="2" type="subTitle"/>
          </p:nvPr>
        </p:nvSpPr>
        <p:spPr>
          <a:xfrm>
            <a:off x="1048750" y="1534475"/>
            <a:ext cx="3135600" cy="2209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pic>
        <p:nvPicPr>
          <p:cNvPr id="63" name="Google Shape;63;p84"/>
          <p:cNvPicPr preferRelativeResize="0"/>
          <p:nvPr/>
        </p:nvPicPr>
        <p:blipFill rotWithShape="1">
          <a:blip r:embed="rId3">
            <a:alphaModFix/>
          </a:blip>
          <a:srcRect b="0" l="0" r="89" t="0"/>
          <a:stretch/>
        </p:blipFill>
        <p:spPr>
          <a:xfrm flipH="1" rot="10800000">
            <a:off x="0" y="4955801"/>
            <a:ext cx="9144003" cy="190800"/>
          </a:xfrm>
          <a:prstGeom prst="rect">
            <a:avLst/>
          </a:prstGeom>
          <a:noFill/>
          <a:ln>
            <a:noFill/>
          </a:ln>
        </p:spPr>
      </p:pic>
      <p:grpSp>
        <p:nvGrpSpPr>
          <p:cNvPr id="64" name="Google Shape;64;p84"/>
          <p:cNvGrpSpPr/>
          <p:nvPr/>
        </p:nvGrpSpPr>
        <p:grpSpPr>
          <a:xfrm>
            <a:off x="142950" y="103825"/>
            <a:ext cx="8856300" cy="4934500"/>
            <a:chOff x="142950" y="103825"/>
            <a:chExt cx="8856300" cy="4934500"/>
          </a:xfrm>
        </p:grpSpPr>
        <p:grpSp>
          <p:nvGrpSpPr>
            <p:cNvPr id="65" name="Google Shape;65;p84"/>
            <p:cNvGrpSpPr/>
            <p:nvPr/>
          </p:nvGrpSpPr>
          <p:grpSpPr>
            <a:xfrm flipH="1" rot="10800000">
              <a:off x="147825" y="4955821"/>
              <a:ext cx="8847300" cy="82504"/>
              <a:chOff x="147825" y="9188"/>
              <a:chExt cx="8847300" cy="1837500"/>
            </a:xfrm>
          </p:grpSpPr>
          <p:cxnSp>
            <p:nvCxnSpPr>
              <p:cNvPr id="66" name="Google Shape;66;p84"/>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67" name="Google Shape;67;p84"/>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68" name="Google Shape;68;p84"/>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69" name="Google Shape;69;p84"/>
            <p:cNvGrpSpPr/>
            <p:nvPr/>
          </p:nvGrpSpPr>
          <p:grpSpPr>
            <a:xfrm flipH="1" rot="10800000">
              <a:off x="142950" y="103825"/>
              <a:ext cx="8856300" cy="4852126"/>
              <a:chOff x="142950" y="1835241"/>
              <a:chExt cx="8856300" cy="3200400"/>
            </a:xfrm>
          </p:grpSpPr>
          <p:cxnSp>
            <p:nvCxnSpPr>
              <p:cNvPr id="70" name="Google Shape;70;p84"/>
              <p:cNvCxnSpPr/>
              <p:nvPr/>
            </p:nvCxnSpPr>
            <p:spPr>
              <a:xfrm rot="10800000">
                <a:off x="8994900" y="1835241"/>
                <a:ext cx="0" cy="3200400"/>
              </a:xfrm>
              <a:prstGeom prst="straightConnector1">
                <a:avLst/>
              </a:prstGeom>
              <a:noFill/>
              <a:ln cap="flat" cmpd="sng" w="9525">
                <a:solidFill>
                  <a:schemeClr val="accent1"/>
                </a:solidFill>
                <a:prstDash val="solid"/>
                <a:round/>
                <a:headEnd len="sm" w="sm" type="none"/>
                <a:tailEnd len="sm" w="sm" type="none"/>
              </a:ln>
            </p:spPr>
          </p:cxnSp>
          <p:cxnSp>
            <p:nvCxnSpPr>
              <p:cNvPr id="71" name="Google Shape;71;p84"/>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72" name="Google Shape;72;p84"/>
              <p:cNvCxnSpPr/>
              <p:nvPr/>
            </p:nvCxnSpPr>
            <p:spPr>
              <a:xfrm>
                <a:off x="142950" y="5034767"/>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73" name="Google Shape;73;p84"/>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74" name="Google Shape;74;p84"/>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75" name="Shape 75"/>
        <p:cNvGrpSpPr/>
        <p:nvPr/>
      </p:nvGrpSpPr>
      <p:grpSpPr>
        <a:xfrm>
          <a:off x="0" y="0"/>
          <a:ext cx="0" cy="0"/>
          <a:chOff x="0" y="0"/>
          <a:chExt cx="0" cy="0"/>
        </a:xfrm>
      </p:grpSpPr>
      <p:pic>
        <p:nvPicPr>
          <p:cNvPr id="76" name="Google Shape;76;p8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77" name="Google Shape;77;p85"/>
          <p:cNvPicPr preferRelativeResize="0"/>
          <p:nvPr/>
        </p:nvPicPr>
        <p:blipFill rotWithShape="1">
          <a:blip r:embed="rId3">
            <a:alphaModFix/>
          </a:blip>
          <a:srcRect b="0" l="0" r="89" t="0"/>
          <a:stretch/>
        </p:blipFill>
        <p:spPr>
          <a:xfrm flipH="1" rot="5400000">
            <a:off x="5894787" y="1894362"/>
            <a:ext cx="5144975" cy="1356250"/>
          </a:xfrm>
          <a:prstGeom prst="rect">
            <a:avLst/>
          </a:prstGeom>
          <a:noFill/>
          <a:ln>
            <a:noFill/>
          </a:ln>
        </p:spPr>
      </p:pic>
      <p:sp>
        <p:nvSpPr>
          <p:cNvPr id="78" name="Google Shape;78;p85"/>
          <p:cNvSpPr/>
          <p:nvPr/>
        </p:nvSpPr>
        <p:spPr>
          <a:xfrm flipH="1">
            <a:off x="1472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79" name="Google Shape;79;p85"/>
          <p:cNvGrpSpPr/>
          <p:nvPr/>
        </p:nvGrpSpPr>
        <p:grpSpPr>
          <a:xfrm>
            <a:off x="142950" y="104701"/>
            <a:ext cx="8856358" cy="4921799"/>
            <a:chOff x="142950" y="104701"/>
            <a:chExt cx="8856358" cy="4921799"/>
          </a:xfrm>
        </p:grpSpPr>
        <p:grpSp>
          <p:nvGrpSpPr>
            <p:cNvPr id="80" name="Google Shape;80;p85"/>
            <p:cNvGrpSpPr/>
            <p:nvPr/>
          </p:nvGrpSpPr>
          <p:grpSpPr>
            <a:xfrm flipH="1" rot="5400000">
              <a:off x="1507575" y="-1257237"/>
              <a:ext cx="4919112" cy="7648362"/>
              <a:chOff x="142957" y="1835400"/>
              <a:chExt cx="8852100" cy="3193204"/>
            </a:xfrm>
          </p:grpSpPr>
          <p:cxnSp>
            <p:nvCxnSpPr>
              <p:cNvPr id="81" name="Google Shape;81;p85"/>
              <p:cNvCxnSpPr/>
              <p:nvPr/>
            </p:nvCxnSpPr>
            <p:spPr>
              <a:xfrm rot="10800000">
                <a:off x="8990896"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82" name="Google Shape;82;p85"/>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83" name="Google Shape;83;p85"/>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84" name="Google Shape;84;p85"/>
            <p:cNvGrpSpPr/>
            <p:nvPr/>
          </p:nvGrpSpPr>
          <p:grpSpPr>
            <a:xfrm flipH="1" rot="5400000">
              <a:off x="5934578" y="1959070"/>
              <a:ext cx="4919099" cy="1210361"/>
              <a:chOff x="147825" y="9188"/>
              <a:chExt cx="8847300" cy="1837500"/>
            </a:xfrm>
          </p:grpSpPr>
          <p:cxnSp>
            <p:nvCxnSpPr>
              <p:cNvPr id="85" name="Google Shape;85;p85"/>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86" name="Google Shape;86;p85"/>
              <p:cNvCxnSpPr/>
              <p:nvPr/>
            </p:nvCxnSpPr>
            <p:spPr>
              <a:xfrm>
                <a:off x="8986484"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87" name="Google Shape;87;p85"/>
              <p:cNvCxnSpPr/>
              <p:nvPr/>
            </p:nvCxnSpPr>
            <p:spPr>
              <a:xfrm rot="10800000">
                <a:off x="147825" y="17337"/>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88" name="Google Shape;88;p85"/>
          <p:cNvSpPr txBox="1"/>
          <p:nvPr>
            <p:ph type="title"/>
          </p:nvPr>
        </p:nvSpPr>
        <p:spPr>
          <a:xfrm>
            <a:off x="1932425" y="2261650"/>
            <a:ext cx="5035800" cy="15114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3600"/>
              <a:buNone/>
              <a:defRPr sz="4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89" name="Google Shape;89;p85"/>
          <p:cNvSpPr txBox="1"/>
          <p:nvPr>
            <p:ph idx="2" type="title"/>
          </p:nvPr>
        </p:nvSpPr>
        <p:spPr>
          <a:xfrm>
            <a:off x="5316125" y="1393653"/>
            <a:ext cx="1652100" cy="9159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Clr>
                <a:schemeClr val="lt1"/>
              </a:buClr>
              <a:buSzPts val="6000"/>
              <a:buNone/>
              <a:defRPr sz="6000">
                <a:solidFill>
                  <a:schemeClr val="accent1"/>
                </a:solidFill>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90" name="Google Shape;90;p85"/>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1" name="Shape 91"/>
        <p:cNvGrpSpPr/>
        <p:nvPr/>
      </p:nvGrpSpPr>
      <p:grpSpPr>
        <a:xfrm>
          <a:off x="0" y="0"/>
          <a:ext cx="0" cy="0"/>
          <a:chOff x="0" y="0"/>
          <a:chExt cx="0" cy="0"/>
        </a:xfrm>
      </p:grpSpPr>
      <p:pic>
        <p:nvPicPr>
          <p:cNvPr id="92" name="Google Shape;92;p8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93" name="Google Shape;93;p86"/>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94" name="Google Shape;94;p86"/>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95" name="Google Shape;95;p86"/>
          <p:cNvGrpSpPr/>
          <p:nvPr/>
        </p:nvGrpSpPr>
        <p:grpSpPr>
          <a:xfrm>
            <a:off x="142950" y="104694"/>
            <a:ext cx="8856550" cy="4921806"/>
            <a:chOff x="142951" y="104694"/>
            <a:chExt cx="8856550" cy="4921806"/>
          </a:xfrm>
        </p:grpSpPr>
        <p:grpSp>
          <p:nvGrpSpPr>
            <p:cNvPr id="96" name="Google Shape;96;p86"/>
            <p:cNvGrpSpPr/>
            <p:nvPr/>
          </p:nvGrpSpPr>
          <p:grpSpPr>
            <a:xfrm rot="-5400000">
              <a:off x="2184683" y="-1788317"/>
              <a:ext cx="4921768" cy="8707867"/>
              <a:chOff x="142957" y="1835400"/>
              <a:chExt cx="8852100" cy="3193204"/>
            </a:xfrm>
          </p:grpSpPr>
          <p:cxnSp>
            <p:nvCxnSpPr>
              <p:cNvPr id="97" name="Google Shape;97;p86"/>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98" name="Google Shape;98;p86"/>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99" name="Google Shape;99;p86"/>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100" name="Google Shape;100;p86"/>
            <p:cNvGrpSpPr/>
            <p:nvPr/>
          </p:nvGrpSpPr>
          <p:grpSpPr>
            <a:xfrm rot="-5400000">
              <a:off x="-2242364" y="2490009"/>
              <a:ext cx="4919099" cy="148470"/>
              <a:chOff x="147825" y="9188"/>
              <a:chExt cx="8847300" cy="1837500"/>
            </a:xfrm>
          </p:grpSpPr>
          <p:cxnSp>
            <p:nvCxnSpPr>
              <p:cNvPr id="101" name="Google Shape;101;p86"/>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102" name="Google Shape;102;p86"/>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103" name="Google Shape;103;p86"/>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104" name="Google Shape;104;p8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05" name="Google Shape;105;p86"/>
          <p:cNvSpPr txBox="1"/>
          <p:nvPr>
            <p:ph idx="1" type="subTitle"/>
          </p:nvPr>
        </p:nvSpPr>
        <p:spPr>
          <a:xfrm>
            <a:off x="5028530" y="2367525"/>
            <a:ext cx="2549400" cy="1800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6" name="Google Shape;106;p86"/>
          <p:cNvSpPr txBox="1"/>
          <p:nvPr>
            <p:ph idx="2" type="subTitle"/>
          </p:nvPr>
        </p:nvSpPr>
        <p:spPr>
          <a:xfrm>
            <a:off x="1566000" y="2367525"/>
            <a:ext cx="2549400" cy="1800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b="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07" name="Google Shape;107;p86"/>
          <p:cNvSpPr txBox="1"/>
          <p:nvPr>
            <p:ph idx="3" type="subTitle"/>
          </p:nvPr>
        </p:nvSpPr>
        <p:spPr>
          <a:xfrm>
            <a:off x="1566001" y="1808625"/>
            <a:ext cx="2549400" cy="55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08" name="Google Shape;108;p86"/>
          <p:cNvSpPr txBox="1"/>
          <p:nvPr>
            <p:ph idx="4" type="subTitle"/>
          </p:nvPr>
        </p:nvSpPr>
        <p:spPr>
          <a:xfrm>
            <a:off x="5028555" y="1808625"/>
            <a:ext cx="2549400" cy="55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09" name="Google Shape;109;p86"/>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10" name="Shape 110"/>
        <p:cNvGrpSpPr/>
        <p:nvPr/>
      </p:nvGrpSpPr>
      <p:grpSpPr>
        <a:xfrm>
          <a:off x="0" y="0"/>
          <a:ext cx="0" cy="0"/>
          <a:chOff x="0" y="0"/>
          <a:chExt cx="0" cy="0"/>
        </a:xfrm>
      </p:grpSpPr>
      <p:pic>
        <p:nvPicPr>
          <p:cNvPr id="111" name="Google Shape;111;p8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12" name="Google Shape;112;p87"/>
          <p:cNvPicPr preferRelativeResize="0"/>
          <p:nvPr/>
        </p:nvPicPr>
        <p:blipFill rotWithShape="1">
          <a:blip r:embed="rId3">
            <a:alphaModFix/>
          </a:blip>
          <a:srcRect b="0" l="0" r="89" t="0"/>
          <a:stretch/>
        </p:blipFill>
        <p:spPr>
          <a:xfrm flipH="1" rot="10800000">
            <a:off x="0" y="4955801"/>
            <a:ext cx="9144003" cy="191400"/>
          </a:xfrm>
          <a:prstGeom prst="rect">
            <a:avLst/>
          </a:prstGeom>
          <a:noFill/>
          <a:ln>
            <a:noFill/>
          </a:ln>
        </p:spPr>
      </p:pic>
      <p:grpSp>
        <p:nvGrpSpPr>
          <p:cNvPr id="113" name="Google Shape;113;p87"/>
          <p:cNvGrpSpPr/>
          <p:nvPr/>
        </p:nvGrpSpPr>
        <p:grpSpPr>
          <a:xfrm>
            <a:off x="142950" y="103825"/>
            <a:ext cx="8856300" cy="4934500"/>
            <a:chOff x="142950" y="103825"/>
            <a:chExt cx="8856300" cy="4934500"/>
          </a:xfrm>
        </p:grpSpPr>
        <p:grpSp>
          <p:nvGrpSpPr>
            <p:cNvPr id="114" name="Google Shape;114;p87"/>
            <p:cNvGrpSpPr/>
            <p:nvPr/>
          </p:nvGrpSpPr>
          <p:grpSpPr>
            <a:xfrm flipH="1" rot="10800000">
              <a:off x="147825" y="4955821"/>
              <a:ext cx="8847300" cy="82504"/>
              <a:chOff x="147825" y="9188"/>
              <a:chExt cx="8847300" cy="1837500"/>
            </a:xfrm>
          </p:grpSpPr>
          <p:cxnSp>
            <p:nvCxnSpPr>
              <p:cNvPr id="115" name="Google Shape;115;p87"/>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116" name="Google Shape;116;p87"/>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117" name="Google Shape;117;p87"/>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118" name="Google Shape;118;p87"/>
            <p:cNvGrpSpPr/>
            <p:nvPr/>
          </p:nvGrpSpPr>
          <p:grpSpPr>
            <a:xfrm flipH="1" rot="10800000">
              <a:off x="142950" y="103825"/>
              <a:ext cx="8856300" cy="4852126"/>
              <a:chOff x="142950" y="1835241"/>
              <a:chExt cx="8856300" cy="3200400"/>
            </a:xfrm>
          </p:grpSpPr>
          <p:cxnSp>
            <p:nvCxnSpPr>
              <p:cNvPr id="119" name="Google Shape;119;p87"/>
              <p:cNvCxnSpPr/>
              <p:nvPr/>
            </p:nvCxnSpPr>
            <p:spPr>
              <a:xfrm rot="10800000">
                <a:off x="8994900" y="1835241"/>
                <a:ext cx="0" cy="3200400"/>
              </a:xfrm>
              <a:prstGeom prst="straightConnector1">
                <a:avLst/>
              </a:prstGeom>
              <a:noFill/>
              <a:ln cap="flat" cmpd="sng" w="9525">
                <a:solidFill>
                  <a:schemeClr val="accent1"/>
                </a:solidFill>
                <a:prstDash val="solid"/>
                <a:round/>
                <a:headEnd len="sm" w="sm" type="none"/>
                <a:tailEnd len="sm" w="sm" type="none"/>
              </a:ln>
            </p:spPr>
          </p:cxnSp>
          <p:cxnSp>
            <p:nvCxnSpPr>
              <p:cNvPr id="120" name="Google Shape;120;p87"/>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21" name="Google Shape;121;p87"/>
              <p:cNvCxnSpPr/>
              <p:nvPr/>
            </p:nvCxnSpPr>
            <p:spPr>
              <a:xfrm>
                <a:off x="142950" y="5034767"/>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122" name="Google Shape;122;p87"/>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23" name="Google Shape;123;p8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24" name="Google Shape;124;p87"/>
          <p:cNvSpPr txBox="1"/>
          <p:nvPr>
            <p:ph idx="1" type="subTitle"/>
          </p:nvPr>
        </p:nvSpPr>
        <p:spPr>
          <a:xfrm>
            <a:off x="1169713" y="1838636"/>
            <a:ext cx="3120300" cy="954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25" name="Google Shape;125;p87"/>
          <p:cNvSpPr txBox="1"/>
          <p:nvPr>
            <p:ph idx="2" type="subTitle"/>
          </p:nvPr>
        </p:nvSpPr>
        <p:spPr>
          <a:xfrm>
            <a:off x="4853963" y="1838636"/>
            <a:ext cx="3120300" cy="954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26" name="Google Shape;126;p87"/>
          <p:cNvSpPr txBox="1"/>
          <p:nvPr>
            <p:ph idx="3" type="subTitle"/>
          </p:nvPr>
        </p:nvSpPr>
        <p:spPr>
          <a:xfrm>
            <a:off x="1169713" y="3499211"/>
            <a:ext cx="3120300" cy="954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27" name="Google Shape;127;p87"/>
          <p:cNvSpPr txBox="1"/>
          <p:nvPr>
            <p:ph idx="4" type="subTitle"/>
          </p:nvPr>
        </p:nvSpPr>
        <p:spPr>
          <a:xfrm>
            <a:off x="4853963" y="3499211"/>
            <a:ext cx="3120300" cy="954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28" name="Google Shape;128;p87"/>
          <p:cNvSpPr txBox="1"/>
          <p:nvPr>
            <p:ph idx="5" type="subTitle"/>
          </p:nvPr>
        </p:nvSpPr>
        <p:spPr>
          <a:xfrm>
            <a:off x="1169713" y="1455550"/>
            <a:ext cx="31203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129" name="Google Shape;129;p87"/>
          <p:cNvSpPr txBox="1"/>
          <p:nvPr>
            <p:ph idx="6" type="subTitle"/>
          </p:nvPr>
        </p:nvSpPr>
        <p:spPr>
          <a:xfrm>
            <a:off x="1169713" y="3116200"/>
            <a:ext cx="31203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130" name="Google Shape;130;p87"/>
          <p:cNvSpPr txBox="1"/>
          <p:nvPr>
            <p:ph idx="7" type="subTitle"/>
          </p:nvPr>
        </p:nvSpPr>
        <p:spPr>
          <a:xfrm>
            <a:off x="4853933" y="1455550"/>
            <a:ext cx="31203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131" name="Google Shape;131;p87"/>
          <p:cNvSpPr txBox="1"/>
          <p:nvPr>
            <p:ph idx="8" type="subTitle"/>
          </p:nvPr>
        </p:nvSpPr>
        <p:spPr>
          <a:xfrm>
            <a:off x="4853933" y="3116200"/>
            <a:ext cx="31203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132" name="Google Shape;132;p87"/>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33" name="Shape 133"/>
        <p:cNvGrpSpPr/>
        <p:nvPr/>
      </p:nvGrpSpPr>
      <p:grpSpPr>
        <a:xfrm>
          <a:off x="0" y="0"/>
          <a:ext cx="0" cy="0"/>
          <a:chOff x="0" y="0"/>
          <a:chExt cx="0" cy="0"/>
        </a:xfrm>
      </p:grpSpPr>
      <p:pic>
        <p:nvPicPr>
          <p:cNvPr id="134" name="Google Shape;134;p8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35" name="Google Shape;135;p88"/>
          <p:cNvSpPr txBox="1"/>
          <p:nvPr>
            <p:ph type="title"/>
          </p:nvPr>
        </p:nvSpPr>
        <p:spPr>
          <a:xfrm>
            <a:off x="2347925" y="1088526"/>
            <a:ext cx="4448100" cy="105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6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36" name="Google Shape;136;p88"/>
          <p:cNvSpPr txBox="1"/>
          <p:nvPr>
            <p:ph idx="1" type="subTitle"/>
          </p:nvPr>
        </p:nvSpPr>
        <p:spPr>
          <a:xfrm>
            <a:off x="2347900" y="2038925"/>
            <a:ext cx="4448100" cy="1058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sz="14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37" name="Google Shape;137;p88"/>
          <p:cNvSpPr txBox="1"/>
          <p:nvPr/>
        </p:nvSpPr>
        <p:spPr>
          <a:xfrm>
            <a:off x="2099100" y="3762075"/>
            <a:ext cx="4945800" cy="5562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300"/>
              </a:spcBef>
              <a:spcAft>
                <a:spcPts val="0"/>
              </a:spcAft>
              <a:buClr>
                <a:srgbClr val="000000"/>
              </a:buClr>
              <a:buSzPts val="1000"/>
              <a:buFont typeface="Arial"/>
              <a:buNone/>
            </a:pPr>
            <a:r>
              <a:rPr b="1" i="0" lang="en" sz="1000" u="none" cap="none" strike="noStrike">
                <a:solidFill>
                  <a:schemeClr val="dk1"/>
                </a:solidFill>
                <a:latin typeface="Inter"/>
                <a:ea typeface="Inter"/>
                <a:cs typeface="Inter"/>
                <a:sym typeface="Inter"/>
              </a:rPr>
              <a:t>CREDITS:</a:t>
            </a:r>
            <a:r>
              <a:rPr b="0" i="0" lang="en" sz="1000" u="none" cap="none" strike="noStrike">
                <a:solidFill>
                  <a:schemeClr val="dk1"/>
                </a:solidFill>
                <a:latin typeface="Inter"/>
                <a:ea typeface="Inter"/>
                <a:cs typeface="Inter"/>
                <a:sym typeface="Inter"/>
              </a:rPr>
              <a:t> This presentation template was created by </a:t>
            </a:r>
            <a:r>
              <a:rPr b="1" i="0" lang="en" sz="1000" u="sng" cap="none" strike="noStrike">
                <a:solidFill>
                  <a:schemeClr val="dk1"/>
                </a:solidFill>
                <a:latin typeface="Inter"/>
                <a:ea typeface="Inter"/>
                <a:cs typeface="Inter"/>
                <a:sym typeface="Inter"/>
                <a:hlinkClick r:id="rId3">
                  <a:extLst>
                    <a:ext uri="{A12FA001-AC4F-418D-AE19-62706E023703}">
                      <ahyp:hlinkClr val="tx"/>
                    </a:ext>
                  </a:extLst>
                </a:hlinkClick>
              </a:rPr>
              <a:t>Slidesgo</a:t>
            </a:r>
            <a:r>
              <a:rPr b="0" i="0" lang="en" sz="1000" u="none" cap="none" strike="noStrike">
                <a:solidFill>
                  <a:schemeClr val="dk1"/>
                </a:solidFill>
                <a:latin typeface="Inter"/>
                <a:ea typeface="Inter"/>
                <a:cs typeface="Inter"/>
                <a:sym typeface="Inter"/>
              </a:rPr>
              <a:t>, and includes icons by </a:t>
            </a:r>
            <a:r>
              <a:rPr b="1" i="0" lang="en" sz="1000" u="sng" cap="none" strike="noStrike">
                <a:solidFill>
                  <a:schemeClr val="dk1"/>
                </a:solidFill>
                <a:latin typeface="Inter"/>
                <a:ea typeface="Inter"/>
                <a:cs typeface="Inter"/>
                <a:sym typeface="Inter"/>
                <a:hlinkClick r:id="rId4">
                  <a:extLst>
                    <a:ext uri="{A12FA001-AC4F-418D-AE19-62706E023703}">
                      <ahyp:hlinkClr val="tx"/>
                    </a:ext>
                  </a:extLst>
                </a:hlinkClick>
              </a:rPr>
              <a:t>Flaticon</a:t>
            </a:r>
            <a:r>
              <a:rPr b="0" i="0" lang="en" sz="1000" u="none" cap="none" strike="noStrike">
                <a:solidFill>
                  <a:schemeClr val="dk1"/>
                </a:solidFill>
                <a:latin typeface="Inter"/>
                <a:ea typeface="Inter"/>
                <a:cs typeface="Inter"/>
                <a:sym typeface="Inter"/>
              </a:rPr>
              <a:t>, and infographics &amp; images by </a:t>
            </a:r>
            <a:r>
              <a:rPr b="1" i="0" lang="en" sz="1000" u="sng" cap="none" strike="noStrike">
                <a:solidFill>
                  <a:schemeClr val="dk1"/>
                </a:solidFill>
                <a:latin typeface="Inter"/>
                <a:ea typeface="Inter"/>
                <a:cs typeface="Inter"/>
                <a:sym typeface="Inter"/>
                <a:hlinkClick r:id="rId5">
                  <a:extLst>
                    <a:ext uri="{A12FA001-AC4F-418D-AE19-62706E023703}">
                      <ahyp:hlinkClr val="tx"/>
                    </a:ext>
                  </a:extLst>
                </a:hlinkClick>
              </a:rPr>
              <a:t>Freepik</a:t>
            </a:r>
            <a:r>
              <a:rPr b="0" i="0" lang="en" sz="1000" u="sng" cap="none" strike="noStrike">
                <a:solidFill>
                  <a:schemeClr val="dk1"/>
                </a:solidFill>
                <a:latin typeface="Inter"/>
                <a:ea typeface="Inter"/>
                <a:cs typeface="Inter"/>
                <a:sym typeface="Inter"/>
              </a:rPr>
              <a:t> </a:t>
            </a:r>
            <a:endParaRPr b="1" i="0" sz="1000" u="sng" cap="none" strike="noStrike">
              <a:solidFill>
                <a:schemeClr val="dk1"/>
              </a:solidFill>
              <a:latin typeface="Inter"/>
              <a:ea typeface="Inter"/>
              <a:cs typeface="Inter"/>
              <a:sym typeface="Inter"/>
            </a:endParaRPr>
          </a:p>
        </p:txBody>
      </p:sp>
      <p:pic>
        <p:nvPicPr>
          <p:cNvPr id="138" name="Google Shape;138;p88"/>
          <p:cNvPicPr preferRelativeResize="0"/>
          <p:nvPr/>
        </p:nvPicPr>
        <p:blipFill rotWithShape="1">
          <a:blip r:embed="rId6">
            <a:alphaModFix/>
          </a:blip>
          <a:srcRect b="0" l="0" r="78" t="0"/>
          <a:stretch/>
        </p:blipFill>
        <p:spPr>
          <a:xfrm>
            <a:off x="0" y="-2575"/>
            <a:ext cx="9144003" cy="1110750"/>
          </a:xfrm>
          <a:prstGeom prst="rect">
            <a:avLst/>
          </a:prstGeom>
          <a:noFill/>
          <a:ln>
            <a:noFill/>
          </a:ln>
        </p:spPr>
      </p:pic>
      <p:grpSp>
        <p:nvGrpSpPr>
          <p:cNvPr id="139" name="Google Shape;139;p88"/>
          <p:cNvGrpSpPr/>
          <p:nvPr/>
        </p:nvGrpSpPr>
        <p:grpSpPr>
          <a:xfrm>
            <a:off x="144750" y="109675"/>
            <a:ext cx="8850375" cy="4919100"/>
            <a:chOff x="144750" y="109675"/>
            <a:chExt cx="8850375" cy="4919100"/>
          </a:xfrm>
        </p:grpSpPr>
        <p:grpSp>
          <p:nvGrpSpPr>
            <p:cNvPr id="140" name="Google Shape;140;p88"/>
            <p:cNvGrpSpPr/>
            <p:nvPr/>
          </p:nvGrpSpPr>
          <p:grpSpPr>
            <a:xfrm>
              <a:off x="147825" y="109675"/>
              <a:ext cx="8847300" cy="998424"/>
              <a:chOff x="147825" y="109675"/>
              <a:chExt cx="8847300" cy="1737900"/>
            </a:xfrm>
          </p:grpSpPr>
          <p:cxnSp>
            <p:nvCxnSpPr>
              <p:cNvPr id="141" name="Google Shape;141;p88"/>
              <p:cNvCxnSpPr/>
              <p:nvPr/>
            </p:nvCxnSpPr>
            <p:spPr>
              <a:xfrm>
                <a:off x="148025"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142" name="Google Shape;142;p88"/>
              <p:cNvCxnSpPr/>
              <p:nvPr/>
            </p:nvCxnSpPr>
            <p:spPr>
              <a:xfrm>
                <a:off x="8995050"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143" name="Google Shape;143;p88"/>
              <p:cNvCxnSpPr/>
              <p:nvPr/>
            </p:nvCxnSpPr>
            <p:spPr>
              <a:xfrm rot="10800000">
                <a:off x="147825" y="117987"/>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144" name="Google Shape;144;p88"/>
            <p:cNvGrpSpPr/>
            <p:nvPr/>
          </p:nvGrpSpPr>
          <p:grpSpPr>
            <a:xfrm>
              <a:off x="144750" y="1108164"/>
              <a:ext cx="8850300" cy="3920611"/>
              <a:chOff x="144750" y="1835400"/>
              <a:chExt cx="8850300" cy="3193200"/>
            </a:xfrm>
          </p:grpSpPr>
          <p:cxnSp>
            <p:nvCxnSpPr>
              <p:cNvPr id="145" name="Google Shape;145;p88"/>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46" name="Google Shape;146;p88"/>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47" name="Google Shape;147;p88"/>
              <p:cNvCxnSpPr/>
              <p:nvPr/>
            </p:nvCxnSpPr>
            <p:spPr>
              <a:xfrm>
                <a:off x="144750" y="5024830"/>
                <a:ext cx="8850300" cy="0"/>
              </a:xfrm>
              <a:prstGeom prst="straightConnector1">
                <a:avLst/>
              </a:prstGeom>
              <a:noFill/>
              <a:ln cap="flat" cmpd="sng" w="9525">
                <a:solidFill>
                  <a:schemeClr val="accent1"/>
                </a:solidFill>
                <a:prstDash val="solid"/>
                <a:round/>
                <a:headEnd len="sm" w="sm" type="none"/>
                <a:tailEnd len="sm" w="sm" type="none"/>
              </a:ln>
            </p:spPr>
          </p:cxnSp>
        </p:grpSp>
      </p:grpSp>
      <p:sp>
        <p:nvSpPr>
          <p:cNvPr id="148" name="Google Shape;148;p88"/>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49" name="Google Shape;149;p88"/>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50" name="Shape 150"/>
        <p:cNvGrpSpPr/>
        <p:nvPr/>
      </p:nvGrpSpPr>
      <p:grpSpPr>
        <a:xfrm>
          <a:off x="0" y="0"/>
          <a:ext cx="0" cy="0"/>
          <a:chOff x="0" y="0"/>
          <a:chExt cx="0" cy="0"/>
        </a:xfrm>
      </p:grpSpPr>
      <p:pic>
        <p:nvPicPr>
          <p:cNvPr id="151" name="Google Shape;151;p8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52" name="Google Shape;152;p8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53" name="Google Shape;153;p89"/>
          <p:cNvSpPr txBox="1"/>
          <p:nvPr>
            <p:ph idx="2" type="title"/>
          </p:nvPr>
        </p:nvSpPr>
        <p:spPr>
          <a:xfrm>
            <a:off x="720000" y="1310043"/>
            <a:ext cx="870000" cy="572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4" name="Google Shape;154;p89"/>
          <p:cNvSpPr txBox="1"/>
          <p:nvPr>
            <p:ph idx="3" type="title"/>
          </p:nvPr>
        </p:nvSpPr>
        <p:spPr>
          <a:xfrm>
            <a:off x="720000" y="3162343"/>
            <a:ext cx="870000" cy="572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5" name="Google Shape;155;p89"/>
          <p:cNvSpPr txBox="1"/>
          <p:nvPr>
            <p:ph idx="4" type="title"/>
          </p:nvPr>
        </p:nvSpPr>
        <p:spPr>
          <a:xfrm>
            <a:off x="3419280" y="1310043"/>
            <a:ext cx="870000" cy="572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6" name="Google Shape;156;p89"/>
          <p:cNvSpPr txBox="1"/>
          <p:nvPr>
            <p:ph idx="5" type="title"/>
          </p:nvPr>
        </p:nvSpPr>
        <p:spPr>
          <a:xfrm>
            <a:off x="3419280" y="3162343"/>
            <a:ext cx="870000" cy="572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7" name="Google Shape;157;p89"/>
          <p:cNvSpPr txBox="1"/>
          <p:nvPr>
            <p:ph idx="6" type="title"/>
          </p:nvPr>
        </p:nvSpPr>
        <p:spPr>
          <a:xfrm>
            <a:off x="6118550" y="1310043"/>
            <a:ext cx="870000" cy="572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8" name="Google Shape;158;p89"/>
          <p:cNvSpPr txBox="1"/>
          <p:nvPr>
            <p:ph idx="7" type="title"/>
          </p:nvPr>
        </p:nvSpPr>
        <p:spPr>
          <a:xfrm>
            <a:off x="6118550" y="3162343"/>
            <a:ext cx="870000" cy="5727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159" name="Google Shape;159;p89"/>
          <p:cNvSpPr txBox="1"/>
          <p:nvPr>
            <p:ph idx="1" type="subTitle"/>
          </p:nvPr>
        </p:nvSpPr>
        <p:spPr>
          <a:xfrm>
            <a:off x="720000" y="2266833"/>
            <a:ext cx="2305500" cy="484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0" name="Google Shape;160;p89"/>
          <p:cNvSpPr txBox="1"/>
          <p:nvPr>
            <p:ph idx="8" type="subTitle"/>
          </p:nvPr>
        </p:nvSpPr>
        <p:spPr>
          <a:xfrm>
            <a:off x="3419271" y="2266833"/>
            <a:ext cx="2305500" cy="484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1" name="Google Shape;161;p89"/>
          <p:cNvSpPr txBox="1"/>
          <p:nvPr>
            <p:ph idx="9" type="subTitle"/>
          </p:nvPr>
        </p:nvSpPr>
        <p:spPr>
          <a:xfrm>
            <a:off x="6118549" y="2266833"/>
            <a:ext cx="2305500" cy="484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2" name="Google Shape;162;p89"/>
          <p:cNvSpPr txBox="1"/>
          <p:nvPr>
            <p:ph idx="13" type="subTitle"/>
          </p:nvPr>
        </p:nvSpPr>
        <p:spPr>
          <a:xfrm>
            <a:off x="720000" y="4119196"/>
            <a:ext cx="2305500" cy="484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3" name="Google Shape;163;p89"/>
          <p:cNvSpPr txBox="1"/>
          <p:nvPr>
            <p:ph idx="14" type="subTitle"/>
          </p:nvPr>
        </p:nvSpPr>
        <p:spPr>
          <a:xfrm>
            <a:off x="3419271" y="4119196"/>
            <a:ext cx="2305500" cy="484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4" name="Google Shape;164;p89"/>
          <p:cNvSpPr txBox="1"/>
          <p:nvPr>
            <p:ph idx="15" type="subTitle"/>
          </p:nvPr>
        </p:nvSpPr>
        <p:spPr>
          <a:xfrm>
            <a:off x="6118549" y="4119196"/>
            <a:ext cx="2305500" cy="484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l">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pic>
        <p:nvPicPr>
          <p:cNvPr id="165" name="Google Shape;165;p89"/>
          <p:cNvPicPr preferRelativeResize="0"/>
          <p:nvPr/>
        </p:nvPicPr>
        <p:blipFill rotWithShape="1">
          <a:blip r:embed="rId3">
            <a:alphaModFix/>
          </a:blip>
          <a:srcRect b="0" l="0" r="89" t="0"/>
          <a:stretch/>
        </p:blipFill>
        <p:spPr>
          <a:xfrm rot="-5400000">
            <a:off x="-2429288" y="2425112"/>
            <a:ext cx="5144975" cy="294750"/>
          </a:xfrm>
          <a:prstGeom prst="rect">
            <a:avLst/>
          </a:prstGeom>
          <a:noFill/>
          <a:ln>
            <a:noFill/>
          </a:ln>
        </p:spPr>
      </p:pic>
      <p:sp>
        <p:nvSpPr>
          <p:cNvPr id="166" name="Google Shape;166;p89"/>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167" name="Google Shape;167;p89"/>
          <p:cNvGrpSpPr/>
          <p:nvPr/>
        </p:nvGrpSpPr>
        <p:grpSpPr>
          <a:xfrm>
            <a:off x="142950" y="104694"/>
            <a:ext cx="8856550" cy="4921806"/>
            <a:chOff x="142951" y="104694"/>
            <a:chExt cx="8856550" cy="4921806"/>
          </a:xfrm>
        </p:grpSpPr>
        <p:grpSp>
          <p:nvGrpSpPr>
            <p:cNvPr id="168" name="Google Shape;168;p89"/>
            <p:cNvGrpSpPr/>
            <p:nvPr/>
          </p:nvGrpSpPr>
          <p:grpSpPr>
            <a:xfrm rot="-5400000">
              <a:off x="2184683" y="-1788317"/>
              <a:ext cx="4921768" cy="8707867"/>
              <a:chOff x="142957" y="1835400"/>
              <a:chExt cx="8852100" cy="3193204"/>
            </a:xfrm>
          </p:grpSpPr>
          <p:cxnSp>
            <p:nvCxnSpPr>
              <p:cNvPr id="169" name="Google Shape;169;p89"/>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70" name="Google Shape;170;p89"/>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71" name="Google Shape;171;p89"/>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172" name="Google Shape;172;p89"/>
            <p:cNvGrpSpPr/>
            <p:nvPr/>
          </p:nvGrpSpPr>
          <p:grpSpPr>
            <a:xfrm rot="-5400000">
              <a:off x="-2242364" y="2490009"/>
              <a:ext cx="4919099" cy="148470"/>
              <a:chOff x="147825" y="9188"/>
              <a:chExt cx="8847300" cy="1837500"/>
            </a:xfrm>
          </p:grpSpPr>
          <p:cxnSp>
            <p:nvCxnSpPr>
              <p:cNvPr id="173" name="Google Shape;173;p89"/>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174" name="Google Shape;174;p89"/>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175" name="Google Shape;175;p89"/>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176" name="Google Shape;176;p89"/>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7" name="Shape 177"/>
        <p:cNvGrpSpPr/>
        <p:nvPr/>
      </p:nvGrpSpPr>
      <p:grpSpPr>
        <a:xfrm>
          <a:off x="0" y="0"/>
          <a:ext cx="0" cy="0"/>
          <a:chOff x="0" y="0"/>
          <a:chExt cx="0" cy="0"/>
        </a:xfrm>
      </p:grpSpPr>
      <p:pic>
        <p:nvPicPr>
          <p:cNvPr id="178" name="Google Shape;178;p9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79" name="Google Shape;179;p90"/>
          <p:cNvPicPr preferRelativeResize="0"/>
          <p:nvPr/>
        </p:nvPicPr>
        <p:blipFill rotWithShape="1">
          <a:blip r:embed="rId3">
            <a:alphaModFix/>
          </a:blip>
          <a:srcRect b="0" l="0" r="78" t="0"/>
          <a:stretch/>
        </p:blipFill>
        <p:spPr>
          <a:xfrm>
            <a:off x="0" y="-3425"/>
            <a:ext cx="9144003" cy="1111600"/>
          </a:xfrm>
          <a:prstGeom prst="rect">
            <a:avLst/>
          </a:prstGeom>
          <a:noFill/>
          <a:ln>
            <a:noFill/>
          </a:ln>
        </p:spPr>
      </p:pic>
      <p:grpSp>
        <p:nvGrpSpPr>
          <p:cNvPr id="180" name="Google Shape;180;p90"/>
          <p:cNvGrpSpPr/>
          <p:nvPr/>
        </p:nvGrpSpPr>
        <p:grpSpPr>
          <a:xfrm>
            <a:off x="144750" y="109675"/>
            <a:ext cx="8850375" cy="4919100"/>
            <a:chOff x="144750" y="109675"/>
            <a:chExt cx="8850375" cy="4919100"/>
          </a:xfrm>
        </p:grpSpPr>
        <p:grpSp>
          <p:nvGrpSpPr>
            <p:cNvPr id="181" name="Google Shape;181;p90"/>
            <p:cNvGrpSpPr/>
            <p:nvPr/>
          </p:nvGrpSpPr>
          <p:grpSpPr>
            <a:xfrm>
              <a:off x="147825" y="109675"/>
              <a:ext cx="8847300" cy="998424"/>
              <a:chOff x="147825" y="109675"/>
              <a:chExt cx="8847300" cy="1737900"/>
            </a:xfrm>
          </p:grpSpPr>
          <p:cxnSp>
            <p:nvCxnSpPr>
              <p:cNvPr id="182" name="Google Shape;182;p90"/>
              <p:cNvCxnSpPr/>
              <p:nvPr/>
            </p:nvCxnSpPr>
            <p:spPr>
              <a:xfrm>
                <a:off x="148025"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183" name="Google Shape;183;p90"/>
              <p:cNvCxnSpPr/>
              <p:nvPr/>
            </p:nvCxnSpPr>
            <p:spPr>
              <a:xfrm>
                <a:off x="8995050"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184" name="Google Shape;184;p90"/>
              <p:cNvCxnSpPr/>
              <p:nvPr/>
            </p:nvCxnSpPr>
            <p:spPr>
              <a:xfrm rot="10800000">
                <a:off x="147825" y="117987"/>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185" name="Google Shape;185;p90"/>
            <p:cNvGrpSpPr/>
            <p:nvPr/>
          </p:nvGrpSpPr>
          <p:grpSpPr>
            <a:xfrm>
              <a:off x="144750" y="1108164"/>
              <a:ext cx="8850300" cy="3920611"/>
              <a:chOff x="144750" y="1835400"/>
              <a:chExt cx="8850300" cy="3193200"/>
            </a:xfrm>
          </p:grpSpPr>
          <p:cxnSp>
            <p:nvCxnSpPr>
              <p:cNvPr id="186" name="Google Shape;186;p90"/>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87" name="Google Shape;187;p90"/>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188" name="Google Shape;188;p90"/>
              <p:cNvCxnSpPr/>
              <p:nvPr/>
            </p:nvCxnSpPr>
            <p:spPr>
              <a:xfrm>
                <a:off x="144750" y="5024830"/>
                <a:ext cx="8850300" cy="0"/>
              </a:xfrm>
              <a:prstGeom prst="straightConnector1">
                <a:avLst/>
              </a:prstGeom>
              <a:noFill/>
              <a:ln cap="flat" cmpd="sng" w="9525">
                <a:solidFill>
                  <a:schemeClr val="accent1"/>
                </a:solidFill>
                <a:prstDash val="solid"/>
                <a:round/>
                <a:headEnd len="sm" w="sm" type="none"/>
                <a:tailEnd len="sm" w="sm" type="none"/>
              </a:ln>
            </p:spPr>
          </p:cxnSp>
        </p:grpSp>
      </p:grpSp>
      <p:sp>
        <p:nvSpPr>
          <p:cNvPr id="189" name="Google Shape;189;p90"/>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90" name="Google Shape;190;p90"/>
          <p:cNvSpPr txBox="1"/>
          <p:nvPr>
            <p:ph type="title"/>
          </p:nvPr>
        </p:nvSpPr>
        <p:spPr>
          <a:xfrm>
            <a:off x="2127600" y="1483550"/>
            <a:ext cx="4872900" cy="1207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6000"/>
              <a:buNone/>
              <a:defRPr sz="6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91" name="Google Shape;191;p90"/>
          <p:cNvSpPr txBox="1"/>
          <p:nvPr>
            <p:ph idx="1" type="subTitle"/>
          </p:nvPr>
        </p:nvSpPr>
        <p:spPr>
          <a:xfrm>
            <a:off x="2127600" y="3077294"/>
            <a:ext cx="4872900" cy="671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192" name="Google Shape;192;p90"/>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
        <p:nvSpPr>
          <p:cNvPr id="193" name="Google Shape;193;p90"/>
          <p:cNvSpPr txBox="1"/>
          <p:nvPr/>
        </p:nvSpPr>
        <p:spPr>
          <a:xfrm>
            <a:off x="6610350" y="4919663"/>
            <a:ext cx="2057400" cy="274637"/>
          </a:xfrm>
          <a:prstGeom prst="rect">
            <a:avLst/>
          </a:prstGeom>
          <a:noFill/>
          <a:ln>
            <a:noFill/>
          </a:ln>
        </p:spPr>
        <p:txBody>
          <a:bodyPr anchorCtr="0" anchor="ctr" bIns="45700" lIns="91425" spcFirstLastPara="1" rIns="91425" wrap="square" tIns="45700">
            <a:noAutofit/>
          </a:bodyPr>
          <a:lstStyle/>
          <a:p>
            <a:pPr indent="0" lvl="0" marL="0" marR="0" rtl="0" algn="r">
              <a:lnSpc>
                <a:spcPct val="100000"/>
              </a:lnSpc>
              <a:spcBef>
                <a:spcPts val="0"/>
              </a:spcBef>
              <a:spcAft>
                <a:spcPts val="0"/>
              </a:spcAft>
              <a:buNone/>
            </a:pPr>
            <a:fld id="{00000000-1234-1234-1234-123412341234}" type="slidenum">
              <a:rPr b="0" i="0" lang="en" sz="1200" u="none" cap="none" strike="noStrike">
                <a:solidFill>
                  <a:schemeClr val="dk1"/>
                </a:solidFill>
                <a:latin typeface="Arial"/>
                <a:ea typeface="Arial"/>
                <a:cs typeface="Arial"/>
                <a:sym typeface="Arial"/>
              </a:rPr>
              <a:t>‹#›</a:t>
            </a:fld>
            <a:endParaRPr b="0" i="0" sz="1200" u="none" cap="none" strike="noStrike">
              <a:solidFill>
                <a:schemeClr val="dk1"/>
              </a:solidFill>
              <a:latin typeface="Arial"/>
              <a:ea typeface="Arial"/>
              <a:cs typeface="Arial"/>
              <a:sym typeface="Aria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94" name="Shape 194"/>
        <p:cNvGrpSpPr/>
        <p:nvPr/>
      </p:nvGrpSpPr>
      <p:grpSpPr>
        <a:xfrm>
          <a:off x="0" y="0"/>
          <a:ext cx="0" cy="0"/>
          <a:chOff x="0" y="0"/>
          <a:chExt cx="0" cy="0"/>
        </a:xfrm>
      </p:grpSpPr>
      <p:pic>
        <p:nvPicPr>
          <p:cNvPr id="195" name="Google Shape;195;p9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96" name="Google Shape;196;p91"/>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197" name="Google Shape;197;p91"/>
          <p:cNvGrpSpPr/>
          <p:nvPr/>
        </p:nvGrpSpPr>
        <p:grpSpPr>
          <a:xfrm>
            <a:off x="142950" y="105163"/>
            <a:ext cx="8856300" cy="4923826"/>
            <a:chOff x="142950" y="105163"/>
            <a:chExt cx="8856300" cy="4923826"/>
          </a:xfrm>
        </p:grpSpPr>
        <p:grpSp>
          <p:nvGrpSpPr>
            <p:cNvPr id="198" name="Google Shape;198;p91"/>
            <p:cNvGrpSpPr/>
            <p:nvPr/>
          </p:nvGrpSpPr>
          <p:grpSpPr>
            <a:xfrm>
              <a:off x="147825" y="105163"/>
              <a:ext cx="8847300" cy="82504"/>
              <a:chOff x="147825" y="9188"/>
              <a:chExt cx="8847300" cy="1837500"/>
            </a:xfrm>
          </p:grpSpPr>
          <p:cxnSp>
            <p:nvCxnSpPr>
              <p:cNvPr id="199" name="Google Shape;199;p91"/>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00" name="Google Shape;200;p91"/>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01" name="Google Shape;201;p91"/>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202" name="Google Shape;202;p91"/>
            <p:cNvGrpSpPr/>
            <p:nvPr/>
          </p:nvGrpSpPr>
          <p:grpSpPr>
            <a:xfrm>
              <a:off x="142950" y="187778"/>
              <a:ext cx="8856300" cy="4841211"/>
              <a:chOff x="142950" y="1835400"/>
              <a:chExt cx="8856300" cy="3193200"/>
            </a:xfrm>
          </p:grpSpPr>
          <p:cxnSp>
            <p:nvCxnSpPr>
              <p:cNvPr id="203" name="Google Shape;203;p91"/>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04" name="Google Shape;204;p91"/>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05" name="Google Shape;205;p91"/>
              <p:cNvCxnSpPr/>
              <p:nvPr/>
            </p:nvCxnSpPr>
            <p:spPr>
              <a:xfrm>
                <a:off x="142950" y="5025731"/>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206" name="Google Shape;206;p91"/>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207" name="Google Shape;207;p91"/>
          <p:cNvSpPr txBox="1"/>
          <p:nvPr>
            <p:ph type="title"/>
          </p:nvPr>
        </p:nvSpPr>
        <p:spPr>
          <a:xfrm>
            <a:off x="720000" y="445025"/>
            <a:ext cx="77109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08" name="Google Shape;208;p91"/>
          <p:cNvSpPr txBox="1"/>
          <p:nvPr>
            <p:ph idx="1" type="subTitle"/>
          </p:nvPr>
        </p:nvSpPr>
        <p:spPr>
          <a:xfrm>
            <a:off x="720000" y="1700300"/>
            <a:ext cx="4294800" cy="1878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lt2"/>
              </a:buClr>
              <a:buSzPts val="1600"/>
              <a:buFont typeface="Nunito Light"/>
              <a:buChar char="●"/>
              <a:defRPr/>
            </a:lvl1pPr>
            <a:lvl2pPr lvl="1" algn="ctr">
              <a:lnSpc>
                <a:spcPct val="100000"/>
              </a:lnSpc>
              <a:spcBef>
                <a:spcPts val="0"/>
              </a:spcBef>
              <a:spcAft>
                <a:spcPts val="0"/>
              </a:spcAft>
              <a:buClr>
                <a:srgbClr val="E76A28"/>
              </a:buClr>
              <a:buSzPts val="1600"/>
              <a:buFont typeface="Nunito Light"/>
              <a:buChar char="○"/>
              <a:defRPr/>
            </a:lvl2pPr>
            <a:lvl3pPr lvl="2" algn="ctr">
              <a:lnSpc>
                <a:spcPct val="100000"/>
              </a:lnSpc>
              <a:spcBef>
                <a:spcPts val="0"/>
              </a:spcBef>
              <a:spcAft>
                <a:spcPts val="0"/>
              </a:spcAft>
              <a:buClr>
                <a:srgbClr val="E76A28"/>
              </a:buClr>
              <a:buSzPts val="1500"/>
              <a:buFont typeface="Nunito Light"/>
              <a:buChar char="■"/>
              <a:defRPr/>
            </a:lvl3pPr>
            <a:lvl4pPr lvl="3" algn="ctr">
              <a:lnSpc>
                <a:spcPct val="100000"/>
              </a:lnSpc>
              <a:spcBef>
                <a:spcPts val="0"/>
              </a:spcBef>
              <a:spcAft>
                <a:spcPts val="0"/>
              </a:spcAft>
              <a:buClr>
                <a:srgbClr val="E76A28"/>
              </a:buClr>
              <a:buSzPts val="1500"/>
              <a:buFont typeface="Nunito Light"/>
              <a:buChar char="●"/>
              <a:defRPr/>
            </a:lvl4pPr>
            <a:lvl5pPr lvl="4" algn="ctr">
              <a:lnSpc>
                <a:spcPct val="100000"/>
              </a:lnSpc>
              <a:spcBef>
                <a:spcPts val="0"/>
              </a:spcBef>
              <a:spcAft>
                <a:spcPts val="0"/>
              </a:spcAft>
              <a:buClr>
                <a:srgbClr val="E76A28"/>
              </a:buClr>
              <a:buSzPts val="1200"/>
              <a:buFont typeface="Nunito Light"/>
              <a:buChar char="○"/>
              <a:defRPr/>
            </a:lvl5pPr>
            <a:lvl6pPr lvl="5" algn="ctr">
              <a:lnSpc>
                <a:spcPct val="100000"/>
              </a:lnSpc>
              <a:spcBef>
                <a:spcPts val="0"/>
              </a:spcBef>
              <a:spcAft>
                <a:spcPts val="0"/>
              </a:spcAft>
              <a:buClr>
                <a:srgbClr val="999999"/>
              </a:buClr>
              <a:buSzPts val="1200"/>
              <a:buFont typeface="Nunito Light"/>
              <a:buChar char="■"/>
              <a:defRPr/>
            </a:lvl6pPr>
            <a:lvl7pPr lvl="6" algn="ctr">
              <a:lnSpc>
                <a:spcPct val="100000"/>
              </a:lnSpc>
              <a:spcBef>
                <a:spcPts val="0"/>
              </a:spcBef>
              <a:spcAft>
                <a:spcPts val="0"/>
              </a:spcAft>
              <a:buClr>
                <a:srgbClr val="999999"/>
              </a:buClr>
              <a:buSzPts val="1300"/>
              <a:buFont typeface="Nunito Light"/>
              <a:buChar char="●"/>
              <a:defRPr/>
            </a:lvl7pPr>
            <a:lvl8pPr lvl="7" algn="ctr">
              <a:lnSpc>
                <a:spcPct val="100000"/>
              </a:lnSpc>
              <a:spcBef>
                <a:spcPts val="0"/>
              </a:spcBef>
              <a:spcAft>
                <a:spcPts val="0"/>
              </a:spcAft>
              <a:buClr>
                <a:srgbClr val="999999"/>
              </a:buClr>
              <a:buSzPts val="1300"/>
              <a:buFont typeface="Nunito Light"/>
              <a:buChar char="○"/>
              <a:defRPr/>
            </a:lvl8pPr>
            <a:lvl9pPr lvl="8" algn="ctr">
              <a:lnSpc>
                <a:spcPct val="100000"/>
              </a:lnSpc>
              <a:spcBef>
                <a:spcPts val="0"/>
              </a:spcBef>
              <a:spcAft>
                <a:spcPts val="0"/>
              </a:spcAft>
              <a:buClr>
                <a:srgbClr val="999999"/>
              </a:buClr>
              <a:buSzPts val="1200"/>
              <a:buFont typeface="Nunito Light"/>
              <a:buChar char="■"/>
              <a:defRPr/>
            </a:lvl9pPr>
          </a:lstStyle>
          <a:p/>
        </p:txBody>
      </p:sp>
      <p:sp>
        <p:nvSpPr>
          <p:cNvPr id="209" name="Google Shape;209;p91"/>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3">
    <p:spTree>
      <p:nvGrpSpPr>
        <p:cNvPr id="210" name="Shape 210"/>
        <p:cNvGrpSpPr/>
        <p:nvPr/>
      </p:nvGrpSpPr>
      <p:grpSpPr>
        <a:xfrm>
          <a:off x="0" y="0"/>
          <a:ext cx="0" cy="0"/>
          <a:chOff x="0" y="0"/>
          <a:chExt cx="0" cy="0"/>
        </a:xfrm>
      </p:grpSpPr>
      <p:pic>
        <p:nvPicPr>
          <p:cNvPr id="211" name="Google Shape;211;p9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12" name="Google Shape;212;p92"/>
          <p:cNvPicPr preferRelativeResize="0"/>
          <p:nvPr/>
        </p:nvPicPr>
        <p:blipFill rotWithShape="1">
          <a:blip r:embed="rId3">
            <a:alphaModFix/>
          </a:blip>
          <a:srcRect b="0" l="0" r="89" t="0"/>
          <a:stretch/>
        </p:blipFill>
        <p:spPr>
          <a:xfrm flipH="1" rot="10800000">
            <a:off x="0" y="4955801"/>
            <a:ext cx="9144003" cy="190199"/>
          </a:xfrm>
          <a:prstGeom prst="rect">
            <a:avLst/>
          </a:prstGeom>
          <a:noFill/>
          <a:ln>
            <a:noFill/>
          </a:ln>
        </p:spPr>
      </p:pic>
      <p:grpSp>
        <p:nvGrpSpPr>
          <p:cNvPr id="213" name="Google Shape;213;p92"/>
          <p:cNvGrpSpPr/>
          <p:nvPr/>
        </p:nvGrpSpPr>
        <p:grpSpPr>
          <a:xfrm>
            <a:off x="142950" y="103825"/>
            <a:ext cx="8856300" cy="4934500"/>
            <a:chOff x="142950" y="103825"/>
            <a:chExt cx="8856300" cy="4934500"/>
          </a:xfrm>
        </p:grpSpPr>
        <p:grpSp>
          <p:nvGrpSpPr>
            <p:cNvPr id="214" name="Google Shape;214;p92"/>
            <p:cNvGrpSpPr/>
            <p:nvPr/>
          </p:nvGrpSpPr>
          <p:grpSpPr>
            <a:xfrm flipH="1" rot="10800000">
              <a:off x="147825" y="4955821"/>
              <a:ext cx="8847300" cy="82504"/>
              <a:chOff x="147825" y="9188"/>
              <a:chExt cx="8847300" cy="1837500"/>
            </a:xfrm>
          </p:grpSpPr>
          <p:cxnSp>
            <p:nvCxnSpPr>
              <p:cNvPr id="215" name="Google Shape;215;p92"/>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16" name="Google Shape;216;p92"/>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17" name="Google Shape;217;p92"/>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218" name="Google Shape;218;p92"/>
            <p:cNvGrpSpPr/>
            <p:nvPr/>
          </p:nvGrpSpPr>
          <p:grpSpPr>
            <a:xfrm flipH="1" rot="10800000">
              <a:off x="142950" y="103825"/>
              <a:ext cx="8856300" cy="4852126"/>
              <a:chOff x="142950" y="1835241"/>
              <a:chExt cx="8856300" cy="3200400"/>
            </a:xfrm>
          </p:grpSpPr>
          <p:cxnSp>
            <p:nvCxnSpPr>
              <p:cNvPr id="219" name="Google Shape;219;p92"/>
              <p:cNvCxnSpPr/>
              <p:nvPr/>
            </p:nvCxnSpPr>
            <p:spPr>
              <a:xfrm rot="10800000">
                <a:off x="8994900" y="1835241"/>
                <a:ext cx="0" cy="3200400"/>
              </a:xfrm>
              <a:prstGeom prst="straightConnector1">
                <a:avLst/>
              </a:prstGeom>
              <a:noFill/>
              <a:ln cap="flat" cmpd="sng" w="9525">
                <a:solidFill>
                  <a:schemeClr val="accent1"/>
                </a:solidFill>
                <a:prstDash val="solid"/>
                <a:round/>
                <a:headEnd len="sm" w="sm" type="none"/>
                <a:tailEnd len="sm" w="sm" type="none"/>
              </a:ln>
            </p:spPr>
          </p:cxnSp>
          <p:cxnSp>
            <p:nvCxnSpPr>
              <p:cNvPr id="220" name="Google Shape;220;p92"/>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21" name="Google Shape;221;p92"/>
              <p:cNvCxnSpPr/>
              <p:nvPr/>
            </p:nvCxnSpPr>
            <p:spPr>
              <a:xfrm>
                <a:off x="142950" y="5034767"/>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222" name="Google Shape;222;p92"/>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223" name="Google Shape;223;p9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24" name="Google Shape;224;p92"/>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25" name="Shape 225"/>
        <p:cNvGrpSpPr/>
        <p:nvPr/>
      </p:nvGrpSpPr>
      <p:grpSpPr>
        <a:xfrm>
          <a:off x="0" y="0"/>
          <a:ext cx="0" cy="0"/>
          <a:chOff x="0" y="0"/>
          <a:chExt cx="0" cy="0"/>
        </a:xfrm>
      </p:grpSpPr>
      <p:pic>
        <p:nvPicPr>
          <p:cNvPr id="226" name="Google Shape;226;p9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27" name="Google Shape;227;p93"/>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28" name="Google Shape;228;p93"/>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229" name="Google Shape;229;p93"/>
          <p:cNvGrpSpPr/>
          <p:nvPr/>
        </p:nvGrpSpPr>
        <p:grpSpPr>
          <a:xfrm>
            <a:off x="144501" y="104694"/>
            <a:ext cx="8856549" cy="4921806"/>
            <a:chOff x="144501" y="104694"/>
            <a:chExt cx="8856549" cy="4921806"/>
          </a:xfrm>
        </p:grpSpPr>
        <p:grpSp>
          <p:nvGrpSpPr>
            <p:cNvPr id="230" name="Google Shape;230;p93"/>
            <p:cNvGrpSpPr/>
            <p:nvPr/>
          </p:nvGrpSpPr>
          <p:grpSpPr>
            <a:xfrm flipH="1" rot="5400000">
              <a:off x="2037550" y="-1788317"/>
              <a:ext cx="4921768" cy="8707867"/>
              <a:chOff x="142957" y="1835400"/>
              <a:chExt cx="8852100" cy="3193204"/>
            </a:xfrm>
          </p:grpSpPr>
          <p:cxnSp>
            <p:nvCxnSpPr>
              <p:cNvPr id="231" name="Google Shape;231;p93"/>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32" name="Google Shape;232;p93"/>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33" name="Google Shape;233;p93"/>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234" name="Google Shape;234;p93"/>
            <p:cNvGrpSpPr/>
            <p:nvPr/>
          </p:nvGrpSpPr>
          <p:grpSpPr>
            <a:xfrm flipH="1" rot="5400000">
              <a:off x="6467265" y="2490009"/>
              <a:ext cx="4919099" cy="148470"/>
              <a:chOff x="147825" y="9188"/>
              <a:chExt cx="8847300" cy="1837500"/>
            </a:xfrm>
          </p:grpSpPr>
          <p:cxnSp>
            <p:nvCxnSpPr>
              <p:cNvPr id="235" name="Google Shape;235;p93"/>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36" name="Google Shape;236;p93"/>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37" name="Google Shape;237;p93"/>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238" name="Google Shape;238;p9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39" name="Google Shape;239;p93"/>
          <p:cNvSpPr txBox="1"/>
          <p:nvPr>
            <p:ph idx="1" type="subTitle"/>
          </p:nvPr>
        </p:nvSpPr>
        <p:spPr>
          <a:xfrm>
            <a:off x="937625" y="2360152"/>
            <a:ext cx="2175300" cy="15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0" name="Google Shape;240;p93"/>
          <p:cNvSpPr txBox="1"/>
          <p:nvPr>
            <p:ph idx="2" type="subTitle"/>
          </p:nvPr>
        </p:nvSpPr>
        <p:spPr>
          <a:xfrm>
            <a:off x="3484347" y="2360152"/>
            <a:ext cx="2175300" cy="15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1" name="Google Shape;241;p93"/>
          <p:cNvSpPr txBox="1"/>
          <p:nvPr>
            <p:ph idx="3" type="subTitle"/>
          </p:nvPr>
        </p:nvSpPr>
        <p:spPr>
          <a:xfrm>
            <a:off x="6031075" y="2360152"/>
            <a:ext cx="2175300" cy="1513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42" name="Google Shape;242;p93"/>
          <p:cNvSpPr txBox="1"/>
          <p:nvPr>
            <p:ph idx="4" type="subTitle"/>
          </p:nvPr>
        </p:nvSpPr>
        <p:spPr>
          <a:xfrm>
            <a:off x="937625" y="1933772"/>
            <a:ext cx="2175300" cy="4263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243" name="Google Shape;243;p93"/>
          <p:cNvSpPr txBox="1"/>
          <p:nvPr>
            <p:ph idx="5" type="subTitle"/>
          </p:nvPr>
        </p:nvSpPr>
        <p:spPr>
          <a:xfrm>
            <a:off x="3484350" y="1933772"/>
            <a:ext cx="2175300" cy="4263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244" name="Google Shape;244;p93"/>
          <p:cNvSpPr txBox="1"/>
          <p:nvPr>
            <p:ph idx="6" type="subTitle"/>
          </p:nvPr>
        </p:nvSpPr>
        <p:spPr>
          <a:xfrm>
            <a:off x="6031075" y="1933772"/>
            <a:ext cx="2175300" cy="4263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245" name="Google Shape;245;p93"/>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2">
    <p:spTree>
      <p:nvGrpSpPr>
        <p:cNvPr id="246" name="Shape 246"/>
        <p:cNvGrpSpPr/>
        <p:nvPr/>
      </p:nvGrpSpPr>
      <p:grpSpPr>
        <a:xfrm>
          <a:off x="0" y="0"/>
          <a:ext cx="0" cy="0"/>
          <a:chOff x="0" y="0"/>
          <a:chExt cx="0" cy="0"/>
        </a:xfrm>
      </p:grpSpPr>
      <p:pic>
        <p:nvPicPr>
          <p:cNvPr id="247" name="Google Shape;247;p9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48" name="Google Shape;248;p94"/>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249" name="Google Shape;249;p94"/>
          <p:cNvGrpSpPr/>
          <p:nvPr/>
        </p:nvGrpSpPr>
        <p:grpSpPr>
          <a:xfrm>
            <a:off x="142950" y="105163"/>
            <a:ext cx="8856300" cy="4923826"/>
            <a:chOff x="142950" y="105163"/>
            <a:chExt cx="8856300" cy="4923826"/>
          </a:xfrm>
        </p:grpSpPr>
        <p:grpSp>
          <p:nvGrpSpPr>
            <p:cNvPr id="250" name="Google Shape;250;p94"/>
            <p:cNvGrpSpPr/>
            <p:nvPr/>
          </p:nvGrpSpPr>
          <p:grpSpPr>
            <a:xfrm>
              <a:off x="147825" y="105163"/>
              <a:ext cx="8847300" cy="82504"/>
              <a:chOff x="147825" y="9188"/>
              <a:chExt cx="8847300" cy="1837500"/>
            </a:xfrm>
          </p:grpSpPr>
          <p:cxnSp>
            <p:nvCxnSpPr>
              <p:cNvPr id="251" name="Google Shape;251;p94"/>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52" name="Google Shape;252;p94"/>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53" name="Google Shape;253;p94"/>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254" name="Google Shape;254;p94"/>
            <p:cNvGrpSpPr/>
            <p:nvPr/>
          </p:nvGrpSpPr>
          <p:grpSpPr>
            <a:xfrm>
              <a:off x="142950" y="187778"/>
              <a:ext cx="8856300" cy="4841211"/>
              <a:chOff x="142950" y="1835400"/>
              <a:chExt cx="8856300" cy="3193200"/>
            </a:xfrm>
          </p:grpSpPr>
          <p:cxnSp>
            <p:nvCxnSpPr>
              <p:cNvPr id="255" name="Google Shape;255;p94"/>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56" name="Google Shape;256;p94"/>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57" name="Google Shape;257;p94"/>
              <p:cNvCxnSpPr/>
              <p:nvPr/>
            </p:nvCxnSpPr>
            <p:spPr>
              <a:xfrm>
                <a:off x="142950" y="5025731"/>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258" name="Google Shape;258;p94"/>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259" name="Google Shape;259;p9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60" name="Google Shape;260;p94"/>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261" name="Shape 261"/>
        <p:cNvGrpSpPr/>
        <p:nvPr/>
      </p:nvGrpSpPr>
      <p:grpSpPr>
        <a:xfrm>
          <a:off x="0" y="0"/>
          <a:ext cx="0" cy="0"/>
          <a:chOff x="0" y="0"/>
          <a:chExt cx="0" cy="0"/>
        </a:xfrm>
      </p:grpSpPr>
      <p:pic>
        <p:nvPicPr>
          <p:cNvPr id="262" name="Google Shape;262;p9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63" name="Google Shape;263;p9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pic>
        <p:nvPicPr>
          <p:cNvPr id="264" name="Google Shape;264;p95"/>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65" name="Google Shape;265;p95"/>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266" name="Google Shape;266;p95"/>
          <p:cNvGrpSpPr/>
          <p:nvPr/>
        </p:nvGrpSpPr>
        <p:grpSpPr>
          <a:xfrm>
            <a:off x="144501" y="104694"/>
            <a:ext cx="8856549" cy="4921806"/>
            <a:chOff x="144501" y="104694"/>
            <a:chExt cx="8856549" cy="4921806"/>
          </a:xfrm>
        </p:grpSpPr>
        <p:grpSp>
          <p:nvGrpSpPr>
            <p:cNvPr id="267" name="Google Shape;267;p95"/>
            <p:cNvGrpSpPr/>
            <p:nvPr/>
          </p:nvGrpSpPr>
          <p:grpSpPr>
            <a:xfrm flipH="1" rot="5400000">
              <a:off x="2037550" y="-1788317"/>
              <a:ext cx="4921768" cy="8707867"/>
              <a:chOff x="142957" y="1835400"/>
              <a:chExt cx="8852100" cy="3193204"/>
            </a:xfrm>
          </p:grpSpPr>
          <p:cxnSp>
            <p:nvCxnSpPr>
              <p:cNvPr id="268" name="Google Shape;268;p95"/>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69" name="Google Shape;269;p95"/>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70" name="Google Shape;270;p95"/>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271" name="Google Shape;271;p95"/>
            <p:cNvGrpSpPr/>
            <p:nvPr/>
          </p:nvGrpSpPr>
          <p:grpSpPr>
            <a:xfrm flipH="1" rot="5400000">
              <a:off x="6467265" y="2490009"/>
              <a:ext cx="4919099" cy="148470"/>
              <a:chOff x="147825" y="9188"/>
              <a:chExt cx="8847300" cy="1837500"/>
            </a:xfrm>
          </p:grpSpPr>
          <p:cxnSp>
            <p:nvCxnSpPr>
              <p:cNvPr id="272" name="Google Shape;272;p95"/>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73" name="Google Shape;273;p95"/>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74" name="Google Shape;274;p95"/>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275" name="Google Shape;275;p95"/>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76" name="Shape 276"/>
        <p:cNvGrpSpPr/>
        <p:nvPr/>
      </p:nvGrpSpPr>
      <p:grpSpPr>
        <a:xfrm>
          <a:off x="0" y="0"/>
          <a:ext cx="0" cy="0"/>
          <a:chOff x="0" y="0"/>
          <a:chExt cx="0" cy="0"/>
        </a:xfrm>
      </p:grpSpPr>
      <p:pic>
        <p:nvPicPr>
          <p:cNvPr id="277" name="Google Shape;277;p9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78" name="Google Shape;278;p96"/>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279" name="Google Shape;279;p96"/>
          <p:cNvGrpSpPr/>
          <p:nvPr/>
        </p:nvGrpSpPr>
        <p:grpSpPr>
          <a:xfrm>
            <a:off x="142950" y="105163"/>
            <a:ext cx="8856300" cy="4923826"/>
            <a:chOff x="142950" y="105163"/>
            <a:chExt cx="8856300" cy="4923826"/>
          </a:xfrm>
        </p:grpSpPr>
        <p:grpSp>
          <p:nvGrpSpPr>
            <p:cNvPr id="280" name="Google Shape;280;p96"/>
            <p:cNvGrpSpPr/>
            <p:nvPr/>
          </p:nvGrpSpPr>
          <p:grpSpPr>
            <a:xfrm>
              <a:off x="147825" y="105163"/>
              <a:ext cx="8847300" cy="82504"/>
              <a:chOff x="147825" y="9188"/>
              <a:chExt cx="8847300" cy="1837500"/>
            </a:xfrm>
          </p:grpSpPr>
          <p:cxnSp>
            <p:nvCxnSpPr>
              <p:cNvPr id="281" name="Google Shape;281;p96"/>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82" name="Google Shape;282;p96"/>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283" name="Google Shape;283;p96"/>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284" name="Google Shape;284;p96"/>
            <p:cNvGrpSpPr/>
            <p:nvPr/>
          </p:nvGrpSpPr>
          <p:grpSpPr>
            <a:xfrm>
              <a:off x="142950" y="187778"/>
              <a:ext cx="8856300" cy="4841211"/>
              <a:chOff x="142950" y="1835400"/>
              <a:chExt cx="8856300" cy="3193200"/>
            </a:xfrm>
          </p:grpSpPr>
          <p:cxnSp>
            <p:nvCxnSpPr>
              <p:cNvPr id="285" name="Google Shape;285;p96"/>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86" name="Google Shape;286;p96"/>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287" name="Google Shape;287;p96"/>
              <p:cNvCxnSpPr/>
              <p:nvPr/>
            </p:nvCxnSpPr>
            <p:spPr>
              <a:xfrm>
                <a:off x="142950" y="5025731"/>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288" name="Google Shape;288;p96"/>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289" name="Google Shape;289;p9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90" name="Google Shape;290;p96"/>
          <p:cNvSpPr txBox="1"/>
          <p:nvPr>
            <p:ph idx="1" type="subTitle"/>
          </p:nvPr>
        </p:nvSpPr>
        <p:spPr>
          <a:xfrm>
            <a:off x="720000" y="1710161"/>
            <a:ext cx="1986000" cy="11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91" name="Google Shape;291;p96"/>
          <p:cNvSpPr txBox="1"/>
          <p:nvPr>
            <p:ph idx="2" type="subTitle"/>
          </p:nvPr>
        </p:nvSpPr>
        <p:spPr>
          <a:xfrm>
            <a:off x="3579000" y="1710161"/>
            <a:ext cx="1986000" cy="11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92" name="Google Shape;292;p96"/>
          <p:cNvSpPr txBox="1"/>
          <p:nvPr>
            <p:ph idx="3" type="subTitle"/>
          </p:nvPr>
        </p:nvSpPr>
        <p:spPr>
          <a:xfrm>
            <a:off x="720000" y="3440450"/>
            <a:ext cx="1986000" cy="11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93" name="Google Shape;293;p96"/>
          <p:cNvSpPr txBox="1"/>
          <p:nvPr>
            <p:ph idx="4" type="subTitle"/>
          </p:nvPr>
        </p:nvSpPr>
        <p:spPr>
          <a:xfrm>
            <a:off x="3579000" y="3440450"/>
            <a:ext cx="1986000" cy="11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94" name="Google Shape;294;p96"/>
          <p:cNvSpPr txBox="1"/>
          <p:nvPr>
            <p:ph idx="5" type="subTitle"/>
          </p:nvPr>
        </p:nvSpPr>
        <p:spPr>
          <a:xfrm>
            <a:off x="6437997" y="1710161"/>
            <a:ext cx="1986000" cy="11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95" name="Google Shape;295;p96"/>
          <p:cNvSpPr txBox="1"/>
          <p:nvPr>
            <p:ph idx="6" type="subTitle"/>
          </p:nvPr>
        </p:nvSpPr>
        <p:spPr>
          <a:xfrm>
            <a:off x="6437997" y="3440450"/>
            <a:ext cx="1986000" cy="11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296" name="Google Shape;296;p96"/>
          <p:cNvSpPr txBox="1"/>
          <p:nvPr>
            <p:ph idx="7" type="subTitle"/>
          </p:nvPr>
        </p:nvSpPr>
        <p:spPr>
          <a:xfrm>
            <a:off x="723905" y="1336263"/>
            <a:ext cx="19782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297" name="Google Shape;297;p96"/>
          <p:cNvSpPr txBox="1"/>
          <p:nvPr>
            <p:ph idx="8" type="subTitle"/>
          </p:nvPr>
        </p:nvSpPr>
        <p:spPr>
          <a:xfrm>
            <a:off x="3582902" y="1336263"/>
            <a:ext cx="19782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298" name="Google Shape;298;p96"/>
          <p:cNvSpPr txBox="1"/>
          <p:nvPr>
            <p:ph idx="9" type="subTitle"/>
          </p:nvPr>
        </p:nvSpPr>
        <p:spPr>
          <a:xfrm>
            <a:off x="6441895" y="1336263"/>
            <a:ext cx="19782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299" name="Google Shape;299;p96"/>
          <p:cNvSpPr txBox="1"/>
          <p:nvPr>
            <p:ph idx="13" type="subTitle"/>
          </p:nvPr>
        </p:nvSpPr>
        <p:spPr>
          <a:xfrm>
            <a:off x="723905" y="3063350"/>
            <a:ext cx="19782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00" name="Google Shape;300;p96"/>
          <p:cNvSpPr txBox="1"/>
          <p:nvPr>
            <p:ph idx="14" type="subTitle"/>
          </p:nvPr>
        </p:nvSpPr>
        <p:spPr>
          <a:xfrm>
            <a:off x="3582902" y="3063350"/>
            <a:ext cx="19782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01" name="Google Shape;301;p96"/>
          <p:cNvSpPr txBox="1"/>
          <p:nvPr>
            <p:ph idx="15" type="subTitle"/>
          </p:nvPr>
        </p:nvSpPr>
        <p:spPr>
          <a:xfrm>
            <a:off x="6441895" y="3063350"/>
            <a:ext cx="1978200" cy="3771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02" name="Google Shape;302;p96"/>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03" name="Shape 303"/>
        <p:cNvGrpSpPr/>
        <p:nvPr/>
      </p:nvGrpSpPr>
      <p:grpSpPr>
        <a:xfrm>
          <a:off x="0" y="0"/>
          <a:ext cx="0" cy="0"/>
          <a:chOff x="0" y="0"/>
          <a:chExt cx="0" cy="0"/>
        </a:xfrm>
      </p:grpSpPr>
      <p:pic>
        <p:nvPicPr>
          <p:cNvPr id="304" name="Google Shape;304;p9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05" name="Google Shape;305;p97"/>
          <p:cNvPicPr preferRelativeResize="0"/>
          <p:nvPr/>
        </p:nvPicPr>
        <p:blipFill rotWithShape="1">
          <a:blip r:embed="rId3">
            <a:alphaModFix/>
          </a:blip>
          <a:srcRect b="0" l="0" r="78" t="0"/>
          <a:stretch/>
        </p:blipFill>
        <p:spPr>
          <a:xfrm flipH="1" rot="10800000">
            <a:off x="0" y="4035325"/>
            <a:ext cx="9144003" cy="1110800"/>
          </a:xfrm>
          <a:prstGeom prst="rect">
            <a:avLst/>
          </a:prstGeom>
          <a:noFill/>
          <a:ln>
            <a:noFill/>
          </a:ln>
        </p:spPr>
      </p:pic>
      <p:grpSp>
        <p:nvGrpSpPr>
          <p:cNvPr id="306" name="Google Shape;306;p97"/>
          <p:cNvGrpSpPr/>
          <p:nvPr/>
        </p:nvGrpSpPr>
        <p:grpSpPr>
          <a:xfrm>
            <a:off x="144750" y="114728"/>
            <a:ext cx="8850375" cy="4909547"/>
            <a:chOff x="144750" y="114728"/>
            <a:chExt cx="8850375" cy="4909547"/>
          </a:xfrm>
        </p:grpSpPr>
        <p:grpSp>
          <p:nvGrpSpPr>
            <p:cNvPr id="307" name="Google Shape;307;p97"/>
            <p:cNvGrpSpPr/>
            <p:nvPr/>
          </p:nvGrpSpPr>
          <p:grpSpPr>
            <a:xfrm flipH="1" rot="10800000">
              <a:off x="147825" y="4025851"/>
              <a:ext cx="8847300" cy="998424"/>
              <a:chOff x="147825" y="109675"/>
              <a:chExt cx="8847300" cy="1737900"/>
            </a:xfrm>
          </p:grpSpPr>
          <p:cxnSp>
            <p:nvCxnSpPr>
              <p:cNvPr id="308" name="Google Shape;308;p97"/>
              <p:cNvCxnSpPr/>
              <p:nvPr/>
            </p:nvCxnSpPr>
            <p:spPr>
              <a:xfrm>
                <a:off x="148025"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309" name="Google Shape;309;p97"/>
              <p:cNvCxnSpPr/>
              <p:nvPr/>
            </p:nvCxnSpPr>
            <p:spPr>
              <a:xfrm>
                <a:off x="8995050"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310" name="Google Shape;310;p97"/>
              <p:cNvCxnSpPr/>
              <p:nvPr/>
            </p:nvCxnSpPr>
            <p:spPr>
              <a:xfrm rot="10800000">
                <a:off x="147825" y="117987"/>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311" name="Google Shape;311;p97"/>
            <p:cNvGrpSpPr/>
            <p:nvPr/>
          </p:nvGrpSpPr>
          <p:grpSpPr>
            <a:xfrm flipH="1" rot="10800000">
              <a:off x="144750" y="114728"/>
              <a:ext cx="8850300" cy="3920611"/>
              <a:chOff x="144750" y="1835400"/>
              <a:chExt cx="8850300" cy="3193200"/>
            </a:xfrm>
          </p:grpSpPr>
          <p:cxnSp>
            <p:nvCxnSpPr>
              <p:cNvPr id="312" name="Google Shape;312;p97"/>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13" name="Google Shape;313;p97"/>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14" name="Google Shape;314;p97"/>
              <p:cNvCxnSpPr/>
              <p:nvPr/>
            </p:nvCxnSpPr>
            <p:spPr>
              <a:xfrm>
                <a:off x="144750" y="5024830"/>
                <a:ext cx="8850300" cy="0"/>
              </a:xfrm>
              <a:prstGeom prst="straightConnector1">
                <a:avLst/>
              </a:prstGeom>
              <a:noFill/>
              <a:ln cap="flat" cmpd="sng" w="9525">
                <a:solidFill>
                  <a:schemeClr val="accent1"/>
                </a:solidFill>
                <a:prstDash val="solid"/>
                <a:round/>
                <a:headEnd len="sm" w="sm" type="none"/>
                <a:tailEnd len="sm" w="sm" type="none"/>
              </a:ln>
            </p:spPr>
          </p:cxnSp>
        </p:grpSp>
      </p:grpSp>
      <p:sp>
        <p:nvSpPr>
          <p:cNvPr id="315" name="Google Shape;315;p97"/>
          <p:cNvSpPr/>
          <p:nvPr/>
        </p:nvSpPr>
        <p:spPr>
          <a:xfrm flipH="1" rot="10800000">
            <a:off x="147829" y="119753"/>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316" name="Google Shape;316;p97"/>
          <p:cNvSpPr txBox="1"/>
          <p:nvPr>
            <p:ph type="title"/>
          </p:nvPr>
        </p:nvSpPr>
        <p:spPr>
          <a:xfrm>
            <a:off x="1768550" y="1202825"/>
            <a:ext cx="5607000" cy="18579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6000"/>
              <a:buNone/>
              <a:defRPr sz="6000"/>
            </a:lvl1pPr>
            <a:lvl2pPr lvl="1" algn="l">
              <a:lnSpc>
                <a:spcPct val="100000"/>
              </a:lnSpc>
              <a:spcBef>
                <a:spcPts val="0"/>
              </a:spcBef>
              <a:spcAft>
                <a:spcPts val="0"/>
              </a:spcAft>
              <a:buSzPts val="6000"/>
              <a:buNone/>
              <a:defRPr sz="6000"/>
            </a:lvl2pPr>
            <a:lvl3pPr lvl="2" algn="l">
              <a:lnSpc>
                <a:spcPct val="100000"/>
              </a:lnSpc>
              <a:spcBef>
                <a:spcPts val="0"/>
              </a:spcBef>
              <a:spcAft>
                <a:spcPts val="0"/>
              </a:spcAft>
              <a:buSzPts val="6000"/>
              <a:buNone/>
              <a:defRPr sz="6000"/>
            </a:lvl3pPr>
            <a:lvl4pPr lvl="3" algn="l">
              <a:lnSpc>
                <a:spcPct val="100000"/>
              </a:lnSpc>
              <a:spcBef>
                <a:spcPts val="0"/>
              </a:spcBef>
              <a:spcAft>
                <a:spcPts val="0"/>
              </a:spcAft>
              <a:buSzPts val="6000"/>
              <a:buNone/>
              <a:defRPr sz="6000"/>
            </a:lvl4pPr>
            <a:lvl5pPr lvl="4" algn="l">
              <a:lnSpc>
                <a:spcPct val="100000"/>
              </a:lnSpc>
              <a:spcBef>
                <a:spcPts val="0"/>
              </a:spcBef>
              <a:spcAft>
                <a:spcPts val="0"/>
              </a:spcAft>
              <a:buSzPts val="6000"/>
              <a:buNone/>
              <a:defRPr sz="6000"/>
            </a:lvl5pPr>
            <a:lvl6pPr lvl="5" algn="l">
              <a:lnSpc>
                <a:spcPct val="100000"/>
              </a:lnSpc>
              <a:spcBef>
                <a:spcPts val="0"/>
              </a:spcBef>
              <a:spcAft>
                <a:spcPts val="0"/>
              </a:spcAft>
              <a:buSzPts val="6000"/>
              <a:buNone/>
              <a:defRPr sz="6000"/>
            </a:lvl6pPr>
            <a:lvl7pPr lvl="6" algn="l">
              <a:lnSpc>
                <a:spcPct val="100000"/>
              </a:lnSpc>
              <a:spcBef>
                <a:spcPts val="0"/>
              </a:spcBef>
              <a:spcAft>
                <a:spcPts val="0"/>
              </a:spcAft>
              <a:buSzPts val="6000"/>
              <a:buNone/>
              <a:defRPr sz="6000"/>
            </a:lvl7pPr>
            <a:lvl8pPr lvl="7" algn="l">
              <a:lnSpc>
                <a:spcPct val="100000"/>
              </a:lnSpc>
              <a:spcBef>
                <a:spcPts val="0"/>
              </a:spcBef>
              <a:spcAft>
                <a:spcPts val="0"/>
              </a:spcAft>
              <a:buSzPts val="6000"/>
              <a:buNone/>
              <a:defRPr sz="6000"/>
            </a:lvl8pPr>
            <a:lvl9pPr lvl="8" algn="l">
              <a:lnSpc>
                <a:spcPct val="100000"/>
              </a:lnSpc>
              <a:spcBef>
                <a:spcPts val="0"/>
              </a:spcBef>
              <a:spcAft>
                <a:spcPts val="0"/>
              </a:spcAft>
              <a:buSzPts val="6000"/>
              <a:buNone/>
              <a:defRPr sz="6000"/>
            </a:lvl9pPr>
          </a:lstStyle>
          <a:p/>
        </p:txBody>
      </p:sp>
      <p:sp>
        <p:nvSpPr>
          <p:cNvPr id="317" name="Google Shape;317;p97"/>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18" name="Shape 318"/>
        <p:cNvGrpSpPr/>
        <p:nvPr/>
      </p:nvGrpSpPr>
      <p:grpSpPr>
        <a:xfrm>
          <a:off x="0" y="0"/>
          <a:ext cx="0" cy="0"/>
          <a:chOff x="0" y="0"/>
          <a:chExt cx="0" cy="0"/>
        </a:xfrm>
      </p:grpSpPr>
      <p:pic>
        <p:nvPicPr>
          <p:cNvPr id="319" name="Google Shape;319;p9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20" name="Google Shape;320;p98"/>
          <p:cNvSpPr txBox="1"/>
          <p:nvPr>
            <p:ph type="title"/>
          </p:nvPr>
        </p:nvSpPr>
        <p:spPr>
          <a:xfrm>
            <a:off x="3273939" y="3575338"/>
            <a:ext cx="4595100" cy="6618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3000"/>
              <a:buNone/>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21" name="Google Shape;321;p98"/>
          <p:cNvSpPr txBox="1"/>
          <p:nvPr>
            <p:ph idx="1" type="subTitle"/>
          </p:nvPr>
        </p:nvSpPr>
        <p:spPr>
          <a:xfrm>
            <a:off x="3273875" y="811613"/>
            <a:ext cx="4595100" cy="24096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3000"/>
              <a:buNone/>
              <a:defRPr sz="30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pic>
        <p:nvPicPr>
          <p:cNvPr id="322" name="Google Shape;322;p98"/>
          <p:cNvPicPr preferRelativeResize="0"/>
          <p:nvPr/>
        </p:nvPicPr>
        <p:blipFill rotWithShape="1">
          <a:blip r:embed="rId3">
            <a:alphaModFix/>
          </a:blip>
          <a:srcRect b="0" l="0" r="89" t="0"/>
          <a:stretch/>
        </p:blipFill>
        <p:spPr>
          <a:xfrm rot="-5400000">
            <a:off x="-1897725" y="1894150"/>
            <a:ext cx="5144975" cy="1356675"/>
          </a:xfrm>
          <a:prstGeom prst="rect">
            <a:avLst/>
          </a:prstGeom>
          <a:noFill/>
          <a:ln>
            <a:noFill/>
          </a:ln>
        </p:spPr>
      </p:pic>
      <p:sp>
        <p:nvSpPr>
          <p:cNvPr id="323" name="Google Shape;323;p98"/>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324" name="Google Shape;324;p98"/>
          <p:cNvGrpSpPr/>
          <p:nvPr/>
        </p:nvGrpSpPr>
        <p:grpSpPr>
          <a:xfrm>
            <a:off x="142950" y="104701"/>
            <a:ext cx="8856358" cy="4921799"/>
            <a:chOff x="142950" y="104701"/>
            <a:chExt cx="8856358" cy="4921799"/>
          </a:xfrm>
        </p:grpSpPr>
        <p:grpSp>
          <p:nvGrpSpPr>
            <p:cNvPr id="325" name="Google Shape;325;p98"/>
            <p:cNvGrpSpPr/>
            <p:nvPr/>
          </p:nvGrpSpPr>
          <p:grpSpPr>
            <a:xfrm rot="-5400000">
              <a:off x="2715571" y="-1257237"/>
              <a:ext cx="4919112" cy="7648362"/>
              <a:chOff x="142957" y="1835400"/>
              <a:chExt cx="8852100" cy="3193204"/>
            </a:xfrm>
          </p:grpSpPr>
          <p:cxnSp>
            <p:nvCxnSpPr>
              <p:cNvPr id="326" name="Google Shape;326;p98"/>
              <p:cNvCxnSpPr/>
              <p:nvPr/>
            </p:nvCxnSpPr>
            <p:spPr>
              <a:xfrm rot="10800000">
                <a:off x="8990896"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27" name="Google Shape;327;p98"/>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28" name="Google Shape;328;p98"/>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329" name="Google Shape;329;p98"/>
            <p:cNvGrpSpPr/>
            <p:nvPr/>
          </p:nvGrpSpPr>
          <p:grpSpPr>
            <a:xfrm rot="-5400000">
              <a:off x="-1711419" y="1959070"/>
              <a:ext cx="4919099" cy="1210361"/>
              <a:chOff x="147825" y="9188"/>
              <a:chExt cx="8847300" cy="1837500"/>
            </a:xfrm>
          </p:grpSpPr>
          <p:cxnSp>
            <p:nvCxnSpPr>
              <p:cNvPr id="330" name="Google Shape;330;p98"/>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31" name="Google Shape;331;p98"/>
              <p:cNvCxnSpPr/>
              <p:nvPr/>
            </p:nvCxnSpPr>
            <p:spPr>
              <a:xfrm>
                <a:off x="8986484"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32" name="Google Shape;332;p98"/>
              <p:cNvCxnSpPr/>
              <p:nvPr/>
            </p:nvCxnSpPr>
            <p:spPr>
              <a:xfrm rot="10800000">
                <a:off x="147825" y="17337"/>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333" name="Google Shape;333;p98"/>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34" name="Shape 334"/>
        <p:cNvGrpSpPr/>
        <p:nvPr/>
      </p:nvGrpSpPr>
      <p:grpSpPr>
        <a:xfrm>
          <a:off x="0" y="0"/>
          <a:ext cx="0" cy="0"/>
          <a:chOff x="0" y="0"/>
          <a:chExt cx="0" cy="0"/>
        </a:xfrm>
      </p:grpSpPr>
      <p:sp>
        <p:nvSpPr>
          <p:cNvPr id="335" name="Google Shape;335;p99"/>
          <p:cNvSpPr/>
          <p:nvPr>
            <p:ph idx="2" type="pic"/>
          </p:nvPr>
        </p:nvSpPr>
        <p:spPr>
          <a:xfrm>
            <a:off x="0" y="0"/>
            <a:ext cx="9144000" cy="5143500"/>
          </a:xfrm>
          <a:prstGeom prst="rect">
            <a:avLst/>
          </a:prstGeom>
          <a:noFill/>
          <a:ln>
            <a:noFill/>
          </a:ln>
        </p:spPr>
      </p:sp>
      <p:sp>
        <p:nvSpPr>
          <p:cNvPr id="336" name="Google Shape;336;p99"/>
          <p:cNvSpPr txBox="1"/>
          <p:nvPr>
            <p:ph type="title"/>
          </p:nvPr>
        </p:nvSpPr>
        <p:spPr>
          <a:xfrm>
            <a:off x="720000" y="4014450"/>
            <a:ext cx="7704000" cy="572700"/>
          </a:xfrm>
          <a:prstGeom prst="rect">
            <a:avLst/>
          </a:prstGeom>
          <a:solidFill>
            <a:schemeClr val="lt1"/>
          </a:solid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37" name="Shape 337"/>
        <p:cNvGrpSpPr/>
        <p:nvPr/>
      </p:nvGrpSpPr>
      <p:grpSpPr>
        <a:xfrm>
          <a:off x="0" y="0"/>
          <a:ext cx="0" cy="0"/>
          <a:chOff x="0" y="0"/>
          <a:chExt cx="0" cy="0"/>
        </a:xfrm>
      </p:grpSpPr>
      <p:pic>
        <p:nvPicPr>
          <p:cNvPr id="338" name="Google Shape;338;p10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39" name="Google Shape;339;p100"/>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340" name="Google Shape;340;p100"/>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341" name="Google Shape;341;p100"/>
          <p:cNvGrpSpPr/>
          <p:nvPr/>
        </p:nvGrpSpPr>
        <p:grpSpPr>
          <a:xfrm>
            <a:off x="144501" y="104694"/>
            <a:ext cx="8856549" cy="4921806"/>
            <a:chOff x="144501" y="104694"/>
            <a:chExt cx="8856549" cy="4921806"/>
          </a:xfrm>
        </p:grpSpPr>
        <p:grpSp>
          <p:nvGrpSpPr>
            <p:cNvPr id="342" name="Google Shape;342;p100"/>
            <p:cNvGrpSpPr/>
            <p:nvPr/>
          </p:nvGrpSpPr>
          <p:grpSpPr>
            <a:xfrm flipH="1" rot="5400000">
              <a:off x="2037550" y="-1788317"/>
              <a:ext cx="4921768" cy="8707867"/>
              <a:chOff x="142957" y="1835400"/>
              <a:chExt cx="8852100" cy="3193204"/>
            </a:xfrm>
          </p:grpSpPr>
          <p:cxnSp>
            <p:nvCxnSpPr>
              <p:cNvPr id="343" name="Google Shape;343;p100"/>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44" name="Google Shape;344;p100"/>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45" name="Google Shape;345;p100"/>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346" name="Google Shape;346;p100"/>
            <p:cNvGrpSpPr/>
            <p:nvPr/>
          </p:nvGrpSpPr>
          <p:grpSpPr>
            <a:xfrm flipH="1" rot="5400000">
              <a:off x="6467265" y="2490009"/>
              <a:ext cx="4919099" cy="148470"/>
              <a:chOff x="147825" y="9188"/>
              <a:chExt cx="8847300" cy="1837500"/>
            </a:xfrm>
          </p:grpSpPr>
          <p:cxnSp>
            <p:nvCxnSpPr>
              <p:cNvPr id="347" name="Google Shape;347;p100"/>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48" name="Google Shape;348;p100"/>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49" name="Google Shape;349;p100"/>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350" name="Google Shape;350;p100"/>
          <p:cNvSpPr txBox="1"/>
          <p:nvPr>
            <p:ph type="title"/>
          </p:nvPr>
        </p:nvSpPr>
        <p:spPr>
          <a:xfrm>
            <a:off x="720000" y="1471950"/>
            <a:ext cx="4233600" cy="1480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351" name="Google Shape;351;p100"/>
          <p:cNvSpPr txBox="1"/>
          <p:nvPr>
            <p:ph idx="1" type="subTitle"/>
          </p:nvPr>
        </p:nvSpPr>
        <p:spPr>
          <a:xfrm>
            <a:off x="720000" y="3337071"/>
            <a:ext cx="4233600" cy="718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352" name="Google Shape;352;p100"/>
          <p:cNvSpPr/>
          <p:nvPr>
            <p:ph idx="2" type="pic"/>
          </p:nvPr>
        </p:nvSpPr>
        <p:spPr>
          <a:xfrm>
            <a:off x="5273100" y="533863"/>
            <a:ext cx="2910000" cy="4075800"/>
          </a:xfrm>
          <a:prstGeom prst="rect">
            <a:avLst/>
          </a:prstGeom>
          <a:noFill/>
          <a:ln>
            <a:noFill/>
          </a:ln>
        </p:spPr>
      </p:sp>
      <p:sp>
        <p:nvSpPr>
          <p:cNvPr id="353" name="Google Shape;353;p100"/>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54" name="Shape 354"/>
        <p:cNvGrpSpPr/>
        <p:nvPr/>
      </p:nvGrpSpPr>
      <p:grpSpPr>
        <a:xfrm>
          <a:off x="0" y="0"/>
          <a:ext cx="0" cy="0"/>
          <a:chOff x="0" y="0"/>
          <a:chExt cx="0" cy="0"/>
        </a:xfrm>
      </p:grpSpPr>
      <p:pic>
        <p:nvPicPr>
          <p:cNvPr id="355" name="Google Shape;355;p10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56" name="Google Shape;356;p101"/>
          <p:cNvSpPr txBox="1"/>
          <p:nvPr>
            <p:ph hasCustomPrompt="1" type="title"/>
          </p:nvPr>
        </p:nvSpPr>
        <p:spPr>
          <a:xfrm>
            <a:off x="1284000" y="1634589"/>
            <a:ext cx="6576000" cy="107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6000"/>
              <a:buNone/>
              <a:defRPr sz="6000">
                <a:solidFill>
                  <a:schemeClr val="accent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r>
              <a:t>xx%</a:t>
            </a:r>
          </a:p>
        </p:txBody>
      </p:sp>
      <p:sp>
        <p:nvSpPr>
          <p:cNvPr id="357" name="Google Shape;357;p101"/>
          <p:cNvSpPr txBox="1"/>
          <p:nvPr>
            <p:ph idx="1" type="subTitle"/>
          </p:nvPr>
        </p:nvSpPr>
        <p:spPr>
          <a:xfrm>
            <a:off x="1284000" y="3195100"/>
            <a:ext cx="6576000" cy="423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pic>
        <p:nvPicPr>
          <p:cNvPr id="358" name="Google Shape;358;p101"/>
          <p:cNvPicPr preferRelativeResize="0"/>
          <p:nvPr/>
        </p:nvPicPr>
        <p:blipFill rotWithShape="1">
          <a:blip r:embed="rId3">
            <a:alphaModFix/>
          </a:blip>
          <a:srcRect b="0" l="0" r="78" t="0"/>
          <a:stretch/>
        </p:blipFill>
        <p:spPr>
          <a:xfrm>
            <a:off x="0" y="-3175"/>
            <a:ext cx="9144003" cy="1111350"/>
          </a:xfrm>
          <a:prstGeom prst="rect">
            <a:avLst/>
          </a:prstGeom>
          <a:noFill/>
          <a:ln>
            <a:noFill/>
          </a:ln>
        </p:spPr>
      </p:pic>
      <p:grpSp>
        <p:nvGrpSpPr>
          <p:cNvPr id="359" name="Google Shape;359;p101"/>
          <p:cNvGrpSpPr/>
          <p:nvPr/>
        </p:nvGrpSpPr>
        <p:grpSpPr>
          <a:xfrm>
            <a:off x="144750" y="109675"/>
            <a:ext cx="8850375" cy="4919100"/>
            <a:chOff x="144750" y="109675"/>
            <a:chExt cx="8850375" cy="4919100"/>
          </a:xfrm>
        </p:grpSpPr>
        <p:grpSp>
          <p:nvGrpSpPr>
            <p:cNvPr id="360" name="Google Shape;360;p101"/>
            <p:cNvGrpSpPr/>
            <p:nvPr/>
          </p:nvGrpSpPr>
          <p:grpSpPr>
            <a:xfrm>
              <a:off x="147825" y="109675"/>
              <a:ext cx="8847300" cy="998424"/>
              <a:chOff x="147825" y="109675"/>
              <a:chExt cx="8847300" cy="1737900"/>
            </a:xfrm>
          </p:grpSpPr>
          <p:cxnSp>
            <p:nvCxnSpPr>
              <p:cNvPr id="361" name="Google Shape;361;p101"/>
              <p:cNvCxnSpPr/>
              <p:nvPr/>
            </p:nvCxnSpPr>
            <p:spPr>
              <a:xfrm>
                <a:off x="148025"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362" name="Google Shape;362;p101"/>
              <p:cNvCxnSpPr/>
              <p:nvPr/>
            </p:nvCxnSpPr>
            <p:spPr>
              <a:xfrm>
                <a:off x="8995050" y="109675"/>
                <a:ext cx="0" cy="1737900"/>
              </a:xfrm>
              <a:prstGeom prst="straightConnector1">
                <a:avLst/>
              </a:prstGeom>
              <a:noFill/>
              <a:ln cap="flat" cmpd="sng" w="9525">
                <a:solidFill>
                  <a:schemeClr val="dk2"/>
                </a:solidFill>
                <a:prstDash val="solid"/>
                <a:round/>
                <a:headEnd len="sm" w="sm" type="none"/>
                <a:tailEnd len="sm" w="sm" type="none"/>
              </a:ln>
            </p:spPr>
          </p:cxnSp>
          <p:cxnSp>
            <p:nvCxnSpPr>
              <p:cNvPr id="363" name="Google Shape;363;p101"/>
              <p:cNvCxnSpPr/>
              <p:nvPr/>
            </p:nvCxnSpPr>
            <p:spPr>
              <a:xfrm rot="10800000">
                <a:off x="147825" y="117987"/>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364" name="Google Shape;364;p101"/>
            <p:cNvGrpSpPr/>
            <p:nvPr/>
          </p:nvGrpSpPr>
          <p:grpSpPr>
            <a:xfrm>
              <a:off x="144750" y="1108164"/>
              <a:ext cx="8850300" cy="3920611"/>
              <a:chOff x="144750" y="1835400"/>
              <a:chExt cx="8850300" cy="3193200"/>
            </a:xfrm>
          </p:grpSpPr>
          <p:cxnSp>
            <p:nvCxnSpPr>
              <p:cNvPr id="365" name="Google Shape;365;p101"/>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66" name="Google Shape;366;p101"/>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67" name="Google Shape;367;p101"/>
              <p:cNvCxnSpPr/>
              <p:nvPr/>
            </p:nvCxnSpPr>
            <p:spPr>
              <a:xfrm>
                <a:off x="144750" y="5024830"/>
                <a:ext cx="8850300" cy="0"/>
              </a:xfrm>
              <a:prstGeom prst="straightConnector1">
                <a:avLst/>
              </a:prstGeom>
              <a:noFill/>
              <a:ln cap="flat" cmpd="sng" w="9525">
                <a:solidFill>
                  <a:schemeClr val="accent1"/>
                </a:solidFill>
                <a:prstDash val="solid"/>
                <a:round/>
                <a:headEnd len="sm" w="sm" type="none"/>
                <a:tailEnd len="sm" w="sm" type="none"/>
              </a:ln>
            </p:spPr>
          </p:cxnSp>
        </p:grpSp>
      </p:grpSp>
      <p:sp>
        <p:nvSpPr>
          <p:cNvPr id="368" name="Google Shape;368;p101"/>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369" name="Google Shape;369;p101"/>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70" name="Shape 370"/>
        <p:cNvGrpSpPr/>
        <p:nvPr/>
      </p:nvGrpSpPr>
      <p:grpSpPr>
        <a:xfrm>
          <a:off x="0" y="0"/>
          <a:ext cx="0" cy="0"/>
          <a:chOff x="0" y="0"/>
          <a:chExt cx="0" cy="0"/>
        </a:xfrm>
      </p:grpSpPr>
      <p:pic>
        <p:nvPicPr>
          <p:cNvPr id="371" name="Google Shape;371;p10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72" name="Google Shape;372;p102"/>
          <p:cNvSpPr txBox="1"/>
          <p:nvPr>
            <p:ph type="title"/>
          </p:nvPr>
        </p:nvSpPr>
        <p:spPr>
          <a:xfrm>
            <a:off x="2582625" y="539499"/>
            <a:ext cx="4696800" cy="76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lt1"/>
              </a:buClr>
              <a:buSzPts val="6000"/>
              <a:buNone/>
              <a:defRPr sz="4500">
                <a:solidFill>
                  <a:schemeClr val="accent1"/>
                </a:solidFill>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373" name="Google Shape;373;p102"/>
          <p:cNvSpPr txBox="1"/>
          <p:nvPr>
            <p:ph idx="1" type="subTitle"/>
          </p:nvPr>
        </p:nvSpPr>
        <p:spPr>
          <a:xfrm>
            <a:off x="2582625" y="1365198"/>
            <a:ext cx="4696800" cy="415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2400"/>
              <a:buNone/>
              <a:defRPr sz="16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374" name="Google Shape;374;p102"/>
          <p:cNvSpPr txBox="1"/>
          <p:nvPr>
            <p:ph idx="2" type="title"/>
          </p:nvPr>
        </p:nvSpPr>
        <p:spPr>
          <a:xfrm>
            <a:off x="2582625" y="1951143"/>
            <a:ext cx="4696800" cy="76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lt1"/>
              </a:buClr>
              <a:buSzPts val="6000"/>
              <a:buNone/>
              <a:defRPr sz="4500">
                <a:solidFill>
                  <a:schemeClr val="accent1"/>
                </a:solidFill>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375" name="Google Shape;375;p102"/>
          <p:cNvSpPr txBox="1"/>
          <p:nvPr>
            <p:ph idx="3" type="subTitle"/>
          </p:nvPr>
        </p:nvSpPr>
        <p:spPr>
          <a:xfrm>
            <a:off x="2582625" y="2776847"/>
            <a:ext cx="4696800" cy="415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2400"/>
              <a:buNone/>
              <a:defRPr sz="16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sp>
        <p:nvSpPr>
          <p:cNvPr id="376" name="Google Shape;376;p102"/>
          <p:cNvSpPr txBox="1"/>
          <p:nvPr>
            <p:ph idx="4" type="title"/>
          </p:nvPr>
        </p:nvSpPr>
        <p:spPr>
          <a:xfrm>
            <a:off x="2582625" y="3362786"/>
            <a:ext cx="4696800" cy="768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Clr>
                <a:schemeClr val="lt1"/>
              </a:buClr>
              <a:buSzPts val="6000"/>
              <a:buNone/>
              <a:defRPr sz="4500">
                <a:solidFill>
                  <a:schemeClr val="accent1"/>
                </a:solidFill>
              </a:defRPr>
            </a:lvl1pPr>
            <a:lvl2pPr lvl="1" algn="ctr">
              <a:lnSpc>
                <a:spcPct val="100000"/>
              </a:lnSpc>
              <a:spcBef>
                <a:spcPts val="0"/>
              </a:spcBef>
              <a:spcAft>
                <a:spcPts val="0"/>
              </a:spcAft>
              <a:buClr>
                <a:schemeClr val="lt1"/>
              </a:buClr>
              <a:buSzPts val="6000"/>
              <a:buNone/>
              <a:defRPr sz="6000">
                <a:solidFill>
                  <a:schemeClr val="lt1"/>
                </a:solidFill>
              </a:defRPr>
            </a:lvl2pPr>
            <a:lvl3pPr lvl="2" algn="ctr">
              <a:lnSpc>
                <a:spcPct val="100000"/>
              </a:lnSpc>
              <a:spcBef>
                <a:spcPts val="0"/>
              </a:spcBef>
              <a:spcAft>
                <a:spcPts val="0"/>
              </a:spcAft>
              <a:buClr>
                <a:schemeClr val="lt1"/>
              </a:buClr>
              <a:buSzPts val="6000"/>
              <a:buNone/>
              <a:defRPr sz="6000">
                <a:solidFill>
                  <a:schemeClr val="lt1"/>
                </a:solidFill>
              </a:defRPr>
            </a:lvl3pPr>
            <a:lvl4pPr lvl="3" algn="ctr">
              <a:lnSpc>
                <a:spcPct val="100000"/>
              </a:lnSpc>
              <a:spcBef>
                <a:spcPts val="0"/>
              </a:spcBef>
              <a:spcAft>
                <a:spcPts val="0"/>
              </a:spcAft>
              <a:buClr>
                <a:schemeClr val="lt1"/>
              </a:buClr>
              <a:buSzPts val="6000"/>
              <a:buNone/>
              <a:defRPr sz="6000">
                <a:solidFill>
                  <a:schemeClr val="lt1"/>
                </a:solidFill>
              </a:defRPr>
            </a:lvl4pPr>
            <a:lvl5pPr lvl="4" algn="ctr">
              <a:lnSpc>
                <a:spcPct val="100000"/>
              </a:lnSpc>
              <a:spcBef>
                <a:spcPts val="0"/>
              </a:spcBef>
              <a:spcAft>
                <a:spcPts val="0"/>
              </a:spcAft>
              <a:buClr>
                <a:schemeClr val="lt1"/>
              </a:buClr>
              <a:buSzPts val="6000"/>
              <a:buNone/>
              <a:defRPr sz="6000">
                <a:solidFill>
                  <a:schemeClr val="lt1"/>
                </a:solidFill>
              </a:defRPr>
            </a:lvl5pPr>
            <a:lvl6pPr lvl="5" algn="ctr">
              <a:lnSpc>
                <a:spcPct val="100000"/>
              </a:lnSpc>
              <a:spcBef>
                <a:spcPts val="0"/>
              </a:spcBef>
              <a:spcAft>
                <a:spcPts val="0"/>
              </a:spcAft>
              <a:buClr>
                <a:schemeClr val="lt1"/>
              </a:buClr>
              <a:buSzPts val="6000"/>
              <a:buNone/>
              <a:defRPr sz="6000">
                <a:solidFill>
                  <a:schemeClr val="lt1"/>
                </a:solidFill>
              </a:defRPr>
            </a:lvl6pPr>
            <a:lvl7pPr lvl="6" algn="ctr">
              <a:lnSpc>
                <a:spcPct val="100000"/>
              </a:lnSpc>
              <a:spcBef>
                <a:spcPts val="0"/>
              </a:spcBef>
              <a:spcAft>
                <a:spcPts val="0"/>
              </a:spcAft>
              <a:buClr>
                <a:schemeClr val="lt1"/>
              </a:buClr>
              <a:buSzPts val="6000"/>
              <a:buNone/>
              <a:defRPr sz="6000">
                <a:solidFill>
                  <a:schemeClr val="lt1"/>
                </a:solidFill>
              </a:defRPr>
            </a:lvl7pPr>
            <a:lvl8pPr lvl="7" algn="ctr">
              <a:lnSpc>
                <a:spcPct val="100000"/>
              </a:lnSpc>
              <a:spcBef>
                <a:spcPts val="0"/>
              </a:spcBef>
              <a:spcAft>
                <a:spcPts val="0"/>
              </a:spcAft>
              <a:buClr>
                <a:schemeClr val="lt1"/>
              </a:buClr>
              <a:buSzPts val="6000"/>
              <a:buNone/>
              <a:defRPr sz="6000">
                <a:solidFill>
                  <a:schemeClr val="lt1"/>
                </a:solidFill>
              </a:defRPr>
            </a:lvl8pPr>
            <a:lvl9pPr lvl="8" algn="ctr">
              <a:lnSpc>
                <a:spcPct val="100000"/>
              </a:lnSpc>
              <a:spcBef>
                <a:spcPts val="0"/>
              </a:spcBef>
              <a:spcAft>
                <a:spcPts val="0"/>
              </a:spcAft>
              <a:buClr>
                <a:schemeClr val="lt1"/>
              </a:buClr>
              <a:buSzPts val="6000"/>
              <a:buNone/>
              <a:defRPr sz="6000">
                <a:solidFill>
                  <a:schemeClr val="lt1"/>
                </a:solidFill>
              </a:defRPr>
            </a:lvl9pPr>
          </a:lstStyle>
          <a:p/>
        </p:txBody>
      </p:sp>
      <p:sp>
        <p:nvSpPr>
          <p:cNvPr id="377" name="Google Shape;377;p102"/>
          <p:cNvSpPr txBox="1"/>
          <p:nvPr>
            <p:ph idx="5" type="subTitle"/>
          </p:nvPr>
        </p:nvSpPr>
        <p:spPr>
          <a:xfrm>
            <a:off x="2582625" y="4188495"/>
            <a:ext cx="4696800" cy="4155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Clr>
                <a:schemeClr val="dk1"/>
              </a:buClr>
              <a:buSzPts val="2400"/>
              <a:buNone/>
              <a:defRPr sz="1600">
                <a:solidFill>
                  <a:schemeClr val="dk1"/>
                </a:solidFill>
              </a:defRPr>
            </a:lvl1pPr>
            <a:lvl2pPr lvl="1" algn="ctr">
              <a:lnSpc>
                <a:spcPct val="100000"/>
              </a:lnSpc>
              <a:spcBef>
                <a:spcPts val="0"/>
              </a:spcBef>
              <a:spcAft>
                <a:spcPts val="0"/>
              </a:spcAft>
              <a:buClr>
                <a:schemeClr val="dk1"/>
              </a:buClr>
              <a:buSzPts val="2100"/>
              <a:buNone/>
              <a:defRPr sz="2100">
                <a:solidFill>
                  <a:schemeClr val="dk1"/>
                </a:solidFill>
              </a:defRPr>
            </a:lvl2pPr>
            <a:lvl3pPr lvl="2" algn="ctr">
              <a:lnSpc>
                <a:spcPct val="100000"/>
              </a:lnSpc>
              <a:spcBef>
                <a:spcPts val="0"/>
              </a:spcBef>
              <a:spcAft>
                <a:spcPts val="0"/>
              </a:spcAft>
              <a:buClr>
                <a:schemeClr val="dk1"/>
              </a:buClr>
              <a:buSzPts val="2100"/>
              <a:buNone/>
              <a:defRPr sz="2100">
                <a:solidFill>
                  <a:schemeClr val="dk1"/>
                </a:solidFill>
              </a:defRPr>
            </a:lvl3pPr>
            <a:lvl4pPr lvl="3" algn="ctr">
              <a:lnSpc>
                <a:spcPct val="100000"/>
              </a:lnSpc>
              <a:spcBef>
                <a:spcPts val="0"/>
              </a:spcBef>
              <a:spcAft>
                <a:spcPts val="0"/>
              </a:spcAft>
              <a:buClr>
                <a:schemeClr val="dk1"/>
              </a:buClr>
              <a:buSzPts val="2100"/>
              <a:buNone/>
              <a:defRPr sz="2100">
                <a:solidFill>
                  <a:schemeClr val="dk1"/>
                </a:solidFill>
              </a:defRPr>
            </a:lvl4pPr>
            <a:lvl5pPr lvl="4" algn="ctr">
              <a:lnSpc>
                <a:spcPct val="100000"/>
              </a:lnSpc>
              <a:spcBef>
                <a:spcPts val="0"/>
              </a:spcBef>
              <a:spcAft>
                <a:spcPts val="0"/>
              </a:spcAft>
              <a:buClr>
                <a:schemeClr val="dk1"/>
              </a:buClr>
              <a:buSzPts val="2100"/>
              <a:buNone/>
              <a:defRPr sz="2100">
                <a:solidFill>
                  <a:schemeClr val="dk1"/>
                </a:solidFill>
              </a:defRPr>
            </a:lvl5pPr>
            <a:lvl6pPr lvl="5" algn="ctr">
              <a:lnSpc>
                <a:spcPct val="100000"/>
              </a:lnSpc>
              <a:spcBef>
                <a:spcPts val="0"/>
              </a:spcBef>
              <a:spcAft>
                <a:spcPts val="0"/>
              </a:spcAft>
              <a:buClr>
                <a:schemeClr val="dk1"/>
              </a:buClr>
              <a:buSzPts val="2100"/>
              <a:buNone/>
              <a:defRPr sz="2100">
                <a:solidFill>
                  <a:schemeClr val="dk1"/>
                </a:solidFill>
              </a:defRPr>
            </a:lvl6pPr>
            <a:lvl7pPr lvl="6" algn="ctr">
              <a:lnSpc>
                <a:spcPct val="100000"/>
              </a:lnSpc>
              <a:spcBef>
                <a:spcPts val="0"/>
              </a:spcBef>
              <a:spcAft>
                <a:spcPts val="0"/>
              </a:spcAft>
              <a:buClr>
                <a:schemeClr val="dk1"/>
              </a:buClr>
              <a:buSzPts val="2100"/>
              <a:buNone/>
              <a:defRPr sz="2100">
                <a:solidFill>
                  <a:schemeClr val="dk1"/>
                </a:solidFill>
              </a:defRPr>
            </a:lvl7pPr>
            <a:lvl8pPr lvl="7" algn="ctr">
              <a:lnSpc>
                <a:spcPct val="100000"/>
              </a:lnSpc>
              <a:spcBef>
                <a:spcPts val="0"/>
              </a:spcBef>
              <a:spcAft>
                <a:spcPts val="0"/>
              </a:spcAft>
              <a:buClr>
                <a:schemeClr val="dk1"/>
              </a:buClr>
              <a:buSzPts val="2100"/>
              <a:buNone/>
              <a:defRPr sz="2100">
                <a:solidFill>
                  <a:schemeClr val="dk1"/>
                </a:solidFill>
              </a:defRPr>
            </a:lvl8pPr>
            <a:lvl9pPr lvl="8" algn="ctr">
              <a:lnSpc>
                <a:spcPct val="100000"/>
              </a:lnSpc>
              <a:spcBef>
                <a:spcPts val="0"/>
              </a:spcBef>
              <a:spcAft>
                <a:spcPts val="0"/>
              </a:spcAft>
              <a:buClr>
                <a:schemeClr val="dk1"/>
              </a:buClr>
              <a:buSzPts val="2100"/>
              <a:buNone/>
              <a:defRPr sz="2100">
                <a:solidFill>
                  <a:schemeClr val="dk1"/>
                </a:solidFill>
              </a:defRPr>
            </a:lvl9pPr>
          </a:lstStyle>
          <a:p/>
        </p:txBody>
      </p:sp>
      <p:pic>
        <p:nvPicPr>
          <p:cNvPr id="378" name="Google Shape;378;p102"/>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379" name="Google Shape;379;p102"/>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380" name="Google Shape;380;p102"/>
          <p:cNvGrpSpPr/>
          <p:nvPr/>
        </p:nvGrpSpPr>
        <p:grpSpPr>
          <a:xfrm>
            <a:off x="142950" y="104701"/>
            <a:ext cx="8856358" cy="4921799"/>
            <a:chOff x="142950" y="104701"/>
            <a:chExt cx="8856358" cy="4921799"/>
          </a:xfrm>
        </p:grpSpPr>
        <p:grpSp>
          <p:nvGrpSpPr>
            <p:cNvPr id="381" name="Google Shape;381;p102"/>
            <p:cNvGrpSpPr/>
            <p:nvPr/>
          </p:nvGrpSpPr>
          <p:grpSpPr>
            <a:xfrm rot="-5400000">
              <a:off x="2715571" y="-1257237"/>
              <a:ext cx="4919112" cy="7648362"/>
              <a:chOff x="142957" y="1835400"/>
              <a:chExt cx="8852100" cy="3193204"/>
            </a:xfrm>
          </p:grpSpPr>
          <p:cxnSp>
            <p:nvCxnSpPr>
              <p:cNvPr id="382" name="Google Shape;382;p102"/>
              <p:cNvCxnSpPr/>
              <p:nvPr/>
            </p:nvCxnSpPr>
            <p:spPr>
              <a:xfrm rot="10800000">
                <a:off x="8990896"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83" name="Google Shape;383;p102"/>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84" name="Google Shape;384;p102"/>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385" name="Google Shape;385;p102"/>
            <p:cNvGrpSpPr/>
            <p:nvPr/>
          </p:nvGrpSpPr>
          <p:grpSpPr>
            <a:xfrm rot="-5400000">
              <a:off x="-1711419" y="1959070"/>
              <a:ext cx="4919099" cy="1210361"/>
              <a:chOff x="147825" y="9188"/>
              <a:chExt cx="8847300" cy="1837500"/>
            </a:xfrm>
          </p:grpSpPr>
          <p:cxnSp>
            <p:nvCxnSpPr>
              <p:cNvPr id="386" name="Google Shape;386;p102"/>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87" name="Google Shape;387;p102"/>
              <p:cNvCxnSpPr/>
              <p:nvPr/>
            </p:nvCxnSpPr>
            <p:spPr>
              <a:xfrm>
                <a:off x="8986484"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388" name="Google Shape;388;p102"/>
              <p:cNvCxnSpPr/>
              <p:nvPr/>
            </p:nvCxnSpPr>
            <p:spPr>
              <a:xfrm rot="10800000">
                <a:off x="147825" y="17337"/>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389" name="Google Shape;389;p102"/>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390" name="Shape 390"/>
        <p:cNvGrpSpPr/>
        <p:nvPr/>
      </p:nvGrpSpPr>
      <p:grpSpPr>
        <a:xfrm>
          <a:off x="0" y="0"/>
          <a:ext cx="0" cy="0"/>
          <a:chOff x="0" y="0"/>
          <a:chExt cx="0" cy="0"/>
        </a:xfrm>
      </p:grpSpPr>
      <p:pic>
        <p:nvPicPr>
          <p:cNvPr id="391" name="Google Shape;391;p10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92" name="Google Shape;392;p103"/>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393" name="Google Shape;393;p103"/>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394" name="Google Shape;394;p103"/>
          <p:cNvGrpSpPr/>
          <p:nvPr/>
        </p:nvGrpSpPr>
        <p:grpSpPr>
          <a:xfrm>
            <a:off x="142950" y="104694"/>
            <a:ext cx="8856550" cy="4921806"/>
            <a:chOff x="142951" y="104694"/>
            <a:chExt cx="8856550" cy="4921806"/>
          </a:xfrm>
        </p:grpSpPr>
        <p:grpSp>
          <p:nvGrpSpPr>
            <p:cNvPr id="395" name="Google Shape;395;p103"/>
            <p:cNvGrpSpPr/>
            <p:nvPr/>
          </p:nvGrpSpPr>
          <p:grpSpPr>
            <a:xfrm rot="-5400000">
              <a:off x="2184683" y="-1788317"/>
              <a:ext cx="4921768" cy="8707867"/>
              <a:chOff x="142957" y="1835400"/>
              <a:chExt cx="8852100" cy="3193204"/>
            </a:xfrm>
          </p:grpSpPr>
          <p:cxnSp>
            <p:nvCxnSpPr>
              <p:cNvPr id="396" name="Google Shape;396;p103"/>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97" name="Google Shape;397;p103"/>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398" name="Google Shape;398;p103"/>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399" name="Google Shape;399;p103"/>
            <p:cNvGrpSpPr/>
            <p:nvPr/>
          </p:nvGrpSpPr>
          <p:grpSpPr>
            <a:xfrm rot="-5400000">
              <a:off x="-2242364" y="2490009"/>
              <a:ext cx="4919099" cy="148470"/>
              <a:chOff x="147825" y="9188"/>
              <a:chExt cx="8847300" cy="1837500"/>
            </a:xfrm>
          </p:grpSpPr>
          <p:cxnSp>
            <p:nvCxnSpPr>
              <p:cNvPr id="400" name="Google Shape;400;p103"/>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01" name="Google Shape;401;p103"/>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02" name="Google Shape;402;p103"/>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403" name="Google Shape;403;p103"/>
          <p:cNvSpPr txBox="1"/>
          <p:nvPr>
            <p:ph type="title"/>
          </p:nvPr>
        </p:nvSpPr>
        <p:spPr>
          <a:xfrm>
            <a:off x="720000" y="1637550"/>
            <a:ext cx="3597900" cy="10632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04" name="Google Shape;404;p103"/>
          <p:cNvSpPr txBox="1"/>
          <p:nvPr>
            <p:ph idx="1" type="subTitle"/>
          </p:nvPr>
        </p:nvSpPr>
        <p:spPr>
          <a:xfrm>
            <a:off x="720000" y="2673678"/>
            <a:ext cx="3597900" cy="8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05" name="Google Shape;405;p103"/>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406" name="Shape 406"/>
        <p:cNvGrpSpPr/>
        <p:nvPr/>
      </p:nvGrpSpPr>
      <p:grpSpPr>
        <a:xfrm>
          <a:off x="0" y="0"/>
          <a:ext cx="0" cy="0"/>
          <a:chOff x="0" y="0"/>
          <a:chExt cx="0" cy="0"/>
        </a:xfrm>
      </p:grpSpPr>
      <p:pic>
        <p:nvPicPr>
          <p:cNvPr id="407" name="Google Shape;407;p10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08" name="Google Shape;408;p104"/>
          <p:cNvSpPr txBox="1"/>
          <p:nvPr>
            <p:ph type="title"/>
          </p:nvPr>
        </p:nvSpPr>
        <p:spPr>
          <a:xfrm>
            <a:off x="4571975" y="1845800"/>
            <a:ext cx="3858600" cy="7161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09" name="Google Shape;409;p104"/>
          <p:cNvSpPr txBox="1"/>
          <p:nvPr>
            <p:ph idx="1" type="subTitle"/>
          </p:nvPr>
        </p:nvSpPr>
        <p:spPr>
          <a:xfrm>
            <a:off x="4572150" y="2521393"/>
            <a:ext cx="3858600" cy="7161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pic>
        <p:nvPicPr>
          <p:cNvPr id="410" name="Google Shape;410;p104"/>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411" name="Google Shape;411;p104"/>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412" name="Google Shape;412;p104"/>
          <p:cNvGrpSpPr/>
          <p:nvPr/>
        </p:nvGrpSpPr>
        <p:grpSpPr>
          <a:xfrm>
            <a:off x="144501" y="104694"/>
            <a:ext cx="8856549" cy="4921806"/>
            <a:chOff x="144501" y="104694"/>
            <a:chExt cx="8856549" cy="4921806"/>
          </a:xfrm>
        </p:grpSpPr>
        <p:grpSp>
          <p:nvGrpSpPr>
            <p:cNvPr id="413" name="Google Shape;413;p104"/>
            <p:cNvGrpSpPr/>
            <p:nvPr/>
          </p:nvGrpSpPr>
          <p:grpSpPr>
            <a:xfrm flipH="1" rot="5400000">
              <a:off x="2037550" y="-1788317"/>
              <a:ext cx="4921768" cy="8707867"/>
              <a:chOff x="142957" y="1835400"/>
              <a:chExt cx="8852100" cy="3193204"/>
            </a:xfrm>
          </p:grpSpPr>
          <p:cxnSp>
            <p:nvCxnSpPr>
              <p:cNvPr id="414" name="Google Shape;414;p104"/>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15" name="Google Shape;415;p104"/>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16" name="Google Shape;416;p104"/>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417" name="Google Shape;417;p104"/>
            <p:cNvGrpSpPr/>
            <p:nvPr/>
          </p:nvGrpSpPr>
          <p:grpSpPr>
            <a:xfrm flipH="1" rot="5400000">
              <a:off x="6467265" y="2490009"/>
              <a:ext cx="4919099" cy="148470"/>
              <a:chOff x="147825" y="9188"/>
              <a:chExt cx="8847300" cy="1837500"/>
            </a:xfrm>
          </p:grpSpPr>
          <p:cxnSp>
            <p:nvCxnSpPr>
              <p:cNvPr id="418" name="Google Shape;418;p104"/>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19" name="Google Shape;419;p104"/>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20" name="Google Shape;420;p104"/>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421" name="Google Shape;421;p104"/>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_1">
    <p:spTree>
      <p:nvGrpSpPr>
        <p:cNvPr id="422" name="Shape 422"/>
        <p:cNvGrpSpPr/>
        <p:nvPr/>
      </p:nvGrpSpPr>
      <p:grpSpPr>
        <a:xfrm>
          <a:off x="0" y="0"/>
          <a:ext cx="0" cy="0"/>
          <a:chOff x="0" y="0"/>
          <a:chExt cx="0" cy="0"/>
        </a:xfrm>
      </p:grpSpPr>
      <p:pic>
        <p:nvPicPr>
          <p:cNvPr id="423" name="Google Shape;423;p10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24" name="Google Shape;424;p105"/>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425" name="Google Shape;425;p105"/>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426" name="Google Shape;426;p105"/>
          <p:cNvGrpSpPr/>
          <p:nvPr/>
        </p:nvGrpSpPr>
        <p:grpSpPr>
          <a:xfrm>
            <a:off x="142950" y="104694"/>
            <a:ext cx="8856550" cy="4921806"/>
            <a:chOff x="142951" y="104694"/>
            <a:chExt cx="8856550" cy="4921806"/>
          </a:xfrm>
        </p:grpSpPr>
        <p:grpSp>
          <p:nvGrpSpPr>
            <p:cNvPr id="427" name="Google Shape;427;p105"/>
            <p:cNvGrpSpPr/>
            <p:nvPr/>
          </p:nvGrpSpPr>
          <p:grpSpPr>
            <a:xfrm rot="-5400000">
              <a:off x="2184683" y="-1788317"/>
              <a:ext cx="4921768" cy="8707867"/>
              <a:chOff x="142957" y="1835400"/>
              <a:chExt cx="8852100" cy="3193204"/>
            </a:xfrm>
          </p:grpSpPr>
          <p:cxnSp>
            <p:nvCxnSpPr>
              <p:cNvPr id="428" name="Google Shape;428;p105"/>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29" name="Google Shape;429;p105"/>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30" name="Google Shape;430;p105"/>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431" name="Google Shape;431;p105"/>
            <p:cNvGrpSpPr/>
            <p:nvPr/>
          </p:nvGrpSpPr>
          <p:grpSpPr>
            <a:xfrm rot="-5400000">
              <a:off x="-2242364" y="2490009"/>
              <a:ext cx="4919099" cy="148470"/>
              <a:chOff x="147825" y="9188"/>
              <a:chExt cx="8847300" cy="1837500"/>
            </a:xfrm>
          </p:grpSpPr>
          <p:cxnSp>
            <p:nvCxnSpPr>
              <p:cNvPr id="432" name="Google Shape;432;p105"/>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33" name="Google Shape;433;p105"/>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34" name="Google Shape;434;p105"/>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435" name="Google Shape;435;p105"/>
          <p:cNvSpPr txBox="1"/>
          <p:nvPr>
            <p:ph type="title"/>
          </p:nvPr>
        </p:nvSpPr>
        <p:spPr>
          <a:xfrm>
            <a:off x="713225" y="1853336"/>
            <a:ext cx="3597900" cy="658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36" name="Google Shape;436;p105"/>
          <p:cNvSpPr txBox="1"/>
          <p:nvPr>
            <p:ph idx="1" type="subTitle"/>
          </p:nvPr>
        </p:nvSpPr>
        <p:spPr>
          <a:xfrm>
            <a:off x="713225" y="2484963"/>
            <a:ext cx="3597900" cy="805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
              <a:buNone/>
              <a:defRPr/>
            </a:lvl1pPr>
            <a:lvl2pPr lvl="1" algn="ctr">
              <a:lnSpc>
                <a:spcPct val="100000"/>
              </a:lnSpc>
              <a:spcBef>
                <a:spcPts val="0"/>
              </a:spcBef>
              <a:spcAft>
                <a:spcPts val="0"/>
              </a:spcAft>
              <a:buSzPts val="1200"/>
              <a:buNone/>
              <a:defRPr/>
            </a:lvl2pPr>
            <a:lvl3pPr lvl="2" algn="ctr">
              <a:lnSpc>
                <a:spcPct val="100000"/>
              </a:lnSpc>
              <a:spcBef>
                <a:spcPts val="0"/>
              </a:spcBef>
              <a:spcAft>
                <a:spcPts val="0"/>
              </a:spcAft>
              <a:buSzPts val="1200"/>
              <a:buNone/>
              <a:defRPr/>
            </a:lvl3pPr>
            <a:lvl4pPr lvl="3" algn="ctr">
              <a:lnSpc>
                <a:spcPct val="100000"/>
              </a:lnSpc>
              <a:spcBef>
                <a:spcPts val="0"/>
              </a:spcBef>
              <a:spcAft>
                <a:spcPts val="0"/>
              </a:spcAft>
              <a:buSzPts val="1200"/>
              <a:buNone/>
              <a:defRPr/>
            </a:lvl4pPr>
            <a:lvl5pPr lvl="4" algn="ctr">
              <a:lnSpc>
                <a:spcPct val="100000"/>
              </a:lnSpc>
              <a:spcBef>
                <a:spcPts val="0"/>
              </a:spcBef>
              <a:spcAft>
                <a:spcPts val="0"/>
              </a:spcAft>
              <a:buSzPts val="1200"/>
              <a:buNone/>
              <a:defRPr/>
            </a:lvl5pPr>
            <a:lvl6pPr lvl="5" algn="ctr">
              <a:lnSpc>
                <a:spcPct val="100000"/>
              </a:lnSpc>
              <a:spcBef>
                <a:spcPts val="0"/>
              </a:spcBef>
              <a:spcAft>
                <a:spcPts val="0"/>
              </a:spcAft>
              <a:buSzPts val="1200"/>
              <a:buNone/>
              <a:defRPr/>
            </a:lvl6pPr>
            <a:lvl7pPr lvl="6" algn="ctr">
              <a:lnSpc>
                <a:spcPct val="100000"/>
              </a:lnSpc>
              <a:spcBef>
                <a:spcPts val="0"/>
              </a:spcBef>
              <a:spcAft>
                <a:spcPts val="0"/>
              </a:spcAft>
              <a:buSzPts val="1200"/>
              <a:buNone/>
              <a:defRPr/>
            </a:lvl7pPr>
            <a:lvl8pPr lvl="7" algn="ctr">
              <a:lnSpc>
                <a:spcPct val="100000"/>
              </a:lnSpc>
              <a:spcBef>
                <a:spcPts val="0"/>
              </a:spcBef>
              <a:spcAft>
                <a:spcPts val="0"/>
              </a:spcAft>
              <a:buSzPts val="1200"/>
              <a:buNone/>
              <a:defRPr/>
            </a:lvl8pPr>
            <a:lvl9pPr lvl="8" algn="ctr">
              <a:lnSpc>
                <a:spcPct val="100000"/>
              </a:lnSpc>
              <a:spcBef>
                <a:spcPts val="0"/>
              </a:spcBef>
              <a:spcAft>
                <a:spcPts val="0"/>
              </a:spcAft>
              <a:buSzPts val="1200"/>
              <a:buNone/>
              <a:defRPr/>
            </a:lvl9pPr>
          </a:lstStyle>
          <a:p/>
        </p:txBody>
      </p:sp>
      <p:sp>
        <p:nvSpPr>
          <p:cNvPr id="437" name="Google Shape;437;p105"/>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38" name="Shape 438"/>
        <p:cNvGrpSpPr/>
        <p:nvPr/>
      </p:nvGrpSpPr>
      <p:grpSpPr>
        <a:xfrm>
          <a:off x="0" y="0"/>
          <a:ext cx="0" cy="0"/>
          <a:chOff x="0" y="0"/>
          <a:chExt cx="0" cy="0"/>
        </a:xfrm>
      </p:grpSpPr>
      <p:pic>
        <p:nvPicPr>
          <p:cNvPr id="439" name="Google Shape;439;p10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40" name="Google Shape;440;p10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pic>
        <p:nvPicPr>
          <p:cNvPr id="441" name="Google Shape;441;p106"/>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442" name="Google Shape;442;p106"/>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443" name="Google Shape;443;p106"/>
          <p:cNvGrpSpPr/>
          <p:nvPr/>
        </p:nvGrpSpPr>
        <p:grpSpPr>
          <a:xfrm>
            <a:off x="142950" y="104694"/>
            <a:ext cx="8856550" cy="4921806"/>
            <a:chOff x="142951" y="104694"/>
            <a:chExt cx="8856550" cy="4921806"/>
          </a:xfrm>
        </p:grpSpPr>
        <p:grpSp>
          <p:nvGrpSpPr>
            <p:cNvPr id="444" name="Google Shape;444;p106"/>
            <p:cNvGrpSpPr/>
            <p:nvPr/>
          </p:nvGrpSpPr>
          <p:grpSpPr>
            <a:xfrm rot="-5400000">
              <a:off x="2184683" y="-1788317"/>
              <a:ext cx="4921768" cy="8707867"/>
              <a:chOff x="142957" y="1835400"/>
              <a:chExt cx="8852100" cy="3193204"/>
            </a:xfrm>
          </p:grpSpPr>
          <p:cxnSp>
            <p:nvCxnSpPr>
              <p:cNvPr id="445" name="Google Shape;445;p106"/>
              <p:cNvCxnSpPr/>
              <p:nvPr/>
            </p:nvCxnSpPr>
            <p:spPr>
              <a:xfrm rot="10800000">
                <a:off x="8990918"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46" name="Google Shape;446;p106"/>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47" name="Google Shape;447;p106"/>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448" name="Google Shape;448;p106"/>
            <p:cNvGrpSpPr/>
            <p:nvPr/>
          </p:nvGrpSpPr>
          <p:grpSpPr>
            <a:xfrm rot="-5400000">
              <a:off x="-2242364" y="2490009"/>
              <a:ext cx="4919099" cy="148470"/>
              <a:chOff x="147825" y="9188"/>
              <a:chExt cx="8847300" cy="1837500"/>
            </a:xfrm>
          </p:grpSpPr>
          <p:cxnSp>
            <p:nvCxnSpPr>
              <p:cNvPr id="449" name="Google Shape;449;p106"/>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50" name="Google Shape;450;p106"/>
              <p:cNvCxnSpPr/>
              <p:nvPr/>
            </p:nvCxnSpPr>
            <p:spPr>
              <a:xfrm>
                <a:off x="8991273"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51" name="Google Shape;451;p106"/>
              <p:cNvCxnSpPr/>
              <p:nvPr/>
            </p:nvCxnSpPr>
            <p:spPr>
              <a:xfrm rot="10800000">
                <a:off x="147825" y="70655"/>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452" name="Google Shape;452;p106"/>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53" name="Shape 453"/>
        <p:cNvGrpSpPr/>
        <p:nvPr/>
      </p:nvGrpSpPr>
      <p:grpSpPr>
        <a:xfrm>
          <a:off x="0" y="0"/>
          <a:ext cx="0" cy="0"/>
          <a:chOff x="0" y="0"/>
          <a:chExt cx="0" cy="0"/>
        </a:xfrm>
      </p:grpSpPr>
      <p:pic>
        <p:nvPicPr>
          <p:cNvPr id="454" name="Google Shape;454;p10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55" name="Google Shape;455;p107"/>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56" name="Google Shape;456;p107"/>
          <p:cNvGrpSpPr/>
          <p:nvPr/>
        </p:nvGrpSpPr>
        <p:grpSpPr>
          <a:xfrm>
            <a:off x="142950" y="105163"/>
            <a:ext cx="8856300" cy="4923826"/>
            <a:chOff x="142950" y="105163"/>
            <a:chExt cx="8856300" cy="4923826"/>
          </a:xfrm>
        </p:grpSpPr>
        <p:grpSp>
          <p:nvGrpSpPr>
            <p:cNvPr id="457" name="Google Shape;457;p107"/>
            <p:cNvGrpSpPr/>
            <p:nvPr/>
          </p:nvGrpSpPr>
          <p:grpSpPr>
            <a:xfrm>
              <a:off x="147825" y="105163"/>
              <a:ext cx="8847300" cy="82504"/>
              <a:chOff x="147825" y="9188"/>
              <a:chExt cx="8847300" cy="1837500"/>
            </a:xfrm>
          </p:grpSpPr>
          <p:cxnSp>
            <p:nvCxnSpPr>
              <p:cNvPr id="458" name="Google Shape;458;p107"/>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59" name="Google Shape;459;p107"/>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60" name="Google Shape;460;p107"/>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461" name="Google Shape;461;p107"/>
            <p:cNvGrpSpPr/>
            <p:nvPr/>
          </p:nvGrpSpPr>
          <p:grpSpPr>
            <a:xfrm>
              <a:off x="142950" y="187778"/>
              <a:ext cx="8856300" cy="4841211"/>
              <a:chOff x="142950" y="1835400"/>
              <a:chExt cx="8856300" cy="3193200"/>
            </a:xfrm>
          </p:grpSpPr>
          <p:cxnSp>
            <p:nvCxnSpPr>
              <p:cNvPr id="462" name="Google Shape;462;p107"/>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63" name="Google Shape;463;p107"/>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64" name="Google Shape;464;p107"/>
              <p:cNvCxnSpPr/>
              <p:nvPr/>
            </p:nvCxnSpPr>
            <p:spPr>
              <a:xfrm>
                <a:off x="142950" y="5025731"/>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465" name="Google Shape;465;p10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466" name="Google Shape;466;p10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67" name="Google Shape;467;p107"/>
          <p:cNvSpPr txBox="1"/>
          <p:nvPr>
            <p:ph idx="1" type="subTitle"/>
          </p:nvPr>
        </p:nvSpPr>
        <p:spPr>
          <a:xfrm>
            <a:off x="5055284" y="3844099"/>
            <a:ext cx="25056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468" name="Google Shape;468;p107"/>
          <p:cNvSpPr txBox="1"/>
          <p:nvPr>
            <p:ph idx="2" type="subTitle"/>
          </p:nvPr>
        </p:nvSpPr>
        <p:spPr>
          <a:xfrm>
            <a:off x="1583300" y="3844099"/>
            <a:ext cx="25056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469" name="Google Shape;469;p107"/>
          <p:cNvSpPr txBox="1"/>
          <p:nvPr>
            <p:ph idx="3" type="subTitle"/>
          </p:nvPr>
        </p:nvSpPr>
        <p:spPr>
          <a:xfrm>
            <a:off x="5055275" y="3271400"/>
            <a:ext cx="2505600" cy="572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470" name="Google Shape;470;p107"/>
          <p:cNvSpPr txBox="1"/>
          <p:nvPr>
            <p:ph idx="4" type="subTitle"/>
          </p:nvPr>
        </p:nvSpPr>
        <p:spPr>
          <a:xfrm>
            <a:off x="1583075" y="3271400"/>
            <a:ext cx="2505600" cy="572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471" name="Google Shape;471;p107"/>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472" name="Shape 472"/>
        <p:cNvGrpSpPr/>
        <p:nvPr/>
      </p:nvGrpSpPr>
      <p:grpSpPr>
        <a:xfrm>
          <a:off x="0" y="0"/>
          <a:ext cx="0" cy="0"/>
          <a:chOff x="0" y="0"/>
          <a:chExt cx="0" cy="0"/>
        </a:xfrm>
      </p:grpSpPr>
      <p:pic>
        <p:nvPicPr>
          <p:cNvPr id="473" name="Google Shape;473;p10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74" name="Google Shape;474;p10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75" name="Google Shape;475;p108"/>
          <p:cNvSpPr txBox="1"/>
          <p:nvPr>
            <p:ph idx="1" type="body"/>
          </p:nvPr>
        </p:nvSpPr>
        <p:spPr>
          <a:xfrm>
            <a:off x="720000" y="1215752"/>
            <a:ext cx="7704000" cy="3416400"/>
          </a:xfrm>
          <a:prstGeom prst="rect">
            <a:avLst/>
          </a:prstGeom>
          <a:noFill/>
          <a:ln>
            <a:noFill/>
          </a:ln>
        </p:spPr>
        <p:txBody>
          <a:bodyPr anchorCtr="0" anchor="t" bIns="91425" lIns="91425" spcFirstLastPara="1" rIns="91425" wrap="square" tIns="91425">
            <a:noAutofit/>
          </a:bodyPr>
          <a:lstStyle>
            <a:lvl1pPr indent="-304800" lvl="0" marL="457200" algn="l">
              <a:lnSpc>
                <a:spcPct val="100000"/>
              </a:lnSpc>
              <a:spcBef>
                <a:spcPts val="0"/>
              </a:spcBef>
              <a:spcAft>
                <a:spcPts val="0"/>
              </a:spcAft>
              <a:buClr>
                <a:schemeClr val="lt2"/>
              </a:buClr>
              <a:buSzPts val="1200"/>
              <a:buFont typeface="Nunito Light"/>
              <a:buChar char="●"/>
              <a:defRPr/>
            </a:lvl1pPr>
            <a:lvl2pPr indent="-304800" lvl="1" marL="914400" algn="l">
              <a:lnSpc>
                <a:spcPct val="100000"/>
              </a:lnSpc>
              <a:spcBef>
                <a:spcPts val="0"/>
              </a:spcBef>
              <a:spcAft>
                <a:spcPts val="0"/>
              </a:spcAft>
              <a:buSzPts val="1200"/>
              <a:buFont typeface="Nunito Light"/>
              <a:buChar char="○"/>
              <a:defRPr/>
            </a:lvl2pPr>
            <a:lvl3pPr indent="-304800" lvl="2" marL="1371600" algn="l">
              <a:lnSpc>
                <a:spcPct val="100000"/>
              </a:lnSpc>
              <a:spcBef>
                <a:spcPts val="0"/>
              </a:spcBef>
              <a:spcAft>
                <a:spcPts val="0"/>
              </a:spcAft>
              <a:buSzPts val="1200"/>
              <a:buFont typeface="Nunito Light"/>
              <a:buChar char="■"/>
              <a:defRPr/>
            </a:lvl3pPr>
            <a:lvl4pPr indent="-304800" lvl="3" marL="1828800" algn="l">
              <a:lnSpc>
                <a:spcPct val="100000"/>
              </a:lnSpc>
              <a:spcBef>
                <a:spcPts val="0"/>
              </a:spcBef>
              <a:spcAft>
                <a:spcPts val="0"/>
              </a:spcAft>
              <a:buSzPts val="1200"/>
              <a:buFont typeface="Nunito Light"/>
              <a:buChar char="●"/>
              <a:defRPr/>
            </a:lvl4pPr>
            <a:lvl5pPr indent="-304800" lvl="4" marL="2286000" algn="l">
              <a:lnSpc>
                <a:spcPct val="100000"/>
              </a:lnSpc>
              <a:spcBef>
                <a:spcPts val="0"/>
              </a:spcBef>
              <a:spcAft>
                <a:spcPts val="0"/>
              </a:spcAft>
              <a:buSzPts val="1200"/>
              <a:buFont typeface="Nunito Light"/>
              <a:buChar char="○"/>
              <a:defRPr/>
            </a:lvl5pPr>
            <a:lvl6pPr indent="-304800" lvl="5" marL="2743200" algn="l">
              <a:lnSpc>
                <a:spcPct val="100000"/>
              </a:lnSpc>
              <a:spcBef>
                <a:spcPts val="0"/>
              </a:spcBef>
              <a:spcAft>
                <a:spcPts val="0"/>
              </a:spcAft>
              <a:buSzPts val="1200"/>
              <a:buFont typeface="Nunito Light"/>
              <a:buChar char="■"/>
              <a:defRPr/>
            </a:lvl6pPr>
            <a:lvl7pPr indent="-304800" lvl="6" marL="3200400" algn="l">
              <a:lnSpc>
                <a:spcPct val="100000"/>
              </a:lnSpc>
              <a:spcBef>
                <a:spcPts val="0"/>
              </a:spcBef>
              <a:spcAft>
                <a:spcPts val="0"/>
              </a:spcAft>
              <a:buSzPts val="1200"/>
              <a:buFont typeface="Nunito Light"/>
              <a:buChar char="●"/>
              <a:defRPr/>
            </a:lvl7pPr>
            <a:lvl8pPr indent="-304800" lvl="7" marL="3657600" algn="l">
              <a:lnSpc>
                <a:spcPct val="100000"/>
              </a:lnSpc>
              <a:spcBef>
                <a:spcPts val="0"/>
              </a:spcBef>
              <a:spcAft>
                <a:spcPts val="0"/>
              </a:spcAft>
              <a:buSzPts val="1200"/>
              <a:buFont typeface="Nunito Light"/>
              <a:buChar char="○"/>
              <a:defRPr/>
            </a:lvl8pPr>
            <a:lvl9pPr indent="-304800" lvl="8" marL="4114800" algn="l">
              <a:lnSpc>
                <a:spcPct val="100000"/>
              </a:lnSpc>
              <a:spcBef>
                <a:spcPts val="0"/>
              </a:spcBef>
              <a:spcAft>
                <a:spcPts val="0"/>
              </a:spcAft>
              <a:buSzPts val="1200"/>
              <a:buFont typeface="Nunito Light"/>
              <a:buChar char="■"/>
              <a:defRPr/>
            </a:lvl9pPr>
          </a:lstStyle>
          <a:p/>
        </p:txBody>
      </p:sp>
      <p:pic>
        <p:nvPicPr>
          <p:cNvPr id="476" name="Google Shape;476;p108"/>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477" name="Google Shape;477;p108"/>
          <p:cNvGrpSpPr/>
          <p:nvPr/>
        </p:nvGrpSpPr>
        <p:grpSpPr>
          <a:xfrm>
            <a:off x="142950" y="105163"/>
            <a:ext cx="8856300" cy="4923826"/>
            <a:chOff x="142950" y="105163"/>
            <a:chExt cx="8856300" cy="4923826"/>
          </a:xfrm>
        </p:grpSpPr>
        <p:grpSp>
          <p:nvGrpSpPr>
            <p:cNvPr id="478" name="Google Shape;478;p108"/>
            <p:cNvGrpSpPr/>
            <p:nvPr/>
          </p:nvGrpSpPr>
          <p:grpSpPr>
            <a:xfrm>
              <a:off x="147825" y="105163"/>
              <a:ext cx="8847300" cy="82504"/>
              <a:chOff x="147825" y="9188"/>
              <a:chExt cx="8847300" cy="1837500"/>
            </a:xfrm>
          </p:grpSpPr>
          <p:cxnSp>
            <p:nvCxnSpPr>
              <p:cNvPr id="479" name="Google Shape;479;p108"/>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80" name="Google Shape;480;p108"/>
              <p:cNvCxnSpPr/>
              <p:nvPr/>
            </p:nvCxnSpPr>
            <p:spPr>
              <a:xfrm>
                <a:off x="8995050"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481" name="Google Shape;481;p108"/>
              <p:cNvCxnSpPr/>
              <p:nvPr/>
            </p:nvCxnSpPr>
            <p:spPr>
              <a:xfrm rot="10800000">
                <a:off x="147825" y="114900"/>
                <a:ext cx="8847300" cy="0"/>
              </a:xfrm>
              <a:prstGeom prst="straightConnector1">
                <a:avLst/>
              </a:prstGeom>
              <a:noFill/>
              <a:ln cap="flat" cmpd="sng" w="9525">
                <a:solidFill>
                  <a:schemeClr val="dk2"/>
                </a:solidFill>
                <a:prstDash val="solid"/>
                <a:round/>
                <a:headEnd len="sm" w="sm" type="none"/>
                <a:tailEnd len="sm" w="sm" type="none"/>
              </a:ln>
            </p:spPr>
          </p:cxnSp>
        </p:grpSp>
        <p:grpSp>
          <p:nvGrpSpPr>
            <p:cNvPr id="482" name="Google Shape;482;p108"/>
            <p:cNvGrpSpPr/>
            <p:nvPr/>
          </p:nvGrpSpPr>
          <p:grpSpPr>
            <a:xfrm>
              <a:off x="142950" y="187778"/>
              <a:ext cx="8856300" cy="4841211"/>
              <a:chOff x="142950" y="1835400"/>
              <a:chExt cx="8856300" cy="3193200"/>
            </a:xfrm>
          </p:grpSpPr>
          <p:cxnSp>
            <p:nvCxnSpPr>
              <p:cNvPr id="483" name="Google Shape;483;p108"/>
              <p:cNvCxnSpPr/>
              <p:nvPr/>
            </p:nvCxnSpPr>
            <p:spPr>
              <a:xfrm rot="10800000">
                <a:off x="8994900"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84" name="Google Shape;484;p108"/>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85" name="Google Shape;485;p108"/>
              <p:cNvCxnSpPr/>
              <p:nvPr/>
            </p:nvCxnSpPr>
            <p:spPr>
              <a:xfrm>
                <a:off x="142950" y="5025731"/>
                <a:ext cx="8856300" cy="0"/>
              </a:xfrm>
              <a:prstGeom prst="straightConnector1">
                <a:avLst/>
              </a:prstGeom>
              <a:noFill/>
              <a:ln cap="flat" cmpd="sng" w="9525">
                <a:solidFill>
                  <a:schemeClr val="accent1"/>
                </a:solidFill>
                <a:prstDash val="solid"/>
                <a:round/>
                <a:headEnd len="sm" w="sm" type="none"/>
                <a:tailEnd len="sm" w="sm" type="none"/>
              </a:ln>
            </p:spPr>
          </p:cxnSp>
        </p:grpSp>
      </p:grpSp>
      <p:sp>
        <p:nvSpPr>
          <p:cNvPr id="486" name="Google Shape;486;p108"/>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487" name="Google Shape;487;p108"/>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88" name="Shape 488"/>
        <p:cNvGrpSpPr/>
        <p:nvPr/>
      </p:nvGrpSpPr>
      <p:grpSpPr>
        <a:xfrm>
          <a:off x="0" y="0"/>
          <a:ext cx="0" cy="0"/>
          <a:chOff x="0" y="0"/>
          <a:chExt cx="0" cy="0"/>
        </a:xfrm>
      </p:grpSpPr>
      <p:sp>
        <p:nvSpPr>
          <p:cNvPr id="489" name="Google Shape;489;p112"/>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90" name="Shape 490"/>
        <p:cNvGrpSpPr/>
        <p:nvPr/>
      </p:nvGrpSpPr>
      <p:grpSpPr>
        <a:xfrm>
          <a:off x="0" y="0"/>
          <a:ext cx="0" cy="0"/>
          <a:chOff x="0" y="0"/>
          <a:chExt cx="0" cy="0"/>
        </a:xfrm>
      </p:grpSpPr>
      <p:pic>
        <p:nvPicPr>
          <p:cNvPr id="491" name="Google Shape;491;p11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92" name="Google Shape;492;p113"/>
          <p:cNvPicPr preferRelativeResize="0"/>
          <p:nvPr/>
        </p:nvPicPr>
        <p:blipFill rotWithShape="1">
          <a:blip r:embed="rId3">
            <a:alphaModFix/>
          </a:blip>
          <a:srcRect b="0" l="0" r="89" t="0"/>
          <a:stretch/>
        </p:blipFill>
        <p:spPr>
          <a:xfrm flipH="1" rot="5400000">
            <a:off x="5441862" y="1440962"/>
            <a:ext cx="5144975" cy="2263050"/>
          </a:xfrm>
          <a:prstGeom prst="rect">
            <a:avLst/>
          </a:prstGeom>
          <a:noFill/>
          <a:ln>
            <a:noFill/>
          </a:ln>
        </p:spPr>
      </p:pic>
      <p:sp>
        <p:nvSpPr>
          <p:cNvPr id="493" name="Google Shape;493;p113"/>
          <p:cNvSpPr/>
          <p:nvPr/>
        </p:nvSpPr>
        <p:spPr>
          <a:xfrm flipH="1">
            <a:off x="147229" y="46371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494" name="Google Shape;494;p113"/>
          <p:cNvGrpSpPr/>
          <p:nvPr/>
        </p:nvGrpSpPr>
        <p:grpSpPr>
          <a:xfrm>
            <a:off x="143091" y="104701"/>
            <a:ext cx="8856202" cy="4921799"/>
            <a:chOff x="143091" y="104701"/>
            <a:chExt cx="8856202" cy="4921799"/>
          </a:xfrm>
        </p:grpSpPr>
        <p:grpSp>
          <p:nvGrpSpPr>
            <p:cNvPr id="495" name="Google Shape;495;p113"/>
            <p:cNvGrpSpPr/>
            <p:nvPr/>
          </p:nvGrpSpPr>
          <p:grpSpPr>
            <a:xfrm flipH="1" rot="5400000">
              <a:off x="1053962" y="-803483"/>
              <a:ext cx="4919112" cy="6740853"/>
              <a:chOff x="142957" y="1835400"/>
              <a:chExt cx="8852100" cy="3193204"/>
            </a:xfrm>
          </p:grpSpPr>
          <p:cxnSp>
            <p:nvCxnSpPr>
              <p:cNvPr id="496" name="Google Shape;496;p113"/>
              <p:cNvCxnSpPr/>
              <p:nvPr/>
            </p:nvCxnSpPr>
            <p:spPr>
              <a:xfrm rot="10800000">
                <a:off x="8990896"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97" name="Google Shape;497;p113"/>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498" name="Google Shape;498;p113"/>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499" name="Google Shape;499;p113"/>
            <p:cNvGrpSpPr/>
            <p:nvPr/>
          </p:nvGrpSpPr>
          <p:grpSpPr>
            <a:xfrm flipH="1" rot="5400000">
              <a:off x="5481528" y="1506034"/>
              <a:ext cx="4919099" cy="2116432"/>
              <a:chOff x="147825" y="9188"/>
              <a:chExt cx="8847300" cy="1837500"/>
            </a:xfrm>
          </p:grpSpPr>
          <p:cxnSp>
            <p:nvCxnSpPr>
              <p:cNvPr id="500" name="Google Shape;500;p113"/>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501" name="Google Shape;501;p113"/>
              <p:cNvCxnSpPr/>
              <p:nvPr/>
            </p:nvCxnSpPr>
            <p:spPr>
              <a:xfrm>
                <a:off x="8986484"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502" name="Google Shape;502;p113"/>
              <p:cNvCxnSpPr/>
              <p:nvPr/>
            </p:nvCxnSpPr>
            <p:spPr>
              <a:xfrm rot="10800000">
                <a:off x="147825" y="13213"/>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503" name="Google Shape;503;p113"/>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04" name="Shape 504"/>
        <p:cNvGrpSpPr/>
        <p:nvPr/>
      </p:nvGrpSpPr>
      <p:grpSpPr>
        <a:xfrm>
          <a:off x="0" y="0"/>
          <a:ext cx="0" cy="0"/>
          <a:chOff x="0" y="0"/>
          <a:chExt cx="0" cy="0"/>
        </a:xfrm>
      </p:grpSpPr>
      <p:pic>
        <p:nvPicPr>
          <p:cNvPr id="505" name="Google Shape;505;p11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506" name="Google Shape;506;p114"/>
          <p:cNvPicPr preferRelativeResize="0"/>
          <p:nvPr/>
        </p:nvPicPr>
        <p:blipFill rotWithShape="1">
          <a:blip r:embed="rId3">
            <a:alphaModFix/>
          </a:blip>
          <a:srcRect b="0" l="0" r="89" t="0"/>
          <a:stretch/>
        </p:blipFill>
        <p:spPr>
          <a:xfrm rot="-5400000">
            <a:off x="-1443963" y="1441587"/>
            <a:ext cx="5144975" cy="2261800"/>
          </a:xfrm>
          <a:prstGeom prst="rect">
            <a:avLst/>
          </a:prstGeom>
          <a:noFill/>
          <a:ln>
            <a:noFill/>
          </a:ln>
        </p:spPr>
      </p:pic>
      <p:sp>
        <p:nvSpPr>
          <p:cNvPr id="507" name="Google Shape;507;p114"/>
          <p:cNvSpPr/>
          <p:nvPr/>
        </p:nvSpPr>
        <p:spPr>
          <a:xfrm>
            <a:off x="8608307" y="1074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grpSp>
        <p:nvGrpSpPr>
          <p:cNvPr id="508" name="Google Shape;508;p114"/>
          <p:cNvGrpSpPr/>
          <p:nvPr/>
        </p:nvGrpSpPr>
        <p:grpSpPr>
          <a:xfrm>
            <a:off x="142942" y="104701"/>
            <a:ext cx="8856203" cy="4921799"/>
            <a:chOff x="142942" y="104701"/>
            <a:chExt cx="8856203" cy="4921799"/>
          </a:xfrm>
        </p:grpSpPr>
        <p:grpSp>
          <p:nvGrpSpPr>
            <p:cNvPr id="509" name="Google Shape;509;p114"/>
            <p:cNvGrpSpPr/>
            <p:nvPr/>
          </p:nvGrpSpPr>
          <p:grpSpPr>
            <a:xfrm rot="-5400000">
              <a:off x="3169162" y="-803483"/>
              <a:ext cx="4919112" cy="6740853"/>
              <a:chOff x="142957" y="1835400"/>
              <a:chExt cx="8852100" cy="3193204"/>
            </a:xfrm>
          </p:grpSpPr>
          <p:cxnSp>
            <p:nvCxnSpPr>
              <p:cNvPr id="510" name="Google Shape;510;p114"/>
              <p:cNvCxnSpPr/>
              <p:nvPr/>
            </p:nvCxnSpPr>
            <p:spPr>
              <a:xfrm rot="10800000">
                <a:off x="8990896" y="1835404"/>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511" name="Google Shape;511;p114"/>
              <p:cNvCxnSpPr/>
              <p:nvPr/>
            </p:nvCxnSpPr>
            <p:spPr>
              <a:xfrm rot="10800000">
                <a:off x="147875" y="1835400"/>
                <a:ext cx="0" cy="3193200"/>
              </a:xfrm>
              <a:prstGeom prst="straightConnector1">
                <a:avLst/>
              </a:prstGeom>
              <a:noFill/>
              <a:ln cap="flat" cmpd="sng" w="9525">
                <a:solidFill>
                  <a:schemeClr val="accent1"/>
                </a:solidFill>
                <a:prstDash val="solid"/>
                <a:round/>
                <a:headEnd len="sm" w="sm" type="none"/>
                <a:tailEnd len="sm" w="sm" type="none"/>
              </a:ln>
            </p:spPr>
          </p:cxnSp>
          <p:cxnSp>
            <p:nvCxnSpPr>
              <p:cNvPr id="512" name="Google Shape;512;p114"/>
              <p:cNvCxnSpPr/>
              <p:nvPr/>
            </p:nvCxnSpPr>
            <p:spPr>
              <a:xfrm>
                <a:off x="142957" y="5026963"/>
                <a:ext cx="8852100" cy="0"/>
              </a:xfrm>
              <a:prstGeom prst="straightConnector1">
                <a:avLst/>
              </a:prstGeom>
              <a:noFill/>
              <a:ln cap="flat" cmpd="sng" w="9525">
                <a:solidFill>
                  <a:schemeClr val="accent1"/>
                </a:solidFill>
                <a:prstDash val="solid"/>
                <a:round/>
                <a:headEnd len="sm" w="sm" type="none"/>
                <a:tailEnd len="sm" w="sm" type="none"/>
              </a:ln>
            </p:spPr>
          </p:cxnSp>
        </p:grpSp>
        <p:grpSp>
          <p:nvGrpSpPr>
            <p:cNvPr id="513" name="Google Shape;513;p114"/>
            <p:cNvGrpSpPr/>
            <p:nvPr/>
          </p:nvGrpSpPr>
          <p:grpSpPr>
            <a:xfrm rot="-5400000">
              <a:off x="-1258391" y="1506034"/>
              <a:ext cx="4919099" cy="2116433"/>
              <a:chOff x="147825" y="9188"/>
              <a:chExt cx="8847300" cy="1837500"/>
            </a:xfrm>
          </p:grpSpPr>
          <p:cxnSp>
            <p:nvCxnSpPr>
              <p:cNvPr id="514" name="Google Shape;514;p114"/>
              <p:cNvCxnSpPr/>
              <p:nvPr/>
            </p:nvCxnSpPr>
            <p:spPr>
              <a:xfrm>
                <a:off x="148025"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515" name="Google Shape;515;p114"/>
              <p:cNvCxnSpPr/>
              <p:nvPr/>
            </p:nvCxnSpPr>
            <p:spPr>
              <a:xfrm>
                <a:off x="8986484" y="9188"/>
                <a:ext cx="0" cy="1837500"/>
              </a:xfrm>
              <a:prstGeom prst="straightConnector1">
                <a:avLst/>
              </a:prstGeom>
              <a:noFill/>
              <a:ln cap="flat" cmpd="sng" w="9525">
                <a:solidFill>
                  <a:schemeClr val="dk2"/>
                </a:solidFill>
                <a:prstDash val="solid"/>
                <a:round/>
                <a:headEnd len="sm" w="sm" type="none"/>
                <a:tailEnd len="sm" w="sm" type="none"/>
              </a:ln>
            </p:spPr>
          </p:cxnSp>
          <p:cxnSp>
            <p:nvCxnSpPr>
              <p:cNvPr id="516" name="Google Shape;516;p114"/>
              <p:cNvCxnSpPr/>
              <p:nvPr/>
            </p:nvCxnSpPr>
            <p:spPr>
              <a:xfrm rot="10800000">
                <a:off x="147825" y="12172"/>
                <a:ext cx="8847300" cy="0"/>
              </a:xfrm>
              <a:prstGeom prst="straightConnector1">
                <a:avLst/>
              </a:prstGeom>
              <a:noFill/>
              <a:ln cap="flat" cmpd="sng" w="9525">
                <a:solidFill>
                  <a:schemeClr val="dk2"/>
                </a:solidFill>
                <a:prstDash val="solid"/>
                <a:round/>
                <a:headEnd len="sm" w="sm" type="none"/>
                <a:tailEnd len="sm" w="sm" type="none"/>
              </a:ln>
            </p:spPr>
          </p:cxnSp>
        </p:grpSp>
      </p:grpSp>
      <p:sp>
        <p:nvSpPr>
          <p:cNvPr id="517" name="Google Shape;517;p114"/>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1pPr>
            <a:lvl2pPr indent="0" lvl="1"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2pPr>
            <a:lvl3pPr indent="0" lvl="2"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3pPr>
            <a:lvl4pPr indent="0" lvl="3"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4pPr>
            <a:lvl5pPr indent="0" lvl="4"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5pPr>
            <a:lvl6pPr indent="0" lvl="5"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6pPr>
            <a:lvl7pPr indent="0" lvl="6"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7pPr>
            <a:lvl8pPr indent="0" lvl="7"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8pPr>
            <a:lvl9pPr indent="0" lvl="8" marL="0" algn="r">
              <a:lnSpc>
                <a:spcPct val="100000"/>
              </a:lnSpc>
              <a:spcBef>
                <a:spcPts val="0"/>
              </a:spcBef>
              <a:spcAft>
                <a:spcPts val="0"/>
              </a:spcAft>
              <a:buNone/>
              <a:defRPr b="0" i="0" sz="12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21" name="Shape 521"/>
        <p:cNvGrpSpPr/>
        <p:nvPr/>
      </p:nvGrpSpPr>
      <p:grpSpPr>
        <a:xfrm>
          <a:off x="0" y="0"/>
          <a:ext cx="0" cy="0"/>
          <a:chOff x="0" y="0"/>
          <a:chExt cx="0" cy="0"/>
        </a:xfrm>
      </p:grpSpPr>
      <p:sp>
        <p:nvSpPr>
          <p:cNvPr id="522" name="Google Shape;522;p110"/>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a:solidFill>
                  <a:schemeClr val="lt1"/>
                </a:solidFill>
              </a:defRPr>
            </a:lvl1pPr>
            <a:lvl2pPr lvl="1" algn="ctr">
              <a:lnSpc>
                <a:spcPct val="100000"/>
              </a:lnSpc>
              <a:spcBef>
                <a:spcPts val="0"/>
              </a:spcBef>
              <a:spcAft>
                <a:spcPts val="0"/>
              </a:spcAft>
              <a:buSzPts val="2400"/>
              <a:buNone/>
              <a:defRPr/>
            </a:lvl2pPr>
            <a:lvl3pPr lvl="2" algn="ctr">
              <a:lnSpc>
                <a:spcPct val="100000"/>
              </a:lnSpc>
              <a:spcBef>
                <a:spcPts val="0"/>
              </a:spcBef>
              <a:spcAft>
                <a:spcPts val="0"/>
              </a:spcAft>
              <a:buSzPts val="2400"/>
              <a:buNone/>
              <a:defRPr/>
            </a:lvl3pPr>
            <a:lvl4pPr lvl="3" algn="ctr">
              <a:lnSpc>
                <a:spcPct val="100000"/>
              </a:lnSpc>
              <a:spcBef>
                <a:spcPts val="0"/>
              </a:spcBef>
              <a:spcAft>
                <a:spcPts val="0"/>
              </a:spcAft>
              <a:buSzPts val="2400"/>
              <a:buNone/>
              <a:defRPr/>
            </a:lvl4pPr>
            <a:lvl5pPr lvl="4" algn="ctr">
              <a:lnSpc>
                <a:spcPct val="100000"/>
              </a:lnSpc>
              <a:spcBef>
                <a:spcPts val="0"/>
              </a:spcBef>
              <a:spcAft>
                <a:spcPts val="0"/>
              </a:spcAft>
              <a:buSzPts val="2400"/>
              <a:buNone/>
              <a:defRPr/>
            </a:lvl5pPr>
            <a:lvl6pPr lvl="5" algn="ctr">
              <a:lnSpc>
                <a:spcPct val="100000"/>
              </a:lnSpc>
              <a:spcBef>
                <a:spcPts val="0"/>
              </a:spcBef>
              <a:spcAft>
                <a:spcPts val="0"/>
              </a:spcAft>
              <a:buSzPts val="2400"/>
              <a:buNone/>
              <a:defRPr/>
            </a:lvl6pPr>
            <a:lvl7pPr lvl="6" algn="ctr">
              <a:lnSpc>
                <a:spcPct val="100000"/>
              </a:lnSpc>
              <a:spcBef>
                <a:spcPts val="0"/>
              </a:spcBef>
              <a:spcAft>
                <a:spcPts val="0"/>
              </a:spcAft>
              <a:buSzPts val="2400"/>
              <a:buNone/>
              <a:defRPr/>
            </a:lvl7pPr>
            <a:lvl8pPr lvl="7" algn="ctr">
              <a:lnSpc>
                <a:spcPct val="100000"/>
              </a:lnSpc>
              <a:spcBef>
                <a:spcPts val="0"/>
              </a:spcBef>
              <a:spcAft>
                <a:spcPts val="0"/>
              </a:spcAft>
              <a:buSzPts val="2400"/>
              <a:buNone/>
              <a:defRPr/>
            </a:lvl8pPr>
            <a:lvl9pPr lvl="8" algn="ctr">
              <a:lnSpc>
                <a:spcPct val="100000"/>
              </a:lnSpc>
              <a:spcBef>
                <a:spcPts val="0"/>
              </a:spcBef>
              <a:spcAft>
                <a:spcPts val="0"/>
              </a:spcAft>
              <a:buSzPts val="24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23" name="Shape 523"/>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80"/>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1pPr>
            <a:lvl2pPr lvl="1"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2pPr>
            <a:lvl3pPr lvl="2"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3pPr>
            <a:lvl4pPr lvl="3"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4pPr>
            <a:lvl5pPr lvl="4"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5pPr>
            <a:lvl6pPr lvl="5"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6pPr>
            <a:lvl7pPr lvl="6"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7pPr>
            <a:lvl8pPr lvl="7"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8pPr>
            <a:lvl9pPr lvl="8" marR="0" rtl="0" algn="l">
              <a:lnSpc>
                <a:spcPct val="100000"/>
              </a:lnSpc>
              <a:spcBef>
                <a:spcPts val="0"/>
              </a:spcBef>
              <a:spcAft>
                <a:spcPts val="0"/>
              </a:spcAft>
              <a:buClr>
                <a:schemeClr val="dk1"/>
              </a:buClr>
              <a:buSzPts val="3000"/>
              <a:buFont typeface="Lexend Black"/>
              <a:buNone/>
              <a:defRPr b="0" i="0" sz="3000" u="none" cap="none" strike="noStrike">
                <a:solidFill>
                  <a:schemeClr val="dk1"/>
                </a:solidFill>
                <a:latin typeface="Lexend Black"/>
                <a:ea typeface="Lexend Black"/>
                <a:cs typeface="Lexend Black"/>
                <a:sym typeface="Lexend Black"/>
              </a:defRPr>
            </a:lvl9pPr>
          </a:lstStyle>
          <a:p/>
        </p:txBody>
      </p:sp>
      <p:sp>
        <p:nvSpPr>
          <p:cNvPr id="7" name="Google Shape;7;p80"/>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1pPr>
            <a:lvl2pPr indent="-304800" lvl="1" marL="9144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2pPr>
            <a:lvl3pPr indent="-304800" lvl="2" marL="13716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3pPr>
            <a:lvl4pPr indent="-304800" lvl="3" marL="18288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4pPr>
            <a:lvl5pPr indent="-304800" lvl="4" marL="22860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5pPr>
            <a:lvl6pPr indent="-304800" lvl="5" marL="27432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6pPr>
            <a:lvl7pPr indent="-304800" lvl="6" marL="32004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7pPr>
            <a:lvl8pPr indent="-304800" lvl="7" marL="36576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8pPr>
            <a:lvl9pPr indent="-304800" lvl="8" marL="4114800" marR="0" rtl="0" algn="l">
              <a:lnSpc>
                <a:spcPct val="100000"/>
              </a:lnSpc>
              <a:spcBef>
                <a:spcPts val="0"/>
              </a:spcBef>
              <a:spcAft>
                <a:spcPts val="0"/>
              </a:spcAft>
              <a:buClr>
                <a:schemeClr val="dk1"/>
              </a:buClr>
              <a:buSzPts val="1200"/>
              <a:buFont typeface="Inter"/>
              <a:buChar char="■"/>
              <a:defRPr b="0" i="0" sz="1200" u="none" cap="none" strike="noStrike">
                <a:solidFill>
                  <a:schemeClr val="dk1"/>
                </a:solidFill>
                <a:latin typeface="Inter"/>
                <a:ea typeface="Inter"/>
                <a:cs typeface="Inter"/>
                <a:sym typeface="Inter"/>
              </a:defRPr>
            </a:lvl9pPr>
          </a:lstStyle>
          <a:p/>
        </p:txBody>
      </p:sp>
      <p:sp>
        <p:nvSpPr>
          <p:cNvPr id="8" name="Google Shape;8;p80"/>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lvl1pPr indent="0" lvl="0"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1pPr>
            <a:lvl2pPr indent="0" lvl="1"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2pPr>
            <a:lvl3pPr indent="0" lvl="2"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3pPr>
            <a:lvl4pPr indent="0" lvl="3"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4pPr>
            <a:lvl5pPr indent="0" lvl="4"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5pPr>
            <a:lvl6pPr indent="0" lvl="5"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6pPr>
            <a:lvl7pPr indent="0" lvl="6"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7pPr>
            <a:lvl8pPr indent="0" lvl="7"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8pPr>
            <a:lvl9pPr indent="0" lvl="8" marL="0" marR="0" rtl="0" algn="r">
              <a:lnSpc>
                <a:spcPct val="100000"/>
              </a:lnSpc>
              <a:spcBef>
                <a:spcPts val="0"/>
              </a:spcBef>
              <a:spcAft>
                <a:spcPts val="0"/>
              </a:spcAft>
              <a:buNone/>
              <a:defRPr b="0" i="0" sz="1200" u="none" cap="none" strike="noStrike">
                <a:solidFill>
                  <a:srgbClr val="767676"/>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18" name="Shape 518"/>
        <p:cNvGrpSpPr/>
        <p:nvPr/>
      </p:nvGrpSpPr>
      <p:grpSpPr>
        <a:xfrm>
          <a:off x="0" y="0"/>
          <a:ext cx="0" cy="0"/>
          <a:chOff x="0" y="0"/>
          <a:chExt cx="0" cy="0"/>
        </a:xfrm>
      </p:grpSpPr>
      <p:sp>
        <p:nvSpPr>
          <p:cNvPr id="519" name="Google Shape;519;p10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1pPr>
            <a:lvl2pPr lvl="1"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2pPr>
            <a:lvl3pPr lvl="2"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3pPr>
            <a:lvl4pPr lvl="3"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4pPr>
            <a:lvl5pPr lvl="4"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5pPr>
            <a:lvl6pPr lvl="5"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6pPr>
            <a:lvl7pPr lvl="6"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7pPr>
            <a:lvl8pPr lvl="7"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8pPr>
            <a:lvl9pPr lvl="8" marR="0" rtl="0" algn="ctr">
              <a:lnSpc>
                <a:spcPct val="100000"/>
              </a:lnSpc>
              <a:spcBef>
                <a:spcPts val="0"/>
              </a:spcBef>
              <a:spcAft>
                <a:spcPts val="0"/>
              </a:spcAft>
              <a:buClr>
                <a:srgbClr val="FFFFFF"/>
              </a:buClr>
              <a:buSzPts val="2400"/>
              <a:buFont typeface="Arial"/>
              <a:buNone/>
              <a:defRPr b="0" i="0" sz="2400" u="none" cap="none" strike="noStrike">
                <a:solidFill>
                  <a:srgbClr val="FFFFFF"/>
                </a:solidFill>
                <a:latin typeface="Arial"/>
                <a:ea typeface="Arial"/>
                <a:cs typeface="Arial"/>
                <a:sym typeface="Arial"/>
              </a:defRPr>
            </a:lvl9pPr>
          </a:lstStyle>
          <a:p/>
        </p:txBody>
      </p:sp>
      <p:sp>
        <p:nvSpPr>
          <p:cNvPr id="520" name="Google Shape;520;p10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7.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7.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image" Target="../media/image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0.xml"/><Relationship Id="rId3" Type="http://schemas.openxmlformats.org/officeDocument/2006/relationships/image" Target="../media/image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 Id="rId3" Type="http://schemas.openxmlformats.org/officeDocument/2006/relationships/image" Target="../media/image1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 Id="rId3" Type="http://schemas.openxmlformats.org/officeDocument/2006/relationships/image" Target="../media/image7.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 Id="rId3" Type="http://schemas.openxmlformats.org/officeDocument/2006/relationships/image" Target="../media/image9.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 Id="rId3" Type="http://schemas.openxmlformats.org/officeDocument/2006/relationships/image" Target="../media/image15.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 Id="rId3" Type="http://schemas.openxmlformats.org/officeDocument/2006/relationships/image" Target="../media/image1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 Id="rId3" Type="http://schemas.openxmlformats.org/officeDocument/2006/relationships/image" Target="../media/image1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 Id="rId3" Type="http://schemas.openxmlformats.org/officeDocument/2006/relationships/image" Target="../media/image8.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 Id="rId3" Type="http://schemas.openxmlformats.org/officeDocument/2006/relationships/image" Target="../media/image11.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7.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 Id="rId3" Type="http://schemas.openxmlformats.org/officeDocument/2006/relationships/image" Target="../media/image17.png"/></Relationships>
</file>

<file path=ppt/slides/_rels/slide30.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2.xml"/><Relationship Id="rId2" Type="http://schemas.openxmlformats.org/officeDocument/2006/relationships/notesSlide" Target="../notesSlides/notesSlide30.xml"/><Relationship Id="rId3" Type="http://schemas.openxmlformats.org/officeDocument/2006/relationships/slide" Target="/ppt/slides/slide68.xml"/><Relationship Id="rId4" Type="http://schemas.openxmlformats.org/officeDocument/2006/relationships/slide" Target="/ppt/slides/slide65.xml"/><Relationship Id="rId9" Type="http://schemas.openxmlformats.org/officeDocument/2006/relationships/slide" Target="/ppt/slides/slide70.xml"/><Relationship Id="rId5" Type="http://schemas.openxmlformats.org/officeDocument/2006/relationships/slide" Target="/ppt/slides/slide64.xml"/><Relationship Id="rId6" Type="http://schemas.openxmlformats.org/officeDocument/2006/relationships/slide" Target="/ppt/slides/slide63.xml"/><Relationship Id="rId7" Type="http://schemas.openxmlformats.org/officeDocument/2006/relationships/slide" Target="/ppt/slides/slide68.xml"/><Relationship Id="rId8" Type="http://schemas.openxmlformats.org/officeDocument/2006/relationships/slide" Target="/ppt/slides/slide76.xml"/><Relationship Id="rId11" Type="http://schemas.openxmlformats.org/officeDocument/2006/relationships/hyperlink" Target="https://bit.ly/3A1uf1Q" TargetMode="External"/><Relationship Id="rId10"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epik.com/?utm_source=slidesgo_template&amp;utm_medium=referral-link&amp;utm_campaign=promo-slide&amp;utm_term=slidesgo&amp;utm_content=wepik"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1.xml"/><Relationship Id="rId3" Type="http://schemas.openxmlformats.org/officeDocument/2006/relationships/image" Target="../media/image7.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2.xml"/><Relationship Id="rId3" Type="http://schemas.openxmlformats.org/officeDocument/2006/relationships/image" Target="../media/image7.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xml"/><Relationship Id="rId3" Type="http://schemas.openxmlformats.org/officeDocument/2006/relationships/image" Target="../media/image7.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3.xml"/><Relationship Id="rId3" Type="http://schemas.openxmlformats.org/officeDocument/2006/relationships/image" Target="../media/image7.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4.xml"/><Relationship Id="rId3" Type="http://schemas.openxmlformats.org/officeDocument/2006/relationships/image" Target="../media/image7.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5.xml"/><Relationship Id="rId3" Type="http://schemas.openxmlformats.org/officeDocument/2006/relationships/image" Target="../media/image27.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6.xml"/><Relationship Id="rId3" Type="http://schemas.openxmlformats.org/officeDocument/2006/relationships/image" Target="../media/image19.jpg"/><Relationship Id="rId4" Type="http://schemas.openxmlformats.org/officeDocument/2006/relationships/image" Target="../media/image7.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7.xml"/><Relationship Id="rId3" Type="http://schemas.openxmlformats.org/officeDocument/2006/relationships/image" Target="../media/image7.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8.xml"/><Relationship Id="rId3" Type="http://schemas.openxmlformats.org/officeDocument/2006/relationships/image" Target="../media/image7.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image" Target="../media/image7.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2.xml"/><Relationship Id="rId3" Type="http://schemas.openxmlformats.org/officeDocument/2006/relationships/image" Target="../media/image30.png"/></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53.xml"/><Relationship Id="rId3" Type="http://schemas.openxmlformats.org/officeDocument/2006/relationships/image" Target="../media/image16.jp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4.xml"/><Relationship Id="rId3" Type="http://schemas.openxmlformats.org/officeDocument/2006/relationships/image" Target="../media/image28.jp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24.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18.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62.xml"/><Relationship Id="rId3" Type="http://schemas.openxmlformats.org/officeDocument/2006/relationships/image" Target="../media/image21.jpg"/><Relationship Id="rId4" Type="http://schemas.openxmlformats.org/officeDocument/2006/relationships/image" Target="../media/image20.jp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64.xml"/><Relationship Id="rId3" Type="http://schemas.openxmlformats.org/officeDocument/2006/relationships/image" Target="../media/image7.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65.xml"/><Relationship Id="rId3" Type="http://schemas.openxmlformats.org/officeDocument/2006/relationships/hyperlink" Target="https://www.freepik.com/free-photo/beautiful-women-working-together-startup-company_18843631.htm/?utm_source=slidesgo_template&amp;utm_medium=referral-link&amp;utm_campaign=sg_resources&amp;utm_content=freepik" TargetMode="External"/><Relationship Id="rId4" Type="http://schemas.openxmlformats.org/officeDocument/2006/relationships/hyperlink" Target="https://www.freepik.com/free-photo/corporate-employee-posing-office_11762370.htm/?utm_source=slidesgo_template&amp;utm_medium=referral-link&amp;utm_campaign=sg_resources&amp;utm_content=freepik" TargetMode="External"/><Relationship Id="rId5" Type="http://schemas.openxmlformats.org/officeDocument/2006/relationships/hyperlink" Target="https://www.freepik.com/free-photo/businessman-looking-tablet_9634650.htm/?utm_source=slidesgo_template&amp;utm_medium=referral-link&amp;utm_campaign=sg_resources&amp;utm_content=freepik" TargetMode="External"/><Relationship Id="rId6" Type="http://schemas.openxmlformats.org/officeDocument/2006/relationships/hyperlink" Target="https://www.freepik.com/free-photo/two-male-colleagues-talking-each-other-during-meeting_12065581.htm/?utm_source=slidesgo_template&amp;utm_medium=referral-link&amp;utm_campaign=sg_resources&amp;utm_content=freepik" TargetMode="External"/><Relationship Id="rId7" Type="http://schemas.openxmlformats.org/officeDocument/2006/relationships/hyperlink" Target="https://www.freepik.com/free-photo/office-workers-using-finance-graphs_42621760.htm/?utm_source=slidesgo_template&amp;utm_medium=referral-link&amp;utm_campaign=sg_resources&amp;utm_content=freepik" TargetMode="External"/><Relationship Id="rId8" Type="http://schemas.openxmlformats.org/officeDocument/2006/relationships/hyperlink" Target="https://www.freepik.com/free-photo/man-showing-something-his-colleagues-laptop-during-meeting_12065572.htm/?utm_source=slidesgo_template&amp;utm_medium=referral-link&amp;utm_campaign=sg_resources&amp;utm_content=freepik"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6.xml"/><Relationship Id="rId3" Type="http://schemas.openxmlformats.org/officeDocument/2006/relationships/hyperlink" Target="http://bit.ly/2PfT4lq" TargetMode="External"/><Relationship Id="rId4" Type="http://schemas.openxmlformats.org/officeDocument/2006/relationships/slide" Target="/ppt/slides/slide6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7.xml"/><Relationship Id="rId3" Type="http://schemas.openxmlformats.org/officeDocument/2006/relationships/hyperlink" Target="http://bit.ly/2PfT4lq" TargetMode="External"/><Relationship Id="rId4" Type="http://schemas.openxmlformats.org/officeDocument/2006/relationships/slide" Target="/ppt/slides/slide6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8.xml"/><Relationship Id="rId3" Type="http://schemas.openxmlformats.org/officeDocument/2006/relationships/hyperlink" Target="https://fonts.google.com/specimen/Lexend" TargetMode="External"/><Relationship Id="rId4" Type="http://schemas.openxmlformats.org/officeDocument/2006/relationships/hyperlink" Target="https://fonts.google.com/specimen/Inter"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9.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9.png"/><Relationship Id="rId14" Type="http://schemas.openxmlformats.org/officeDocument/2006/relationships/image" Target="../media/image22.png"/><Relationship Id="rId17" Type="http://schemas.openxmlformats.org/officeDocument/2006/relationships/image" Target="../media/image23.png"/><Relationship Id="rId16" Type="http://schemas.openxmlformats.org/officeDocument/2006/relationships/image" Target="../media/image2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0.xml"/><Relationship Id="rId3" Type="http://schemas.openxmlformats.org/officeDocument/2006/relationships/hyperlink" Target="https://bit.ly/2ZjL1pd"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6.xml"/><Relationship Id="rId3" Type="http://schemas.openxmlformats.org/officeDocument/2006/relationships/hyperlink" Target="https://workspace.google.com/marketplace/app/icons_for_slides_docs/381578326502" TargetMode="Externa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9.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83.xml"/><Relationship Id="rId3" Type="http://schemas.openxmlformats.org/officeDocument/2006/relationships/hyperlink" Target="http://bit.ly/2PfT4lq" TargetMode="External"/><Relationship Id="rId4" Type="http://schemas.openxmlformats.org/officeDocument/2006/relationships/image" Target="../media/image3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 name="Shape 527"/>
        <p:cNvGrpSpPr/>
        <p:nvPr/>
      </p:nvGrpSpPr>
      <p:grpSpPr>
        <a:xfrm>
          <a:off x="0" y="0"/>
          <a:ext cx="0" cy="0"/>
          <a:chOff x="0" y="0"/>
          <a:chExt cx="0" cy="0"/>
        </a:xfrm>
      </p:grpSpPr>
      <p:sp>
        <p:nvSpPr>
          <p:cNvPr id="528" name="Google Shape;528;p1"/>
          <p:cNvSpPr txBox="1"/>
          <p:nvPr>
            <p:ph type="ctrTitle"/>
          </p:nvPr>
        </p:nvSpPr>
        <p:spPr>
          <a:xfrm>
            <a:off x="813750" y="1900397"/>
            <a:ext cx="6508800" cy="1005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5200"/>
              <a:buNone/>
            </a:pPr>
            <a:r>
              <a:rPr lang="en" sz="2000"/>
              <a:t>Emotion AI at Work: Implications for Workplace Surveillance,</a:t>
            </a:r>
            <a:endParaRPr sz="2000"/>
          </a:p>
          <a:p>
            <a:pPr indent="0" lvl="0" marL="0" rtl="0" algn="l">
              <a:lnSpc>
                <a:spcPct val="100000"/>
              </a:lnSpc>
              <a:spcBef>
                <a:spcPts val="0"/>
              </a:spcBef>
              <a:spcAft>
                <a:spcPts val="0"/>
              </a:spcAft>
              <a:buSzPts val="5200"/>
              <a:buNone/>
            </a:pPr>
            <a:r>
              <a:rPr lang="en" sz="2000"/>
              <a:t>Emotional Labor, and Emotional Privacy</a:t>
            </a:r>
            <a:endParaRPr sz="2000"/>
          </a:p>
        </p:txBody>
      </p:sp>
      <p:pic>
        <p:nvPicPr>
          <p:cNvPr id="529" name="Google Shape;529;p1"/>
          <p:cNvPicPr preferRelativeResize="0"/>
          <p:nvPr/>
        </p:nvPicPr>
        <p:blipFill rotWithShape="1">
          <a:blip r:embed="rId3">
            <a:alphaModFix/>
          </a:blip>
          <a:srcRect b="0" l="0" r="0" t="0"/>
          <a:stretch/>
        </p:blipFill>
        <p:spPr>
          <a:xfrm>
            <a:off x="903050" y="3981961"/>
            <a:ext cx="1159200" cy="103500"/>
          </a:xfrm>
          <a:prstGeom prst="rect">
            <a:avLst/>
          </a:prstGeom>
          <a:noFill/>
          <a:ln>
            <a:noFill/>
          </a:ln>
        </p:spPr>
      </p:pic>
      <p:sp>
        <p:nvSpPr>
          <p:cNvPr id="530" name="Google Shape;530;p1"/>
          <p:cNvSpPr txBox="1"/>
          <p:nvPr/>
        </p:nvSpPr>
        <p:spPr>
          <a:xfrm>
            <a:off x="813749" y="2970000"/>
            <a:ext cx="7167900" cy="678300"/>
          </a:xfrm>
          <a:prstGeom prst="rect">
            <a:avLst/>
          </a:prstGeom>
          <a:noFill/>
          <a:ln>
            <a:noFill/>
          </a:ln>
        </p:spPr>
        <p:txBody>
          <a:bodyPr anchorCtr="0" anchor="t" bIns="91425" lIns="91425" spcFirstLastPara="1" rIns="91425" wrap="square" tIns="91425">
            <a:noAutofit/>
          </a:bodyPr>
          <a:lstStyle/>
          <a:p>
            <a:pPr indent="0" lvl="0" marL="0" marR="0" rtl="0" algn="l">
              <a:lnSpc>
                <a:spcPct val="150000"/>
              </a:lnSpc>
              <a:spcBef>
                <a:spcPts val="0"/>
              </a:spcBef>
              <a:spcAft>
                <a:spcPts val="0"/>
              </a:spcAft>
              <a:buClr>
                <a:schemeClr val="dk1"/>
              </a:buClr>
              <a:buSzPts val="1200"/>
              <a:buFont typeface="Inter"/>
              <a:buNone/>
            </a:pPr>
            <a:r>
              <a:rPr lang="en" sz="1200">
                <a:solidFill>
                  <a:schemeClr val="dk1"/>
                </a:solidFill>
                <a:latin typeface="Inter"/>
                <a:ea typeface="Inter"/>
                <a:cs typeface="Inter"/>
                <a:sym typeface="Inter"/>
              </a:rPr>
              <a:t>Kat Roemmich, Florian Schaub, Nazanin Andalibi</a:t>
            </a:r>
            <a:endParaRPr/>
          </a:p>
        </p:txBody>
      </p:sp>
      <p:sp>
        <p:nvSpPr>
          <p:cNvPr id="531" name="Google Shape;531;p1"/>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5" name="Shape 535"/>
        <p:cNvGrpSpPr/>
        <p:nvPr/>
      </p:nvGrpSpPr>
      <p:grpSpPr>
        <a:xfrm>
          <a:off x="0" y="0"/>
          <a:ext cx="0" cy="0"/>
          <a:chOff x="0" y="0"/>
          <a:chExt cx="0" cy="0"/>
        </a:xfrm>
      </p:grpSpPr>
      <p:sp>
        <p:nvSpPr>
          <p:cNvPr id="536" name="Google Shape;536;p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Abstract</a:t>
            </a:r>
            <a:endParaRPr/>
          </a:p>
        </p:txBody>
      </p:sp>
      <p:sp>
        <p:nvSpPr>
          <p:cNvPr id="537" name="Google Shape;537;p2"/>
          <p:cNvSpPr txBox="1"/>
          <p:nvPr>
            <p:ph idx="1" type="body"/>
          </p:nvPr>
        </p:nvSpPr>
        <p:spPr>
          <a:xfrm>
            <a:off x="720000" y="1131325"/>
            <a:ext cx="7577400" cy="3093600"/>
          </a:xfrm>
          <a:prstGeom prst="rect">
            <a:avLst/>
          </a:prstGeom>
          <a:noFill/>
          <a:ln>
            <a:noFill/>
          </a:ln>
        </p:spPr>
        <p:txBody>
          <a:bodyPr anchorCtr="0" anchor="t" bIns="91425" lIns="91425" spcFirstLastPara="1" rIns="91425" wrap="square" tIns="91425">
            <a:noAutofit/>
          </a:bodyPr>
          <a:lstStyle/>
          <a:p>
            <a:pPr indent="-330200" lvl="0" marL="457200" rtl="0" algn="l">
              <a:lnSpc>
                <a:spcPct val="100000"/>
              </a:lnSpc>
              <a:spcBef>
                <a:spcPts val="0"/>
              </a:spcBef>
              <a:spcAft>
                <a:spcPts val="0"/>
              </a:spcAft>
              <a:buSzPts val="1600"/>
              <a:buChar char="●"/>
            </a:pPr>
            <a:r>
              <a:rPr lang="en" sz="1600"/>
              <a:t>The study explores workers' perceptions and experiences of emotion AI in the workplace, finding that it is viewed as a violation of emotional privacy and may be used to enforce compliance with emotional labor expectations.</a:t>
            </a:r>
            <a:endParaRPr sz="1600"/>
          </a:p>
          <a:p>
            <a:pPr indent="0" lvl="0" marL="457200" rtl="0" algn="l">
              <a:lnSpc>
                <a:spcPct val="100000"/>
              </a:lnSpc>
              <a:spcBef>
                <a:spcPts val="0"/>
              </a:spcBef>
              <a:spcAft>
                <a:spcPts val="0"/>
              </a:spcAft>
              <a:buNone/>
            </a:pPr>
            <a:r>
              <a:t/>
            </a:r>
            <a:endParaRPr sz="1600"/>
          </a:p>
          <a:p>
            <a:pPr indent="-330200" lvl="0" marL="457200" rtl="0" algn="l">
              <a:lnSpc>
                <a:spcPct val="100000"/>
              </a:lnSpc>
              <a:spcBef>
                <a:spcPts val="0"/>
              </a:spcBef>
              <a:spcAft>
                <a:spcPts val="0"/>
              </a:spcAft>
              <a:buSzPts val="1600"/>
              <a:buChar char="●"/>
            </a:pPr>
            <a:r>
              <a:rPr lang="en" sz="1600"/>
              <a:t>Emotion AI in the workplace can lead to a range of harms for workers, highlighting the need to recognize and define emotional privacy as an individual right and raise research and policy questions on how to protect it. </a:t>
            </a:r>
            <a:endParaRPr sz="1600"/>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3"/>
          <p:cNvSpPr txBox="1"/>
          <p:nvPr>
            <p:ph type="title"/>
          </p:nvPr>
        </p:nvSpPr>
        <p:spPr>
          <a:xfrm>
            <a:off x="1941200" y="2076663"/>
            <a:ext cx="5067600" cy="1511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
              <a:t>Introduction</a:t>
            </a:r>
            <a:endParaRPr/>
          </a:p>
        </p:txBody>
      </p:sp>
      <p:sp>
        <p:nvSpPr>
          <p:cNvPr id="543" name="Google Shape;543;p3"/>
          <p:cNvSpPr txBox="1"/>
          <p:nvPr>
            <p:ph idx="2" type="title"/>
          </p:nvPr>
        </p:nvSpPr>
        <p:spPr>
          <a:xfrm>
            <a:off x="1941200" y="1224188"/>
            <a:ext cx="5067600" cy="915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01</a:t>
            </a:r>
            <a:endParaRPr/>
          </a:p>
        </p:txBody>
      </p:sp>
      <p:pic>
        <p:nvPicPr>
          <p:cNvPr id="544" name="Google Shape;544;p3"/>
          <p:cNvPicPr preferRelativeResize="0"/>
          <p:nvPr/>
        </p:nvPicPr>
        <p:blipFill rotWithShape="1">
          <a:blip r:embed="rId3">
            <a:alphaModFix/>
          </a:blip>
          <a:srcRect b="0" l="0" r="0" t="0"/>
          <a:stretch/>
        </p:blipFill>
        <p:spPr>
          <a:xfrm>
            <a:off x="2040050" y="3797582"/>
            <a:ext cx="1159200" cy="103500"/>
          </a:xfrm>
          <a:prstGeom prst="rect">
            <a:avLst/>
          </a:prstGeom>
          <a:noFill/>
          <a:ln>
            <a:noFill/>
          </a:ln>
        </p:spPr>
      </p:pic>
      <p:sp>
        <p:nvSpPr>
          <p:cNvPr id="545" name="Google Shape;545;p3"/>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lang="en"/>
              <a:t>‹#›</a:t>
            </a:fld>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 name="Shape 549"/>
        <p:cNvGrpSpPr/>
        <p:nvPr/>
      </p:nvGrpSpPr>
      <p:grpSpPr>
        <a:xfrm>
          <a:off x="0" y="0"/>
          <a:ext cx="0" cy="0"/>
          <a:chOff x="0" y="0"/>
          <a:chExt cx="0" cy="0"/>
        </a:xfrm>
      </p:grpSpPr>
      <p:sp>
        <p:nvSpPr>
          <p:cNvPr id="550" name="Google Shape;550;p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Introduction</a:t>
            </a:r>
            <a:endParaRPr/>
          </a:p>
        </p:txBody>
      </p:sp>
      <p:sp>
        <p:nvSpPr>
          <p:cNvPr id="551" name="Google Shape;551;p4"/>
          <p:cNvSpPr txBox="1"/>
          <p:nvPr/>
        </p:nvSpPr>
        <p:spPr>
          <a:xfrm>
            <a:off x="720000" y="937200"/>
            <a:ext cx="7962300" cy="3093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The need to understand the perceptions and experiences of workers subject to emotion AI in the workplace, as little is known about this topic.</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It emphasizes the potential privacy risks and vulnerability to manipulation that people may face when interacting with emotion AI in the workplace, particularly in the context of employer surveillance practices in the US.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The paper aims to address the gap in empirical understanding of the implications of emotion AI-enabled workplace surveillance from the perspective of workers, and the lack of legal protections or regulatory safeguards for emotional privacy.</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rtl="0" algn="l">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The power asymmetry between organizations and workers is acknowledged, and the importance of including workers' perspectives in understanding the ethical and social implications of emotion AI in the workplace is emphasized.</a:t>
            </a:r>
            <a:endParaRPr>
              <a:solidFill>
                <a:schemeClr val="dk1"/>
              </a:solidFill>
              <a:latin typeface="Inter"/>
              <a:ea typeface="Inter"/>
              <a:cs typeface="Inter"/>
              <a:sym typeface="Inter"/>
            </a:endParaRPr>
          </a:p>
          <a:p>
            <a:pPr indent="0" lvl="0" marL="457200" rtl="0" algn="l">
              <a:spcBef>
                <a:spcPts val="0"/>
              </a:spcBef>
              <a:spcAft>
                <a:spcPts val="0"/>
              </a:spcAft>
              <a:buNone/>
            </a:pPr>
            <a:r>
              <a:t/>
            </a:r>
            <a:endParaRPr>
              <a:solidFill>
                <a:schemeClr val="dk1"/>
              </a:solidFill>
              <a:latin typeface="Inter"/>
              <a:ea typeface="Inter"/>
              <a:cs typeface="Inter"/>
              <a:sym typeface="Inter"/>
            </a:endParaRPr>
          </a:p>
          <a:p>
            <a:pPr indent="-317500" lvl="0" marL="457200" rtl="0" algn="l">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The paper also outlines the research questions addressed in the study, including workers' perceptions of emotion AI, behavioral adaptations, and the consequences associated with its use in the workplace.</a:t>
            </a:r>
            <a:endParaRPr>
              <a:solidFill>
                <a:schemeClr val="dk1"/>
              </a:solidFill>
              <a:latin typeface="Inter"/>
              <a:ea typeface="Inter"/>
              <a:cs typeface="Inter"/>
              <a:sym typeface="Inter"/>
            </a:endParaRPr>
          </a:p>
        </p:txBody>
      </p:sp>
      <p:sp>
        <p:nvSpPr>
          <p:cNvPr id="552" name="Google Shape;552;p4"/>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sp>
        <p:nvSpPr>
          <p:cNvPr id="557" name="Google Shape;557;g269714b166f_2_2"/>
          <p:cNvSpPr txBox="1"/>
          <p:nvPr>
            <p:ph type="title"/>
          </p:nvPr>
        </p:nvSpPr>
        <p:spPr>
          <a:xfrm>
            <a:off x="1941200" y="2076675"/>
            <a:ext cx="5654400" cy="1511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
              <a:t>Background and related work</a:t>
            </a:r>
            <a:endParaRPr/>
          </a:p>
        </p:txBody>
      </p:sp>
      <p:sp>
        <p:nvSpPr>
          <p:cNvPr id="558" name="Google Shape;558;g269714b166f_2_2"/>
          <p:cNvSpPr txBox="1"/>
          <p:nvPr>
            <p:ph idx="2" type="title"/>
          </p:nvPr>
        </p:nvSpPr>
        <p:spPr>
          <a:xfrm>
            <a:off x="1941200" y="1224188"/>
            <a:ext cx="5067600" cy="915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02</a:t>
            </a:r>
            <a:endParaRPr/>
          </a:p>
        </p:txBody>
      </p:sp>
      <p:pic>
        <p:nvPicPr>
          <p:cNvPr id="559" name="Google Shape;559;g269714b166f_2_2"/>
          <p:cNvPicPr preferRelativeResize="0"/>
          <p:nvPr/>
        </p:nvPicPr>
        <p:blipFill rotWithShape="1">
          <a:blip r:embed="rId3">
            <a:alphaModFix/>
          </a:blip>
          <a:srcRect b="0" l="0" r="0" t="0"/>
          <a:stretch/>
        </p:blipFill>
        <p:spPr>
          <a:xfrm>
            <a:off x="2040050" y="3797582"/>
            <a:ext cx="1159200" cy="103500"/>
          </a:xfrm>
          <a:prstGeom prst="rect">
            <a:avLst/>
          </a:prstGeom>
          <a:noFill/>
          <a:ln>
            <a:noFill/>
          </a:ln>
        </p:spPr>
      </p:pic>
      <p:sp>
        <p:nvSpPr>
          <p:cNvPr id="560" name="Google Shape;560;g269714b166f_2_2"/>
          <p:cNvSpPr txBox="1"/>
          <p:nvPr>
            <p:ph idx="12" type="sldNum"/>
          </p:nvPr>
        </p:nvSpPr>
        <p:spPr>
          <a:xfrm>
            <a:off x="6457950" y="4767263"/>
            <a:ext cx="2057400" cy="2745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lang="en"/>
              <a:t>‹#›</a:t>
            </a:fld>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sp>
        <p:nvSpPr>
          <p:cNvPr id="565" name="Google Shape;565;g269714b166f_2_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Workplace Surveillance of Workers’ Interiority</a:t>
            </a:r>
            <a:endParaRPr/>
          </a:p>
        </p:txBody>
      </p:sp>
      <p:sp>
        <p:nvSpPr>
          <p:cNvPr id="566" name="Google Shape;566;g269714b166f_2_9"/>
          <p:cNvSpPr txBox="1"/>
          <p:nvPr/>
        </p:nvSpPr>
        <p:spPr>
          <a:xfrm>
            <a:off x="720000" y="1530816"/>
            <a:ext cx="7704000" cy="3093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Employers have been surveilling employees' interior states since the 1920s, using surveys, interviews, and psychological tests.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Surveillance practices have evolved over time, with the use of lie detector tests in the 1970s and electronic performance monitoring in the 1980s.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Emotion recognition technologies have further fueled the desire to monitor workers' emotions, but they fail to consider the nuances and context of emotional expression at work.</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Workplace monitoring now includes the detection and monitoring of workers' emotions, mood, and core affect.</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This study aims to investigate workers' general perceptions of emotion AI.</a:t>
            </a:r>
            <a:endParaRPr>
              <a:solidFill>
                <a:schemeClr val="dk1"/>
              </a:solidFill>
              <a:latin typeface="Inter"/>
              <a:ea typeface="Inter"/>
              <a:cs typeface="Inter"/>
              <a:sym typeface="Inter"/>
            </a:endParaRPr>
          </a:p>
        </p:txBody>
      </p:sp>
      <p:sp>
        <p:nvSpPr>
          <p:cNvPr id="567" name="Google Shape;567;g269714b166f_2_9"/>
          <p:cNvSpPr txBox="1"/>
          <p:nvPr>
            <p:ph idx="12" type="sldNum"/>
          </p:nvPr>
        </p:nvSpPr>
        <p:spPr>
          <a:xfrm>
            <a:off x="6457950" y="4767263"/>
            <a:ext cx="2057400" cy="2745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g269714b166f_3_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Emotion AI in the Workplace</a:t>
            </a:r>
            <a:endParaRPr/>
          </a:p>
        </p:txBody>
      </p:sp>
      <p:sp>
        <p:nvSpPr>
          <p:cNvPr id="573" name="Google Shape;573;g269714b166f_3_0"/>
          <p:cNvSpPr txBox="1"/>
          <p:nvPr/>
        </p:nvSpPr>
        <p:spPr>
          <a:xfrm>
            <a:off x="720000" y="1007166"/>
            <a:ext cx="7704000" cy="3093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Workplace monitoring aims to shape employees' behavior and activities through emotion AI-enabled technologies.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Workers' emotions and affects influence organizational outcomes, such as sales and productivity.</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Emotion AI in the workplace is adopted for various purposes, including safety and compliance, employee wellness, and behavior analysis.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HCI scholars have developed emotion AI applications for the workplace, such as promoting happiness and productivity.</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Emotion AI generates data about workers' emotions, which can be used to inform organizational strategy and manage employees.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Little is known about how the collection and sharing of workers' emotional information may impact their behavior.</a:t>
            </a:r>
            <a:endParaRPr>
              <a:solidFill>
                <a:schemeClr val="dk1"/>
              </a:solidFill>
              <a:latin typeface="Inter"/>
              <a:ea typeface="Inter"/>
              <a:cs typeface="Inter"/>
              <a:sym typeface="Inter"/>
            </a:endParaRPr>
          </a:p>
        </p:txBody>
      </p:sp>
      <p:sp>
        <p:nvSpPr>
          <p:cNvPr id="574" name="Google Shape;574;g269714b166f_3_0"/>
          <p:cNvSpPr txBox="1"/>
          <p:nvPr>
            <p:ph idx="12" type="sldNum"/>
          </p:nvPr>
        </p:nvSpPr>
        <p:spPr>
          <a:xfrm>
            <a:off x="6457950" y="4767263"/>
            <a:ext cx="2057400" cy="2745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g269714b166f_2_1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Adverse Consequences of Emotion AI</a:t>
            </a:r>
            <a:endParaRPr/>
          </a:p>
        </p:txBody>
      </p:sp>
      <p:sp>
        <p:nvSpPr>
          <p:cNvPr id="580" name="Google Shape;580;g269714b166f_2_16"/>
          <p:cNvSpPr txBox="1"/>
          <p:nvPr/>
        </p:nvSpPr>
        <p:spPr>
          <a:xfrm>
            <a:off x="720000" y="1007166"/>
            <a:ext cx="7704000" cy="3093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The potential benefits of emotion AI to organizations are well-established, but its effects on workers and associated social and privacy implications are relatively unknown.</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Negative attitudes towards emotion AI have been observed, including discomfort in the workplace and concerns about privacy.</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Emotion AI technologies should be used fairly and ethically, with meaningful consent, transparency, and contestability of information, and without widening power asymmetries.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The use of emotion AI in workplaces is largely unconstrained and unregulated, posing threats to worker autonomy and privacy.</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Workers may be unable to meaningfully consent to or protest the inference and collection of their emotion data in the workplace.</a:t>
            </a:r>
            <a:endParaRPr>
              <a:solidFill>
                <a:schemeClr val="dk1"/>
              </a:solidFill>
              <a:latin typeface="Inter"/>
              <a:ea typeface="Inter"/>
              <a:cs typeface="Inter"/>
              <a:sym typeface="Inter"/>
            </a:endParaRPr>
          </a:p>
        </p:txBody>
      </p:sp>
      <p:sp>
        <p:nvSpPr>
          <p:cNvPr id="581" name="Google Shape;581;g269714b166f_2_16"/>
          <p:cNvSpPr txBox="1"/>
          <p:nvPr>
            <p:ph idx="12" type="sldNum"/>
          </p:nvPr>
        </p:nvSpPr>
        <p:spPr>
          <a:xfrm>
            <a:off x="6457950" y="4767263"/>
            <a:ext cx="2057400" cy="2745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 name="Shape 585"/>
        <p:cNvGrpSpPr/>
        <p:nvPr/>
      </p:nvGrpSpPr>
      <p:grpSpPr>
        <a:xfrm>
          <a:off x="0" y="0"/>
          <a:ext cx="0" cy="0"/>
          <a:chOff x="0" y="0"/>
          <a:chExt cx="0" cy="0"/>
        </a:xfrm>
      </p:grpSpPr>
      <p:sp>
        <p:nvSpPr>
          <p:cNvPr id="586" name="Google Shape;586;g269714b166f_2_2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Adverse Consequences of Emotion AI</a:t>
            </a:r>
            <a:endParaRPr/>
          </a:p>
        </p:txBody>
      </p:sp>
      <p:sp>
        <p:nvSpPr>
          <p:cNvPr id="587" name="Google Shape;587;g269714b166f_2_22"/>
          <p:cNvSpPr txBox="1"/>
          <p:nvPr/>
        </p:nvSpPr>
        <p:spPr>
          <a:xfrm>
            <a:off x="720000" y="1007166"/>
            <a:ext cx="7704000" cy="3093600"/>
          </a:xfrm>
          <a:prstGeom prst="rect">
            <a:avLst/>
          </a:prstGeom>
          <a:noFill/>
          <a:ln>
            <a:noFill/>
          </a:ln>
        </p:spPr>
        <p:txBody>
          <a:bodyPr anchorCtr="0" anchor="t" bIns="91425" lIns="91425" spcFirstLastPara="1" rIns="91425" wrap="square" tIns="91425">
            <a:noAutofit/>
          </a:bodyPr>
          <a:lstStyle/>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Privacy theories such as privacy regulation theory, communication privacy management theory, and theory of contextual integrity help understand the privacy implications of emotion AI.</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Emotion AI may rupture boundaries, rules, and norms around emotional information sharing in the workplace, exposing workers to various privacy harms.</a:t>
            </a:r>
            <a:endParaRPr>
              <a:solidFill>
                <a:schemeClr val="dk1"/>
              </a:solidFill>
              <a:latin typeface="Inter"/>
              <a:ea typeface="Inter"/>
              <a:cs typeface="Inter"/>
              <a:sym typeface="Inter"/>
            </a:endParaRPr>
          </a:p>
          <a:p>
            <a:pPr indent="0" lvl="0" marL="457200" marR="0" rtl="0" algn="l">
              <a:lnSpc>
                <a:spcPct val="100000"/>
              </a:lnSpc>
              <a:spcBef>
                <a:spcPts val="0"/>
              </a:spcBef>
              <a:spcAft>
                <a:spcPts val="0"/>
              </a:spcAft>
              <a:buNone/>
            </a:pPr>
            <a:r>
              <a:t/>
            </a:r>
            <a:endParaRPr>
              <a:solidFill>
                <a:schemeClr val="dk1"/>
              </a:solidFill>
              <a:latin typeface="Inter"/>
              <a:ea typeface="Inter"/>
              <a:cs typeface="Inter"/>
              <a:sym typeface="Inter"/>
            </a:endParaRPr>
          </a:p>
          <a:p>
            <a:pPr indent="-317500" lvl="0" marL="457200" marR="0" rtl="0" algn="l">
              <a:lnSpc>
                <a:spcPct val="100000"/>
              </a:lnSpc>
              <a:spcBef>
                <a:spcPts val="0"/>
              </a:spcBef>
              <a:spcAft>
                <a:spcPts val="0"/>
              </a:spcAft>
              <a:buClr>
                <a:schemeClr val="dk1"/>
              </a:buClr>
              <a:buSzPts val="1400"/>
              <a:buFont typeface="Inter"/>
              <a:buChar char="●"/>
            </a:pPr>
            <a:r>
              <a:rPr lang="en">
                <a:solidFill>
                  <a:schemeClr val="dk1"/>
                </a:solidFill>
                <a:latin typeface="Inter"/>
                <a:ea typeface="Inter"/>
                <a:cs typeface="Inter"/>
                <a:sym typeface="Inter"/>
              </a:rPr>
              <a:t>This study aims to investigate the perceived risks of adverse consequences of emotion AI in the workplace from the perspective of workers.</a:t>
            </a:r>
            <a:endParaRPr>
              <a:solidFill>
                <a:schemeClr val="dk1"/>
              </a:solidFill>
              <a:latin typeface="Inter"/>
              <a:ea typeface="Inter"/>
              <a:cs typeface="Inter"/>
              <a:sym typeface="Inter"/>
            </a:endParaRPr>
          </a:p>
        </p:txBody>
      </p:sp>
      <p:sp>
        <p:nvSpPr>
          <p:cNvPr id="588" name="Google Shape;588;g269714b166f_2_22"/>
          <p:cNvSpPr txBox="1"/>
          <p:nvPr>
            <p:ph idx="12" type="sldNum"/>
          </p:nvPr>
        </p:nvSpPr>
        <p:spPr>
          <a:xfrm>
            <a:off x="6457950" y="4767263"/>
            <a:ext cx="2057400" cy="2745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 name="Shape 592"/>
        <p:cNvGrpSpPr/>
        <p:nvPr/>
      </p:nvGrpSpPr>
      <p:grpSpPr>
        <a:xfrm>
          <a:off x="0" y="0"/>
          <a:ext cx="0" cy="0"/>
          <a:chOff x="0" y="0"/>
          <a:chExt cx="0" cy="0"/>
        </a:xfrm>
      </p:grpSpPr>
      <p:sp>
        <p:nvSpPr>
          <p:cNvPr id="593" name="Google Shape;593;g269714b166f_2_28"/>
          <p:cNvSpPr txBox="1"/>
          <p:nvPr>
            <p:ph type="title"/>
          </p:nvPr>
        </p:nvSpPr>
        <p:spPr>
          <a:xfrm>
            <a:off x="1941200" y="2076675"/>
            <a:ext cx="5654400" cy="1511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
              <a:t>Method</a:t>
            </a:r>
            <a:endParaRPr/>
          </a:p>
        </p:txBody>
      </p:sp>
      <p:sp>
        <p:nvSpPr>
          <p:cNvPr id="594" name="Google Shape;594;g269714b166f_2_28"/>
          <p:cNvSpPr txBox="1"/>
          <p:nvPr>
            <p:ph idx="2" type="title"/>
          </p:nvPr>
        </p:nvSpPr>
        <p:spPr>
          <a:xfrm>
            <a:off x="1941200" y="1224188"/>
            <a:ext cx="5067600" cy="915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03</a:t>
            </a:r>
            <a:endParaRPr/>
          </a:p>
        </p:txBody>
      </p:sp>
      <p:pic>
        <p:nvPicPr>
          <p:cNvPr id="595" name="Google Shape;595;g269714b166f_2_28"/>
          <p:cNvPicPr preferRelativeResize="0"/>
          <p:nvPr/>
        </p:nvPicPr>
        <p:blipFill rotWithShape="1">
          <a:blip r:embed="rId3">
            <a:alphaModFix/>
          </a:blip>
          <a:srcRect b="0" l="0" r="0" t="0"/>
          <a:stretch/>
        </p:blipFill>
        <p:spPr>
          <a:xfrm>
            <a:off x="2040050" y="3797582"/>
            <a:ext cx="1159200" cy="103500"/>
          </a:xfrm>
          <a:prstGeom prst="rect">
            <a:avLst/>
          </a:prstGeom>
          <a:noFill/>
          <a:ln>
            <a:noFill/>
          </a:ln>
        </p:spPr>
      </p:pic>
      <p:sp>
        <p:nvSpPr>
          <p:cNvPr id="596" name="Google Shape;596;g269714b166f_2_28"/>
          <p:cNvSpPr txBox="1"/>
          <p:nvPr>
            <p:ph idx="12" type="sldNum"/>
          </p:nvPr>
        </p:nvSpPr>
        <p:spPr>
          <a:xfrm>
            <a:off x="6457950" y="4767263"/>
            <a:ext cx="2057400" cy="274500"/>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lang="en"/>
              <a:t>‹#›</a:t>
            </a:fld>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0" name="Shape 600"/>
        <p:cNvGrpSpPr/>
        <p:nvPr/>
      </p:nvGrpSpPr>
      <p:grpSpPr>
        <a:xfrm>
          <a:off x="0" y="0"/>
          <a:ext cx="0" cy="0"/>
          <a:chOff x="0" y="0"/>
          <a:chExt cx="0" cy="0"/>
        </a:xfrm>
      </p:grpSpPr>
      <p:sp>
        <p:nvSpPr>
          <p:cNvPr id="601" name="Google Shape;601;p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AI-Expressed Positive Emotion</a:t>
            </a:r>
            <a:endParaRPr/>
          </a:p>
        </p:txBody>
      </p:sp>
      <p:sp>
        <p:nvSpPr>
          <p:cNvPr id="602" name="Google Shape;602;p7"/>
          <p:cNvSpPr txBox="1"/>
          <p:nvPr>
            <p:ph idx="2" type="subTitle"/>
          </p:nvPr>
        </p:nvSpPr>
        <p:spPr>
          <a:xfrm>
            <a:off x="720000" y="1243804"/>
            <a:ext cx="7743253" cy="1800300"/>
          </a:xfrm>
          <a:prstGeom prst="rect">
            <a:avLst/>
          </a:prstGeom>
          <a:noFill/>
          <a:ln>
            <a:noFill/>
          </a:ln>
        </p:spPr>
        <p:txBody>
          <a:bodyPr anchorCtr="0" anchor="t" bIns="91425" lIns="91425" spcFirstLastPara="1" rIns="91425" wrap="square" tIns="91425">
            <a:noAutofit/>
          </a:bodyPr>
          <a:lstStyle/>
          <a:p>
            <a:pPr indent="-171450" lvl="0" marL="171450" rtl="0" algn="l">
              <a:lnSpc>
                <a:spcPct val="100000"/>
              </a:lnSpc>
              <a:spcBef>
                <a:spcPts val="0"/>
              </a:spcBef>
              <a:spcAft>
                <a:spcPts val="0"/>
              </a:spcAft>
              <a:buSzPts val="1200"/>
              <a:buFont typeface="Noto Sans Symbols"/>
              <a:buChar char="●"/>
            </a:pPr>
            <a:r>
              <a:rPr lang="en" sz="1600"/>
              <a:t>AI agent is less expected to express positive emotion than a human employee.</a:t>
            </a:r>
            <a:endParaRPr/>
          </a:p>
          <a:p>
            <a:pPr indent="-95250" lvl="0" marL="171450" rtl="0" algn="l">
              <a:lnSpc>
                <a:spcPct val="100000"/>
              </a:lnSpc>
              <a:spcBef>
                <a:spcPts val="0"/>
              </a:spcBef>
              <a:spcAft>
                <a:spcPts val="0"/>
              </a:spcAft>
              <a:buSzPts val="1200"/>
              <a:buFont typeface="Noto Sans Symbols"/>
              <a:buNone/>
            </a:pPr>
            <a:r>
              <a:t/>
            </a:r>
            <a:endParaRPr sz="1600"/>
          </a:p>
          <a:p>
            <a:pPr indent="-171450" lvl="0" marL="171450" rtl="0" algn="l">
              <a:lnSpc>
                <a:spcPct val="100000"/>
              </a:lnSpc>
              <a:spcBef>
                <a:spcPts val="0"/>
              </a:spcBef>
              <a:spcAft>
                <a:spcPts val="0"/>
              </a:spcAft>
              <a:buSzPts val="1200"/>
              <a:buFont typeface="Noto Sans Symbols"/>
              <a:buChar char="●"/>
            </a:pPr>
            <a:r>
              <a:rPr lang="en" sz="1600"/>
              <a:t>A violation of this expectation should weaken the positive impact of expressed positive emotion.</a:t>
            </a:r>
            <a:endParaRPr/>
          </a:p>
        </p:txBody>
      </p:sp>
      <p:sp>
        <p:nvSpPr>
          <p:cNvPr id="603" name="Google Shape;603;p7"/>
          <p:cNvSpPr txBox="1"/>
          <p:nvPr>
            <p:ph idx="3" type="subTitle"/>
          </p:nvPr>
        </p:nvSpPr>
        <p:spPr>
          <a:xfrm>
            <a:off x="1311007" y="2685368"/>
            <a:ext cx="1847446" cy="45995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b="1" lang="en">
                <a:latin typeface="Inter"/>
                <a:ea typeface="Inter"/>
                <a:cs typeface="Inter"/>
                <a:sym typeface="Inter"/>
              </a:rPr>
              <a:t>Hypothesis 1</a:t>
            </a:r>
            <a:endParaRPr/>
          </a:p>
        </p:txBody>
      </p:sp>
      <p:cxnSp>
        <p:nvCxnSpPr>
          <p:cNvPr id="604" name="Google Shape;604;p7"/>
          <p:cNvCxnSpPr/>
          <p:nvPr/>
        </p:nvCxnSpPr>
        <p:spPr>
          <a:xfrm>
            <a:off x="837282" y="2903535"/>
            <a:ext cx="407624" cy="0"/>
          </a:xfrm>
          <a:prstGeom prst="straightConnector1">
            <a:avLst/>
          </a:prstGeom>
          <a:noFill/>
          <a:ln cap="flat" cmpd="sng" w="9525">
            <a:solidFill>
              <a:schemeClr val="lt2"/>
            </a:solidFill>
            <a:prstDash val="solid"/>
            <a:round/>
            <a:headEnd len="sm" w="sm" type="none"/>
            <a:tailEnd len="med" w="med" type="diamond"/>
          </a:ln>
        </p:spPr>
      </p:cxnSp>
      <p:sp>
        <p:nvSpPr>
          <p:cNvPr id="605" name="Google Shape;605;p7"/>
          <p:cNvSpPr txBox="1"/>
          <p:nvPr/>
        </p:nvSpPr>
        <p:spPr>
          <a:xfrm>
            <a:off x="884334" y="3139534"/>
            <a:ext cx="7414584" cy="812489"/>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The positive effect of positive emotion expressed by an agent on service evaluations depends on the agent’s identity such that the effect is greater for a human agent than for an AI agent.</a:t>
            </a:r>
            <a:endParaRPr/>
          </a:p>
        </p:txBody>
      </p:sp>
      <p:sp>
        <p:nvSpPr>
          <p:cNvPr id="606" name="Google Shape;606;p7"/>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2400"/>
              <a:buFont typeface="Lexend Black"/>
              <a:buNone/>
            </a:pPr>
            <a:fld id="{00000000-1234-1234-1234-123412341234}" type="slidenum">
              <a:rPr b="0" i="0" lang="en" sz="1200" u="none" cap="none" strike="noStrike">
                <a:solidFill>
                  <a:srgbClr val="767676"/>
                </a:solidFill>
                <a:latin typeface="Lexend Black"/>
                <a:ea typeface="Lexend Black"/>
                <a:cs typeface="Lexend Black"/>
                <a:sym typeface="Lexend Black"/>
              </a:rPr>
              <a:t>‹#›</a:t>
            </a:fld>
            <a:endParaRPr b="0" i="0" sz="1200" u="none" cap="none" strike="noStrike">
              <a:solidFill>
                <a:srgbClr val="767676"/>
              </a:solidFill>
              <a:latin typeface="Lexend Black"/>
              <a:ea typeface="Lexend Black"/>
              <a:cs typeface="Lexend Black"/>
              <a:sym typeface="Lexend Black"/>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0" name="Shape 610"/>
        <p:cNvGrpSpPr/>
        <p:nvPr/>
      </p:nvGrpSpPr>
      <p:grpSpPr>
        <a:xfrm>
          <a:off x="0" y="0"/>
          <a:ext cx="0" cy="0"/>
          <a:chOff x="0" y="0"/>
          <a:chExt cx="0" cy="0"/>
        </a:xfrm>
      </p:grpSpPr>
      <p:sp>
        <p:nvSpPr>
          <p:cNvPr id="611" name="Google Shape;611;p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Affective pathway</a:t>
            </a:r>
            <a:endParaRPr/>
          </a:p>
        </p:txBody>
      </p:sp>
      <p:sp>
        <p:nvSpPr>
          <p:cNvPr id="612" name="Google Shape;612;p8"/>
          <p:cNvSpPr txBox="1"/>
          <p:nvPr>
            <p:ph idx="2" type="subTitle"/>
          </p:nvPr>
        </p:nvSpPr>
        <p:spPr>
          <a:xfrm>
            <a:off x="720000" y="1243804"/>
            <a:ext cx="7743253" cy="1800300"/>
          </a:xfrm>
          <a:prstGeom prst="rect">
            <a:avLst/>
          </a:prstGeom>
          <a:noFill/>
          <a:ln>
            <a:noFill/>
          </a:ln>
        </p:spPr>
        <p:txBody>
          <a:bodyPr anchorCtr="0" anchor="t" bIns="91425" lIns="91425" spcFirstLastPara="1" rIns="91425" wrap="square" tIns="91425">
            <a:noAutofit/>
          </a:bodyPr>
          <a:lstStyle/>
          <a:p>
            <a:pPr indent="-171450" lvl="0" marL="171450" rtl="0" algn="l">
              <a:lnSpc>
                <a:spcPct val="100000"/>
              </a:lnSpc>
              <a:spcBef>
                <a:spcPts val="0"/>
              </a:spcBef>
              <a:spcAft>
                <a:spcPts val="0"/>
              </a:spcAft>
              <a:buSzPts val="1200"/>
              <a:buFont typeface="Noto Sans Symbols"/>
              <a:buChar char="●"/>
            </a:pPr>
            <a:r>
              <a:rPr lang="en" sz="1600"/>
              <a:t>One’s expressed emotion can lead an observer to feel the same emotion through emotional contagion.</a:t>
            </a:r>
            <a:endParaRPr/>
          </a:p>
          <a:p>
            <a:pPr indent="0" lvl="0" marL="0" rtl="0" algn="l">
              <a:lnSpc>
                <a:spcPct val="100000"/>
              </a:lnSpc>
              <a:spcBef>
                <a:spcPts val="0"/>
              </a:spcBef>
              <a:spcAft>
                <a:spcPts val="0"/>
              </a:spcAft>
              <a:buSzPts val="1200"/>
              <a:buNone/>
            </a:pPr>
            <a:r>
              <a:t/>
            </a:r>
            <a:endParaRPr sz="1600"/>
          </a:p>
          <a:p>
            <a:pPr indent="-171450" lvl="0" marL="171450" rtl="0" algn="l">
              <a:lnSpc>
                <a:spcPct val="100000"/>
              </a:lnSpc>
              <a:spcBef>
                <a:spcPts val="0"/>
              </a:spcBef>
              <a:spcAft>
                <a:spcPts val="0"/>
              </a:spcAft>
              <a:buSzPts val="1200"/>
              <a:buFont typeface="Noto Sans Symbols"/>
              <a:buChar char="●"/>
            </a:pPr>
            <a:r>
              <a:rPr lang="en" sz="1600"/>
              <a:t>A customer’s positive emotion triggered by emotional contagion leads to a positive evaluation of a service encounter. </a:t>
            </a:r>
            <a:endParaRPr sz="1600"/>
          </a:p>
        </p:txBody>
      </p:sp>
      <p:sp>
        <p:nvSpPr>
          <p:cNvPr id="613" name="Google Shape;613;p8"/>
          <p:cNvSpPr txBox="1"/>
          <p:nvPr>
            <p:ph idx="3" type="subTitle"/>
          </p:nvPr>
        </p:nvSpPr>
        <p:spPr>
          <a:xfrm>
            <a:off x="1311007" y="2685368"/>
            <a:ext cx="2330068" cy="45995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b="1" lang="en">
                <a:latin typeface="Inter"/>
                <a:ea typeface="Inter"/>
                <a:cs typeface="Inter"/>
                <a:sym typeface="Inter"/>
              </a:rPr>
              <a:t>Hypothesis 2a</a:t>
            </a:r>
            <a:endParaRPr/>
          </a:p>
        </p:txBody>
      </p:sp>
      <p:cxnSp>
        <p:nvCxnSpPr>
          <p:cNvPr id="614" name="Google Shape;614;p8"/>
          <p:cNvCxnSpPr/>
          <p:nvPr/>
        </p:nvCxnSpPr>
        <p:spPr>
          <a:xfrm>
            <a:off x="837282" y="2903535"/>
            <a:ext cx="407624" cy="0"/>
          </a:xfrm>
          <a:prstGeom prst="straightConnector1">
            <a:avLst/>
          </a:prstGeom>
          <a:noFill/>
          <a:ln cap="flat" cmpd="sng" w="9525">
            <a:solidFill>
              <a:schemeClr val="lt2"/>
            </a:solidFill>
            <a:prstDash val="solid"/>
            <a:round/>
            <a:headEnd len="sm" w="sm" type="none"/>
            <a:tailEnd len="med" w="med" type="diamond"/>
          </a:ln>
        </p:spPr>
      </p:cxnSp>
      <p:sp>
        <p:nvSpPr>
          <p:cNvPr id="615" name="Google Shape;615;p8"/>
          <p:cNvSpPr txBox="1"/>
          <p:nvPr/>
        </p:nvSpPr>
        <p:spPr>
          <a:xfrm>
            <a:off x="884334" y="3139535"/>
            <a:ext cx="7414584" cy="595184"/>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An AI agent’s expressed positive emotion increases a customer’s positive emotion, which, in turn, enhances service evaluations.</a:t>
            </a:r>
            <a:endParaRPr/>
          </a:p>
        </p:txBody>
      </p:sp>
      <p:sp>
        <p:nvSpPr>
          <p:cNvPr id="616" name="Google Shape;616;p8"/>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2400"/>
              <a:buFont typeface="Lexend Black"/>
              <a:buNone/>
            </a:pPr>
            <a:fld id="{00000000-1234-1234-1234-123412341234}" type="slidenum">
              <a:rPr b="0" i="0" lang="en" sz="1200" u="none" cap="none" strike="noStrike">
                <a:solidFill>
                  <a:srgbClr val="767676"/>
                </a:solidFill>
                <a:latin typeface="Lexend Black"/>
                <a:ea typeface="Lexend Black"/>
                <a:cs typeface="Lexend Black"/>
                <a:sym typeface="Lexend Black"/>
              </a:rPr>
              <a:t>‹#›</a:t>
            </a:fld>
            <a:endParaRPr b="0" i="0" sz="1200" u="none" cap="none" strike="noStrike">
              <a:solidFill>
                <a:srgbClr val="767676"/>
              </a:solidFill>
              <a:latin typeface="Lexend Black"/>
              <a:ea typeface="Lexend Black"/>
              <a:cs typeface="Lexend Black"/>
              <a:sym typeface="Lexend Black"/>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0" name="Shape 620"/>
        <p:cNvGrpSpPr/>
        <p:nvPr/>
      </p:nvGrpSpPr>
      <p:grpSpPr>
        <a:xfrm>
          <a:off x="0" y="0"/>
          <a:ext cx="0" cy="0"/>
          <a:chOff x="0" y="0"/>
          <a:chExt cx="0" cy="0"/>
        </a:xfrm>
      </p:grpSpPr>
      <p:sp>
        <p:nvSpPr>
          <p:cNvPr id="621" name="Google Shape;621;p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Cognitive pathway</a:t>
            </a:r>
            <a:endParaRPr/>
          </a:p>
        </p:txBody>
      </p:sp>
      <p:sp>
        <p:nvSpPr>
          <p:cNvPr id="622" name="Google Shape;622;p9"/>
          <p:cNvSpPr txBox="1"/>
          <p:nvPr>
            <p:ph idx="2" type="subTitle"/>
          </p:nvPr>
        </p:nvSpPr>
        <p:spPr>
          <a:xfrm>
            <a:off x="720000" y="1243804"/>
            <a:ext cx="7743253" cy="2281594"/>
          </a:xfrm>
          <a:prstGeom prst="rect">
            <a:avLst/>
          </a:prstGeom>
          <a:noFill/>
          <a:ln>
            <a:noFill/>
          </a:ln>
        </p:spPr>
        <p:txBody>
          <a:bodyPr anchorCtr="0" anchor="t" bIns="91425" lIns="91425" spcFirstLastPara="1" rIns="91425" wrap="square" tIns="91425">
            <a:noAutofit/>
          </a:bodyPr>
          <a:lstStyle/>
          <a:p>
            <a:pPr indent="-171450" lvl="0" marL="171450" rtl="0" algn="l">
              <a:lnSpc>
                <a:spcPct val="100000"/>
              </a:lnSpc>
              <a:spcBef>
                <a:spcPts val="0"/>
              </a:spcBef>
              <a:spcAft>
                <a:spcPts val="0"/>
              </a:spcAft>
              <a:buSzPts val="1200"/>
              <a:buFont typeface="Noto Sans Symbols"/>
              <a:buChar char="●"/>
            </a:pPr>
            <a:r>
              <a:rPr lang="en" sz="1600"/>
              <a:t>Expectation-disconfirmation influences consumer behaviors, including evaluations of products, services, and information systems.</a:t>
            </a:r>
            <a:endParaRPr/>
          </a:p>
          <a:p>
            <a:pPr indent="-95250" lvl="0" marL="171450" rtl="0" algn="l">
              <a:lnSpc>
                <a:spcPct val="100000"/>
              </a:lnSpc>
              <a:spcBef>
                <a:spcPts val="0"/>
              </a:spcBef>
              <a:spcAft>
                <a:spcPts val="0"/>
              </a:spcAft>
              <a:buSzPts val="1200"/>
              <a:buFont typeface="Noto Sans Symbols"/>
              <a:buNone/>
            </a:pPr>
            <a:r>
              <a:t/>
            </a:r>
            <a:endParaRPr sz="1600"/>
          </a:p>
          <a:p>
            <a:pPr indent="-171450" lvl="0" marL="171450" rtl="0" algn="l">
              <a:lnSpc>
                <a:spcPct val="100000"/>
              </a:lnSpc>
              <a:spcBef>
                <a:spcPts val="0"/>
              </a:spcBef>
              <a:spcAft>
                <a:spcPts val="0"/>
              </a:spcAft>
              <a:buSzPts val="1200"/>
              <a:buFont typeface="Noto Sans Symbols"/>
              <a:buChar char="●"/>
            </a:pPr>
            <a:r>
              <a:rPr lang="en" sz="1600"/>
              <a:t>Emotional expression by an AI agent is considered a negative violation of expectation.</a:t>
            </a:r>
            <a:endParaRPr/>
          </a:p>
          <a:p>
            <a:pPr indent="-95250" lvl="0" marL="171450" rtl="0" algn="l">
              <a:lnSpc>
                <a:spcPct val="100000"/>
              </a:lnSpc>
              <a:spcBef>
                <a:spcPts val="0"/>
              </a:spcBef>
              <a:spcAft>
                <a:spcPts val="0"/>
              </a:spcAft>
              <a:buSzPts val="1200"/>
              <a:buFont typeface="Noto Sans Symbols"/>
              <a:buNone/>
            </a:pPr>
            <a:r>
              <a:t/>
            </a:r>
            <a:endParaRPr sz="1600"/>
          </a:p>
          <a:p>
            <a:pPr indent="-171450" lvl="0" marL="171450" rtl="0" algn="l">
              <a:lnSpc>
                <a:spcPct val="100000"/>
              </a:lnSpc>
              <a:spcBef>
                <a:spcPts val="0"/>
              </a:spcBef>
              <a:spcAft>
                <a:spcPts val="0"/>
              </a:spcAft>
              <a:buSzPts val="1200"/>
              <a:buFont typeface="Noto Sans Symbols"/>
              <a:buChar char="●"/>
            </a:pPr>
            <a:r>
              <a:rPr lang="en" sz="1600"/>
              <a:t>The negative violation of expectation is argued to result in lower service evaluations.</a:t>
            </a:r>
            <a:endParaRPr/>
          </a:p>
          <a:p>
            <a:pPr indent="-95250" lvl="0" marL="171450" rtl="0" algn="l">
              <a:lnSpc>
                <a:spcPct val="100000"/>
              </a:lnSpc>
              <a:spcBef>
                <a:spcPts val="0"/>
              </a:spcBef>
              <a:spcAft>
                <a:spcPts val="0"/>
              </a:spcAft>
              <a:buSzPts val="1200"/>
              <a:buFont typeface="Noto Sans Symbols"/>
              <a:buNone/>
            </a:pPr>
            <a:r>
              <a:t/>
            </a:r>
            <a:endParaRPr sz="1600"/>
          </a:p>
          <a:p>
            <a:pPr indent="-95250" lvl="0" marL="171450" rtl="0" algn="l">
              <a:lnSpc>
                <a:spcPct val="100000"/>
              </a:lnSpc>
              <a:spcBef>
                <a:spcPts val="0"/>
              </a:spcBef>
              <a:spcAft>
                <a:spcPts val="0"/>
              </a:spcAft>
              <a:buSzPts val="1200"/>
              <a:buFont typeface="Noto Sans Symbols"/>
              <a:buNone/>
            </a:pPr>
            <a:r>
              <a:t/>
            </a:r>
            <a:endParaRPr sz="1600"/>
          </a:p>
        </p:txBody>
      </p:sp>
      <p:sp>
        <p:nvSpPr>
          <p:cNvPr id="623" name="Google Shape;623;p9"/>
          <p:cNvSpPr txBox="1"/>
          <p:nvPr>
            <p:ph idx="3" type="subTitle"/>
          </p:nvPr>
        </p:nvSpPr>
        <p:spPr>
          <a:xfrm>
            <a:off x="1311007" y="3445529"/>
            <a:ext cx="2330068" cy="45995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b="1" lang="en">
                <a:latin typeface="Inter"/>
                <a:ea typeface="Inter"/>
                <a:cs typeface="Inter"/>
                <a:sym typeface="Inter"/>
              </a:rPr>
              <a:t>Hypothesis 2b</a:t>
            </a:r>
            <a:endParaRPr/>
          </a:p>
        </p:txBody>
      </p:sp>
      <p:cxnSp>
        <p:nvCxnSpPr>
          <p:cNvPr id="624" name="Google Shape;624;p9"/>
          <p:cNvCxnSpPr/>
          <p:nvPr/>
        </p:nvCxnSpPr>
        <p:spPr>
          <a:xfrm>
            <a:off x="837282" y="3663696"/>
            <a:ext cx="407624" cy="0"/>
          </a:xfrm>
          <a:prstGeom prst="straightConnector1">
            <a:avLst/>
          </a:prstGeom>
          <a:noFill/>
          <a:ln cap="flat" cmpd="sng" w="9525">
            <a:solidFill>
              <a:schemeClr val="lt2"/>
            </a:solidFill>
            <a:prstDash val="solid"/>
            <a:round/>
            <a:headEnd len="sm" w="sm" type="none"/>
            <a:tailEnd len="med" w="med" type="diamond"/>
          </a:ln>
        </p:spPr>
      </p:cxnSp>
      <p:sp>
        <p:nvSpPr>
          <p:cNvPr id="625" name="Google Shape;625;p9"/>
          <p:cNvSpPr txBox="1"/>
          <p:nvPr/>
        </p:nvSpPr>
        <p:spPr>
          <a:xfrm>
            <a:off x="884334" y="3899696"/>
            <a:ext cx="7414584" cy="595184"/>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An AI agent’s expressed positive emotion increases the extent of expectation–disconfirmation, which, in turn, reduces service evaluations.</a:t>
            </a:r>
            <a:endParaRPr/>
          </a:p>
        </p:txBody>
      </p:sp>
      <p:sp>
        <p:nvSpPr>
          <p:cNvPr id="626" name="Google Shape;626;p9"/>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2400"/>
              <a:buFont typeface="Lexend Black"/>
              <a:buNone/>
            </a:pPr>
            <a:fld id="{00000000-1234-1234-1234-123412341234}" type="slidenum">
              <a:rPr b="0" i="0" lang="en" sz="1200" u="none" cap="none" strike="noStrike">
                <a:solidFill>
                  <a:srgbClr val="767676"/>
                </a:solidFill>
                <a:latin typeface="Lexend Black"/>
                <a:ea typeface="Lexend Black"/>
                <a:cs typeface="Lexend Black"/>
                <a:sym typeface="Lexend Black"/>
              </a:rPr>
              <a:t>‹#›</a:t>
            </a:fld>
            <a:endParaRPr b="0" i="0" sz="1200" u="none" cap="none" strike="noStrike">
              <a:solidFill>
                <a:srgbClr val="767676"/>
              </a:solidFill>
              <a:latin typeface="Lexend Black"/>
              <a:ea typeface="Lexend Black"/>
              <a:cs typeface="Lexend Black"/>
              <a:sym typeface="Lexend Black"/>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 name="Shape 630"/>
        <p:cNvGrpSpPr/>
        <p:nvPr/>
      </p:nvGrpSpPr>
      <p:grpSpPr>
        <a:xfrm>
          <a:off x="0" y="0"/>
          <a:ext cx="0" cy="0"/>
          <a:chOff x="0" y="0"/>
          <a:chExt cx="0" cy="0"/>
        </a:xfrm>
      </p:grpSpPr>
      <p:sp>
        <p:nvSpPr>
          <p:cNvPr id="631" name="Google Shape;631;p10"/>
          <p:cNvSpPr txBox="1"/>
          <p:nvPr>
            <p:ph type="title"/>
          </p:nvPr>
        </p:nvSpPr>
        <p:spPr>
          <a:xfrm>
            <a:off x="720000" y="445025"/>
            <a:ext cx="8082477"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Effect of Relationship Norm Orientation</a:t>
            </a:r>
            <a:endParaRPr/>
          </a:p>
        </p:txBody>
      </p:sp>
      <p:sp>
        <p:nvSpPr>
          <p:cNvPr id="632" name="Google Shape;632;p10"/>
          <p:cNvSpPr txBox="1"/>
          <p:nvPr>
            <p:ph idx="2" type="subTitle"/>
          </p:nvPr>
        </p:nvSpPr>
        <p:spPr>
          <a:xfrm>
            <a:off x="720000" y="936852"/>
            <a:ext cx="7743253" cy="2281594"/>
          </a:xfrm>
          <a:prstGeom prst="rect">
            <a:avLst/>
          </a:prstGeom>
          <a:noFill/>
          <a:ln>
            <a:noFill/>
          </a:ln>
        </p:spPr>
        <p:txBody>
          <a:bodyPr anchorCtr="0" anchor="t" bIns="91425" lIns="91425" spcFirstLastPara="1" rIns="91425" wrap="square" tIns="91425">
            <a:noAutofit/>
          </a:bodyPr>
          <a:lstStyle/>
          <a:p>
            <a:pPr indent="-171450" lvl="0" marL="171450" rtl="0" algn="l">
              <a:lnSpc>
                <a:spcPct val="100000"/>
              </a:lnSpc>
              <a:spcBef>
                <a:spcPts val="0"/>
              </a:spcBef>
              <a:spcAft>
                <a:spcPts val="0"/>
              </a:spcAft>
              <a:buSzPts val="1200"/>
              <a:buFont typeface="Noto Sans Symbols"/>
              <a:buChar char="●"/>
            </a:pPr>
            <a:r>
              <a:rPr lang="en" sz="1600"/>
              <a:t>The expectation–disconfirmation pathway may vary based on an individual's specific expectation.</a:t>
            </a:r>
            <a:endParaRPr/>
          </a:p>
          <a:p>
            <a:pPr indent="0" lvl="0" marL="0" rtl="0" algn="l">
              <a:lnSpc>
                <a:spcPct val="100000"/>
              </a:lnSpc>
              <a:spcBef>
                <a:spcPts val="0"/>
              </a:spcBef>
              <a:spcAft>
                <a:spcPts val="0"/>
              </a:spcAft>
              <a:buSzPts val="1200"/>
              <a:buNone/>
            </a:pPr>
            <a:r>
              <a:t/>
            </a:r>
            <a:endParaRPr sz="1600"/>
          </a:p>
          <a:p>
            <a:pPr indent="-171450" lvl="0" marL="171450" rtl="0" algn="l">
              <a:lnSpc>
                <a:spcPct val="100000"/>
              </a:lnSpc>
              <a:spcBef>
                <a:spcPts val="0"/>
              </a:spcBef>
              <a:spcAft>
                <a:spcPts val="0"/>
              </a:spcAft>
              <a:buSzPts val="1200"/>
              <a:buFont typeface="Noto Sans Symbols"/>
              <a:buChar char="●"/>
            </a:pPr>
            <a:r>
              <a:rPr lang="en" sz="1600"/>
              <a:t>Relationship norm orientation is introduced as an individual difference variable capturing natural variations in customers' expectations.</a:t>
            </a:r>
            <a:endParaRPr/>
          </a:p>
          <a:p>
            <a:pPr indent="-95250" lvl="0" marL="171450" rtl="0" algn="l">
              <a:lnSpc>
                <a:spcPct val="100000"/>
              </a:lnSpc>
              <a:spcBef>
                <a:spcPts val="0"/>
              </a:spcBef>
              <a:spcAft>
                <a:spcPts val="0"/>
              </a:spcAft>
              <a:buSzPts val="1200"/>
              <a:buFont typeface="Noto Sans Symbols"/>
              <a:buNone/>
            </a:pPr>
            <a:r>
              <a:t/>
            </a:r>
            <a:endParaRPr sz="1600"/>
          </a:p>
          <a:p>
            <a:pPr indent="-171450" lvl="0" marL="171450" rtl="0" algn="l">
              <a:lnSpc>
                <a:spcPct val="100000"/>
              </a:lnSpc>
              <a:spcBef>
                <a:spcPts val="0"/>
              </a:spcBef>
              <a:spcAft>
                <a:spcPts val="0"/>
              </a:spcAft>
              <a:buSzPts val="1200"/>
              <a:buFont typeface="Noto Sans Symbols"/>
              <a:buChar char="●"/>
            </a:pPr>
            <a:r>
              <a:rPr lang="en" sz="1600"/>
              <a:t>There are two distinct relationship norms: exchange-oriented relationships and communal-oriented relationships</a:t>
            </a:r>
            <a:endParaRPr/>
          </a:p>
          <a:p>
            <a:pPr indent="-95250" lvl="0" marL="171450" rtl="0" algn="l">
              <a:lnSpc>
                <a:spcPct val="100000"/>
              </a:lnSpc>
              <a:spcBef>
                <a:spcPts val="0"/>
              </a:spcBef>
              <a:spcAft>
                <a:spcPts val="0"/>
              </a:spcAft>
              <a:buSzPts val="1200"/>
              <a:buFont typeface="Noto Sans Symbols"/>
              <a:buNone/>
            </a:pPr>
            <a:r>
              <a:t/>
            </a:r>
            <a:endParaRPr sz="1600"/>
          </a:p>
          <a:p>
            <a:pPr indent="-171450" lvl="0" marL="171450" rtl="0" algn="l">
              <a:lnSpc>
                <a:spcPct val="100000"/>
              </a:lnSpc>
              <a:spcBef>
                <a:spcPts val="0"/>
              </a:spcBef>
              <a:spcAft>
                <a:spcPts val="0"/>
              </a:spcAft>
              <a:buSzPts val="1200"/>
              <a:buFont typeface="Noto Sans Symbols"/>
              <a:buChar char="●"/>
            </a:pPr>
            <a:r>
              <a:rPr lang="en" sz="1600"/>
              <a:t>Positive emotion expressed by an AI agent aligns with communal-oriented expectations, leading to weaker expectation–disconfirmation.</a:t>
            </a:r>
            <a:endParaRPr sz="1600"/>
          </a:p>
          <a:p>
            <a:pPr indent="-95250" lvl="0" marL="171450" rtl="0" algn="l">
              <a:lnSpc>
                <a:spcPct val="100000"/>
              </a:lnSpc>
              <a:spcBef>
                <a:spcPts val="0"/>
              </a:spcBef>
              <a:spcAft>
                <a:spcPts val="0"/>
              </a:spcAft>
              <a:buSzPts val="1200"/>
              <a:buFont typeface="Noto Sans Symbols"/>
              <a:buNone/>
            </a:pPr>
            <a:r>
              <a:t/>
            </a:r>
            <a:endParaRPr sz="1600"/>
          </a:p>
        </p:txBody>
      </p:sp>
      <p:sp>
        <p:nvSpPr>
          <p:cNvPr id="633" name="Google Shape;633;p10"/>
          <p:cNvSpPr txBox="1"/>
          <p:nvPr>
            <p:ph idx="3" type="subTitle"/>
          </p:nvPr>
        </p:nvSpPr>
        <p:spPr>
          <a:xfrm>
            <a:off x="1311007" y="3752481"/>
            <a:ext cx="2330068" cy="45995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b="1" lang="en">
                <a:latin typeface="Inter"/>
                <a:ea typeface="Inter"/>
                <a:cs typeface="Inter"/>
                <a:sym typeface="Inter"/>
              </a:rPr>
              <a:t>Hypothesis 3</a:t>
            </a:r>
            <a:endParaRPr b="1">
              <a:latin typeface="Inter"/>
              <a:ea typeface="Inter"/>
              <a:cs typeface="Inter"/>
              <a:sym typeface="Inter"/>
            </a:endParaRPr>
          </a:p>
        </p:txBody>
      </p:sp>
      <p:cxnSp>
        <p:nvCxnSpPr>
          <p:cNvPr id="634" name="Google Shape;634;p10"/>
          <p:cNvCxnSpPr/>
          <p:nvPr/>
        </p:nvCxnSpPr>
        <p:spPr>
          <a:xfrm>
            <a:off x="837282" y="3970648"/>
            <a:ext cx="407624" cy="0"/>
          </a:xfrm>
          <a:prstGeom prst="straightConnector1">
            <a:avLst/>
          </a:prstGeom>
          <a:noFill/>
          <a:ln cap="flat" cmpd="sng" w="9525">
            <a:solidFill>
              <a:schemeClr val="lt2"/>
            </a:solidFill>
            <a:prstDash val="solid"/>
            <a:round/>
            <a:headEnd len="sm" w="sm" type="none"/>
            <a:tailEnd len="med" w="med" type="diamond"/>
          </a:ln>
        </p:spPr>
      </p:cxnSp>
      <p:sp>
        <p:nvSpPr>
          <p:cNvPr id="635" name="Google Shape;635;p10"/>
          <p:cNvSpPr txBox="1"/>
          <p:nvPr/>
        </p:nvSpPr>
        <p:spPr>
          <a:xfrm>
            <a:off x="884334" y="4206648"/>
            <a:ext cx="7414584" cy="79878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For communal-oriented customers, an AI agent’s expressed positive emotion has a positive effect on service evaluations, but for exchange-oriented customers, such an effect is nonexistent or even reversed.</a:t>
            </a:r>
            <a:endParaRPr/>
          </a:p>
        </p:txBody>
      </p:sp>
      <p:sp>
        <p:nvSpPr>
          <p:cNvPr id="636" name="Google Shape;636;p10"/>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2400"/>
              <a:buFont typeface="Lexend Black"/>
              <a:buNone/>
            </a:pPr>
            <a:fld id="{00000000-1234-1234-1234-123412341234}" type="slidenum">
              <a:rPr b="0" i="0" lang="en" sz="1200" u="none" cap="none" strike="noStrike">
                <a:solidFill>
                  <a:srgbClr val="767676"/>
                </a:solidFill>
                <a:latin typeface="Lexend Black"/>
                <a:ea typeface="Lexend Black"/>
                <a:cs typeface="Lexend Black"/>
                <a:sym typeface="Lexend Black"/>
              </a:rPr>
              <a:t>‹#›</a:t>
            </a:fld>
            <a:endParaRPr b="0" i="0" sz="1200" u="none" cap="none" strike="noStrike">
              <a:solidFill>
                <a:srgbClr val="767676"/>
              </a:solidFill>
              <a:latin typeface="Lexend Black"/>
              <a:ea typeface="Lexend Black"/>
              <a:cs typeface="Lexend Black"/>
              <a:sym typeface="Lexend Black"/>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0" name="Shape 640"/>
        <p:cNvGrpSpPr/>
        <p:nvPr/>
      </p:nvGrpSpPr>
      <p:grpSpPr>
        <a:xfrm>
          <a:off x="0" y="0"/>
          <a:ext cx="0" cy="0"/>
          <a:chOff x="0" y="0"/>
          <a:chExt cx="0" cy="0"/>
        </a:xfrm>
      </p:grpSpPr>
      <p:sp>
        <p:nvSpPr>
          <p:cNvPr id="641" name="Google Shape;641;p11"/>
          <p:cNvSpPr txBox="1"/>
          <p:nvPr>
            <p:ph type="title"/>
          </p:nvPr>
        </p:nvSpPr>
        <p:spPr>
          <a:xfrm>
            <a:off x="720000" y="445025"/>
            <a:ext cx="8082477"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Overall</a:t>
            </a:r>
            <a:endParaRPr/>
          </a:p>
        </p:txBody>
      </p:sp>
      <p:pic>
        <p:nvPicPr>
          <p:cNvPr id="642" name="Google Shape;642;p11"/>
          <p:cNvPicPr preferRelativeResize="0"/>
          <p:nvPr/>
        </p:nvPicPr>
        <p:blipFill rotWithShape="1">
          <a:blip r:embed="rId3">
            <a:alphaModFix/>
          </a:blip>
          <a:srcRect b="0" l="0" r="0" t="0"/>
          <a:stretch/>
        </p:blipFill>
        <p:spPr>
          <a:xfrm>
            <a:off x="1091277" y="1622522"/>
            <a:ext cx="6577364" cy="2437194"/>
          </a:xfrm>
          <a:prstGeom prst="rect">
            <a:avLst/>
          </a:prstGeom>
          <a:noFill/>
          <a:ln>
            <a:noFill/>
          </a:ln>
        </p:spPr>
      </p:pic>
      <p:sp>
        <p:nvSpPr>
          <p:cNvPr id="643" name="Google Shape;643;p11"/>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2400"/>
              <a:buFont typeface="Lexend Black"/>
              <a:buNone/>
            </a:pPr>
            <a:fld id="{00000000-1234-1234-1234-123412341234}" type="slidenum">
              <a:rPr b="0" i="0" lang="en" sz="1200" u="none" cap="none" strike="noStrike">
                <a:solidFill>
                  <a:srgbClr val="767676"/>
                </a:solidFill>
                <a:latin typeface="Lexend Black"/>
                <a:ea typeface="Lexend Black"/>
                <a:cs typeface="Lexend Black"/>
                <a:sym typeface="Lexend Black"/>
              </a:rPr>
              <a:t>‹#›</a:t>
            </a:fld>
            <a:endParaRPr b="0" i="0" sz="1200" u="none" cap="none" strike="noStrike">
              <a:solidFill>
                <a:srgbClr val="767676"/>
              </a:solidFill>
              <a:latin typeface="Lexend Black"/>
              <a:ea typeface="Lexend Black"/>
              <a:cs typeface="Lexend Black"/>
              <a:sym typeface="Lexend Black"/>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 name="Shape 647"/>
        <p:cNvGrpSpPr/>
        <p:nvPr/>
      </p:nvGrpSpPr>
      <p:grpSpPr>
        <a:xfrm>
          <a:off x="0" y="0"/>
          <a:ext cx="0" cy="0"/>
          <a:chOff x="0" y="0"/>
          <a:chExt cx="0" cy="0"/>
        </a:xfrm>
      </p:grpSpPr>
      <p:sp>
        <p:nvSpPr>
          <p:cNvPr id="648" name="Google Shape;648;p12"/>
          <p:cNvSpPr txBox="1"/>
          <p:nvPr>
            <p:ph type="title"/>
          </p:nvPr>
        </p:nvSpPr>
        <p:spPr>
          <a:xfrm>
            <a:off x="1941200" y="2076663"/>
            <a:ext cx="5067600" cy="1511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
              <a:t>Studies</a:t>
            </a:r>
            <a:br>
              <a:rPr lang="en"/>
            </a:br>
            <a:r>
              <a:rPr lang="en"/>
              <a:t>&amp; Results</a:t>
            </a:r>
            <a:endParaRPr/>
          </a:p>
        </p:txBody>
      </p:sp>
      <p:sp>
        <p:nvSpPr>
          <p:cNvPr id="649" name="Google Shape;649;p12"/>
          <p:cNvSpPr txBox="1"/>
          <p:nvPr>
            <p:ph idx="2" type="title"/>
          </p:nvPr>
        </p:nvSpPr>
        <p:spPr>
          <a:xfrm>
            <a:off x="1941200" y="1224188"/>
            <a:ext cx="5067600" cy="915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03</a:t>
            </a:r>
            <a:endParaRPr/>
          </a:p>
        </p:txBody>
      </p:sp>
      <p:pic>
        <p:nvPicPr>
          <p:cNvPr id="650" name="Google Shape;650;p12"/>
          <p:cNvPicPr preferRelativeResize="0"/>
          <p:nvPr/>
        </p:nvPicPr>
        <p:blipFill rotWithShape="1">
          <a:blip r:embed="rId3">
            <a:alphaModFix/>
          </a:blip>
          <a:srcRect b="0" l="0" r="0" t="0"/>
          <a:stretch/>
        </p:blipFill>
        <p:spPr>
          <a:xfrm>
            <a:off x="2040050" y="3797582"/>
            <a:ext cx="1159200" cy="103500"/>
          </a:xfrm>
          <a:prstGeom prst="rect">
            <a:avLst/>
          </a:prstGeom>
          <a:noFill/>
          <a:ln>
            <a:noFill/>
          </a:ln>
        </p:spPr>
      </p:pic>
      <p:sp>
        <p:nvSpPr>
          <p:cNvPr id="651" name="Google Shape;651;p12"/>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lang="en"/>
              <a:t>‹#›</a:t>
            </a:fld>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1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1: Procedure</a:t>
            </a:r>
            <a:endParaRPr/>
          </a:p>
        </p:txBody>
      </p:sp>
      <p:sp>
        <p:nvSpPr>
          <p:cNvPr id="657" name="Google Shape;657;p13"/>
          <p:cNvSpPr txBox="1"/>
          <p:nvPr/>
        </p:nvSpPr>
        <p:spPr>
          <a:xfrm>
            <a:off x="1048209" y="1286102"/>
            <a:ext cx="3441165" cy="312879"/>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1200"/>
              <a:buFont typeface="Inter"/>
              <a:buNone/>
            </a:pPr>
            <a:r>
              <a:rPr b="1" i="0" lang="en" sz="1800" u="none" cap="none" strike="noStrike">
                <a:solidFill>
                  <a:schemeClr val="dk1"/>
                </a:solidFill>
                <a:latin typeface="Inter"/>
                <a:ea typeface="Inter"/>
                <a:cs typeface="Inter"/>
                <a:sym typeface="Inter"/>
              </a:rPr>
              <a:t>Manipulate agent’s identity</a:t>
            </a:r>
            <a:endParaRPr/>
          </a:p>
        </p:txBody>
      </p:sp>
      <p:sp>
        <p:nvSpPr>
          <p:cNvPr id="658" name="Google Shape;658;p13"/>
          <p:cNvSpPr txBox="1"/>
          <p:nvPr/>
        </p:nvSpPr>
        <p:spPr>
          <a:xfrm>
            <a:off x="1229872" y="1687705"/>
            <a:ext cx="4073257" cy="312879"/>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It shows the icon next to the messages.</a:t>
            </a:r>
            <a:endParaRPr/>
          </a:p>
        </p:txBody>
      </p:sp>
      <p:pic>
        <p:nvPicPr>
          <p:cNvPr id="659" name="Google Shape;659;p13"/>
          <p:cNvPicPr preferRelativeResize="0"/>
          <p:nvPr/>
        </p:nvPicPr>
        <p:blipFill rotWithShape="1">
          <a:blip r:embed="rId3">
            <a:alphaModFix/>
          </a:blip>
          <a:srcRect b="0" l="0" r="0" t="0"/>
          <a:stretch/>
        </p:blipFill>
        <p:spPr>
          <a:xfrm>
            <a:off x="2480832" y="2425401"/>
            <a:ext cx="3840813" cy="937341"/>
          </a:xfrm>
          <a:prstGeom prst="rect">
            <a:avLst/>
          </a:prstGeom>
          <a:noFill/>
          <a:ln>
            <a:noFill/>
          </a:ln>
        </p:spPr>
      </p:pic>
      <p:sp>
        <p:nvSpPr>
          <p:cNvPr id="660" name="Google Shape;660;p13"/>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 name="Shape 664"/>
        <p:cNvGrpSpPr/>
        <p:nvPr/>
      </p:nvGrpSpPr>
      <p:grpSpPr>
        <a:xfrm>
          <a:off x="0" y="0"/>
          <a:ext cx="0" cy="0"/>
          <a:chOff x="0" y="0"/>
          <a:chExt cx="0" cy="0"/>
        </a:xfrm>
      </p:grpSpPr>
      <p:pic>
        <p:nvPicPr>
          <p:cNvPr id="665" name="Google Shape;665;p14"/>
          <p:cNvPicPr preferRelativeResize="0"/>
          <p:nvPr/>
        </p:nvPicPr>
        <p:blipFill rotWithShape="1">
          <a:blip r:embed="rId3">
            <a:alphaModFix/>
          </a:blip>
          <a:srcRect b="0" l="0" r="0" t="0"/>
          <a:stretch/>
        </p:blipFill>
        <p:spPr>
          <a:xfrm>
            <a:off x="903383" y="2000584"/>
            <a:ext cx="7337234" cy="2903348"/>
          </a:xfrm>
          <a:prstGeom prst="rect">
            <a:avLst/>
          </a:prstGeom>
          <a:noFill/>
          <a:ln>
            <a:noFill/>
          </a:ln>
        </p:spPr>
      </p:pic>
      <p:sp>
        <p:nvSpPr>
          <p:cNvPr id="666" name="Google Shape;666;p1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1: Procedure</a:t>
            </a:r>
            <a:endParaRPr/>
          </a:p>
        </p:txBody>
      </p:sp>
      <p:sp>
        <p:nvSpPr>
          <p:cNvPr id="667" name="Google Shape;667;p14"/>
          <p:cNvSpPr txBox="1"/>
          <p:nvPr/>
        </p:nvSpPr>
        <p:spPr>
          <a:xfrm>
            <a:off x="1048209" y="1286102"/>
            <a:ext cx="3441165" cy="312879"/>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1200"/>
              <a:buFont typeface="Inter"/>
              <a:buNone/>
            </a:pPr>
            <a:r>
              <a:rPr b="1" i="0" lang="en" sz="1800" u="none" cap="none" strike="noStrike">
                <a:solidFill>
                  <a:schemeClr val="dk1"/>
                </a:solidFill>
                <a:latin typeface="Inter"/>
                <a:ea typeface="Inter"/>
                <a:cs typeface="Inter"/>
                <a:sym typeface="Inter"/>
              </a:rPr>
              <a:t>Manipulate positive emotion</a:t>
            </a:r>
            <a:endParaRPr/>
          </a:p>
        </p:txBody>
      </p:sp>
      <p:sp>
        <p:nvSpPr>
          <p:cNvPr id="668" name="Google Shape;668;p14"/>
          <p:cNvSpPr txBox="1"/>
          <p:nvPr/>
        </p:nvSpPr>
        <p:spPr>
          <a:xfrm>
            <a:off x="1312498" y="1687705"/>
            <a:ext cx="4058225" cy="312879"/>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Low and high emotional intensity scripts</a:t>
            </a:r>
            <a:endParaRPr/>
          </a:p>
        </p:txBody>
      </p:sp>
      <p:sp>
        <p:nvSpPr>
          <p:cNvPr id="669" name="Google Shape;669;p14"/>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 name="Shape 673"/>
        <p:cNvGrpSpPr/>
        <p:nvPr/>
      </p:nvGrpSpPr>
      <p:grpSpPr>
        <a:xfrm>
          <a:off x="0" y="0"/>
          <a:ext cx="0" cy="0"/>
          <a:chOff x="0" y="0"/>
          <a:chExt cx="0" cy="0"/>
        </a:xfrm>
      </p:grpSpPr>
      <p:sp>
        <p:nvSpPr>
          <p:cNvPr id="674" name="Google Shape;674;p1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1: Results</a:t>
            </a:r>
            <a:endParaRPr/>
          </a:p>
        </p:txBody>
      </p:sp>
      <p:pic>
        <p:nvPicPr>
          <p:cNvPr id="675" name="Google Shape;675;p15"/>
          <p:cNvPicPr preferRelativeResize="0"/>
          <p:nvPr/>
        </p:nvPicPr>
        <p:blipFill rotWithShape="1">
          <a:blip r:embed="rId3">
            <a:alphaModFix/>
          </a:blip>
          <a:srcRect b="0" l="0" r="0" t="0"/>
          <a:stretch/>
        </p:blipFill>
        <p:spPr>
          <a:xfrm>
            <a:off x="1500668" y="1284181"/>
            <a:ext cx="5902668" cy="2802754"/>
          </a:xfrm>
          <a:prstGeom prst="rect">
            <a:avLst/>
          </a:prstGeom>
          <a:noFill/>
          <a:ln>
            <a:noFill/>
          </a:ln>
        </p:spPr>
      </p:pic>
      <p:sp>
        <p:nvSpPr>
          <p:cNvPr id="676" name="Google Shape;676;p15"/>
          <p:cNvSpPr txBox="1"/>
          <p:nvPr/>
        </p:nvSpPr>
        <p:spPr>
          <a:xfrm>
            <a:off x="1600200" y="4353391"/>
            <a:ext cx="5943600" cy="610335"/>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Humans expressed positive emotion significantly get more scores than AI expressed.</a:t>
            </a:r>
            <a:endParaRPr/>
          </a:p>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Support </a:t>
            </a:r>
            <a:r>
              <a:rPr b="1" i="0" lang="en" sz="1600" u="none" cap="none" strike="noStrike">
                <a:solidFill>
                  <a:schemeClr val="dk1"/>
                </a:solidFill>
                <a:latin typeface="Inter"/>
                <a:ea typeface="Inter"/>
                <a:cs typeface="Inter"/>
                <a:sym typeface="Inter"/>
              </a:rPr>
              <a:t>Hypothesis 1.</a:t>
            </a:r>
            <a:endParaRPr/>
          </a:p>
        </p:txBody>
      </p:sp>
      <p:sp>
        <p:nvSpPr>
          <p:cNvPr id="677" name="Google Shape;677;p15"/>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 name="Shape 681"/>
        <p:cNvGrpSpPr/>
        <p:nvPr/>
      </p:nvGrpSpPr>
      <p:grpSpPr>
        <a:xfrm>
          <a:off x="0" y="0"/>
          <a:ext cx="0" cy="0"/>
          <a:chOff x="0" y="0"/>
          <a:chExt cx="0" cy="0"/>
        </a:xfrm>
      </p:grpSpPr>
      <p:sp>
        <p:nvSpPr>
          <p:cNvPr id="682" name="Google Shape;682;p1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2: Procedure</a:t>
            </a:r>
            <a:endParaRPr/>
          </a:p>
        </p:txBody>
      </p:sp>
      <p:sp>
        <p:nvSpPr>
          <p:cNvPr id="683" name="Google Shape;683;p16"/>
          <p:cNvSpPr txBox="1"/>
          <p:nvPr/>
        </p:nvSpPr>
        <p:spPr>
          <a:xfrm>
            <a:off x="1031684" y="1286102"/>
            <a:ext cx="7392316" cy="312879"/>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1200"/>
              <a:buFont typeface="Inter"/>
              <a:buNone/>
            </a:pPr>
            <a:r>
              <a:rPr b="1" i="0" lang="en" sz="1800" u="none" cap="none" strike="noStrike">
                <a:solidFill>
                  <a:schemeClr val="dk1"/>
                </a:solidFill>
                <a:latin typeface="Inter"/>
                <a:ea typeface="Inter"/>
                <a:cs typeface="Inter"/>
                <a:sym typeface="Inter"/>
              </a:rPr>
              <a:t>Similar to Study 1, but changing Relationship Norm Orientation</a:t>
            </a:r>
            <a:endParaRPr/>
          </a:p>
        </p:txBody>
      </p:sp>
      <p:sp>
        <p:nvSpPr>
          <p:cNvPr id="684" name="Google Shape;684;p16"/>
          <p:cNvSpPr txBox="1"/>
          <p:nvPr/>
        </p:nvSpPr>
        <p:spPr>
          <a:xfrm>
            <a:off x="1229871" y="1598981"/>
            <a:ext cx="6988712" cy="2993920"/>
          </a:xfrm>
          <a:prstGeom prst="rect">
            <a:avLst/>
          </a:prstGeom>
          <a:noFill/>
          <a:ln>
            <a:noFill/>
          </a:ln>
        </p:spPr>
        <p:txBody>
          <a:bodyPr anchorCtr="0" anchor="b" bIns="91425" lIns="91425" spcFirstLastPara="1" rIns="91425" wrap="square" tIns="91425">
            <a:noAutofit/>
          </a:bodyPr>
          <a:lstStyle/>
          <a:p>
            <a:pPr indent="-285750" lvl="0" marL="285750" marR="0" rtl="0" algn="l">
              <a:lnSpc>
                <a:spcPct val="100000"/>
              </a:lnSpc>
              <a:spcBef>
                <a:spcPts val="0"/>
              </a:spcBef>
              <a:spcAft>
                <a:spcPts val="0"/>
              </a:spcAft>
              <a:buClr>
                <a:schemeClr val="dk1"/>
              </a:buClr>
              <a:buSzPts val="2400"/>
              <a:buFont typeface="Arial"/>
              <a:buChar char="•"/>
            </a:pPr>
            <a:r>
              <a:rPr b="0" i="0" lang="en" sz="1600" u="none" cap="none" strike="noStrike">
                <a:solidFill>
                  <a:schemeClr val="dk1"/>
                </a:solidFill>
                <a:latin typeface="Inter"/>
                <a:ea typeface="Inter"/>
                <a:cs typeface="Inter"/>
                <a:sym typeface="Inter"/>
              </a:rPr>
              <a:t>Extending the conversation’s length by adding one additional message.</a:t>
            </a:r>
            <a:endParaRPr/>
          </a:p>
          <a:p>
            <a:pPr indent="0" lvl="0" marL="0" marR="0" rtl="0" algn="l">
              <a:lnSpc>
                <a:spcPct val="100000"/>
              </a:lnSpc>
              <a:spcBef>
                <a:spcPts val="0"/>
              </a:spcBef>
              <a:spcAft>
                <a:spcPts val="0"/>
              </a:spcAft>
              <a:buClr>
                <a:schemeClr val="dk1"/>
              </a:buClr>
              <a:buSzPts val="2400"/>
              <a:buFont typeface="Lexend Black"/>
              <a:buNone/>
            </a:pPr>
            <a:r>
              <a:t/>
            </a:r>
            <a:endParaRPr b="0" i="0" sz="1600" u="none" cap="none" strike="noStrike">
              <a:solidFill>
                <a:schemeClr val="dk1"/>
              </a:solidFill>
              <a:latin typeface="Inter"/>
              <a:ea typeface="Inter"/>
              <a:cs typeface="Inter"/>
              <a:sym typeface="Inter"/>
            </a:endParaRPr>
          </a:p>
          <a:p>
            <a:pPr indent="-285750" lvl="0" marL="285750" marR="0" rtl="0" algn="l">
              <a:lnSpc>
                <a:spcPct val="100000"/>
              </a:lnSpc>
              <a:spcBef>
                <a:spcPts val="0"/>
              </a:spcBef>
              <a:spcAft>
                <a:spcPts val="0"/>
              </a:spcAft>
              <a:buClr>
                <a:schemeClr val="dk1"/>
              </a:buClr>
              <a:buSzPts val="2400"/>
              <a:buFont typeface="Arial"/>
              <a:buChar char="•"/>
            </a:pPr>
            <a:r>
              <a:rPr b="0" i="0" lang="en" sz="1600" u="none" cap="none" strike="noStrike">
                <a:solidFill>
                  <a:schemeClr val="dk1"/>
                </a:solidFill>
                <a:latin typeface="Inter"/>
                <a:ea typeface="Inter"/>
                <a:cs typeface="Inter"/>
                <a:sym typeface="Inter"/>
              </a:rPr>
              <a:t>The message would ask the participant the reason why he needs help.</a:t>
            </a:r>
            <a:endParaRPr/>
          </a:p>
          <a:p>
            <a:pPr indent="-133350" lvl="0" marL="285750" marR="0" rtl="0" algn="l">
              <a:lnSpc>
                <a:spcPct val="100000"/>
              </a:lnSpc>
              <a:spcBef>
                <a:spcPts val="0"/>
              </a:spcBef>
              <a:spcAft>
                <a:spcPts val="0"/>
              </a:spcAft>
              <a:buClr>
                <a:schemeClr val="dk1"/>
              </a:buClr>
              <a:buSzPts val="2400"/>
              <a:buFont typeface="Arial"/>
              <a:buNone/>
            </a:pPr>
            <a:r>
              <a:t/>
            </a:r>
            <a:endParaRPr b="0" i="0" sz="1600" u="none" cap="none" strike="noStrike">
              <a:solidFill>
                <a:schemeClr val="dk1"/>
              </a:solidFill>
              <a:latin typeface="Inter"/>
              <a:ea typeface="Inter"/>
              <a:cs typeface="Inter"/>
              <a:sym typeface="Inter"/>
            </a:endParaRPr>
          </a:p>
          <a:p>
            <a:pPr indent="-285750" lvl="0" marL="285750" marR="0" rtl="0" algn="l">
              <a:lnSpc>
                <a:spcPct val="100000"/>
              </a:lnSpc>
              <a:spcBef>
                <a:spcPts val="0"/>
              </a:spcBef>
              <a:spcAft>
                <a:spcPts val="0"/>
              </a:spcAft>
              <a:buClr>
                <a:schemeClr val="dk1"/>
              </a:buClr>
              <a:buSzPts val="2400"/>
              <a:buFont typeface="Arial"/>
              <a:buChar char="•"/>
            </a:pPr>
            <a:r>
              <a:rPr b="0" i="0" lang="en" sz="1600" u="none" cap="none" strike="noStrike">
                <a:solidFill>
                  <a:schemeClr val="dk1"/>
                </a:solidFill>
                <a:latin typeface="Inter"/>
                <a:ea typeface="Inter"/>
                <a:cs typeface="Inter"/>
                <a:sym typeface="Inter"/>
              </a:rPr>
              <a:t>Use a seven-point, semantic differential scale with three items, describing the kind of relationship a participant would want with an online customer service agent. (strictly for business/bonded like family and friends) </a:t>
            </a:r>
            <a:endParaRPr/>
          </a:p>
          <a:p>
            <a:pPr indent="0" lvl="0" marL="0" marR="0" rtl="0" algn="l">
              <a:lnSpc>
                <a:spcPct val="100000"/>
              </a:lnSpc>
              <a:spcBef>
                <a:spcPts val="0"/>
              </a:spcBef>
              <a:spcAft>
                <a:spcPts val="0"/>
              </a:spcAft>
              <a:buClr>
                <a:schemeClr val="dk1"/>
              </a:buClr>
              <a:buSzPts val="2400"/>
              <a:buFont typeface="Lexend Black"/>
              <a:buNone/>
            </a:pPr>
            <a:r>
              <a:t/>
            </a:r>
            <a:endParaRPr b="0" i="0" sz="1600" u="none" cap="none" strike="noStrike">
              <a:solidFill>
                <a:schemeClr val="dk1"/>
              </a:solidFill>
              <a:latin typeface="Inter"/>
              <a:ea typeface="Inter"/>
              <a:cs typeface="Inter"/>
              <a:sym typeface="Inter"/>
            </a:endParaRPr>
          </a:p>
          <a:p>
            <a:pPr indent="-285750" lvl="0" marL="285750" marR="0" rtl="0" algn="l">
              <a:lnSpc>
                <a:spcPct val="100000"/>
              </a:lnSpc>
              <a:spcBef>
                <a:spcPts val="0"/>
              </a:spcBef>
              <a:spcAft>
                <a:spcPts val="0"/>
              </a:spcAft>
              <a:buClr>
                <a:schemeClr val="dk1"/>
              </a:buClr>
              <a:buSzPts val="2400"/>
              <a:buFont typeface="Arial"/>
              <a:buChar char="•"/>
            </a:pPr>
            <a:r>
              <a:rPr b="0" i="0" lang="en" sz="1600" u="none" cap="none" strike="noStrike">
                <a:solidFill>
                  <a:schemeClr val="dk1"/>
                </a:solidFill>
                <a:latin typeface="Inter"/>
                <a:ea typeface="Inter"/>
                <a:cs typeface="Inter"/>
                <a:sym typeface="Inter"/>
              </a:rPr>
              <a:t>Only considering AI agent’s service</a:t>
            </a:r>
            <a:endParaRPr/>
          </a:p>
        </p:txBody>
      </p:sp>
      <p:sp>
        <p:nvSpPr>
          <p:cNvPr id="685" name="Google Shape;685;p16"/>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 name="Shape 689"/>
        <p:cNvGrpSpPr/>
        <p:nvPr/>
      </p:nvGrpSpPr>
      <p:grpSpPr>
        <a:xfrm>
          <a:off x="0" y="0"/>
          <a:ext cx="0" cy="0"/>
          <a:chOff x="0" y="0"/>
          <a:chExt cx="0" cy="0"/>
        </a:xfrm>
      </p:grpSpPr>
      <p:sp>
        <p:nvSpPr>
          <p:cNvPr id="690" name="Google Shape;690;p1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2: Results</a:t>
            </a:r>
            <a:endParaRPr/>
          </a:p>
        </p:txBody>
      </p:sp>
      <p:pic>
        <p:nvPicPr>
          <p:cNvPr id="691" name="Google Shape;691;p17"/>
          <p:cNvPicPr preferRelativeResize="0"/>
          <p:nvPr/>
        </p:nvPicPr>
        <p:blipFill rotWithShape="1">
          <a:blip r:embed="rId3">
            <a:alphaModFix/>
          </a:blip>
          <a:srcRect b="0" l="0" r="0" t="0"/>
          <a:stretch/>
        </p:blipFill>
        <p:spPr>
          <a:xfrm>
            <a:off x="1598053" y="1322213"/>
            <a:ext cx="5947894" cy="2820179"/>
          </a:xfrm>
          <a:prstGeom prst="rect">
            <a:avLst/>
          </a:prstGeom>
          <a:noFill/>
          <a:ln>
            <a:noFill/>
          </a:ln>
        </p:spPr>
      </p:pic>
      <p:sp>
        <p:nvSpPr>
          <p:cNvPr id="692" name="Google Shape;692;p17"/>
          <p:cNvSpPr txBox="1"/>
          <p:nvPr/>
        </p:nvSpPr>
        <p:spPr>
          <a:xfrm>
            <a:off x="1600200" y="4353392"/>
            <a:ext cx="5943600" cy="383862"/>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Support </a:t>
            </a:r>
            <a:r>
              <a:rPr b="1" i="0" lang="en" sz="1600" u="none" cap="none" strike="noStrike">
                <a:solidFill>
                  <a:schemeClr val="dk1"/>
                </a:solidFill>
                <a:latin typeface="Inter"/>
                <a:ea typeface="Inter"/>
                <a:cs typeface="Inter"/>
                <a:sym typeface="Inter"/>
              </a:rPr>
              <a:t>Hypothesis 3.</a:t>
            </a:r>
            <a:endParaRPr/>
          </a:p>
        </p:txBody>
      </p:sp>
      <p:sp>
        <p:nvSpPr>
          <p:cNvPr id="693" name="Google Shape;693;p17"/>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 name="Shape 697"/>
        <p:cNvGrpSpPr/>
        <p:nvPr/>
      </p:nvGrpSpPr>
      <p:grpSpPr>
        <a:xfrm>
          <a:off x="0" y="0"/>
          <a:ext cx="0" cy="0"/>
          <a:chOff x="0" y="0"/>
          <a:chExt cx="0" cy="0"/>
        </a:xfrm>
      </p:grpSpPr>
      <p:sp>
        <p:nvSpPr>
          <p:cNvPr id="698" name="Google Shape;698;p1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3: Procedure</a:t>
            </a:r>
            <a:endParaRPr/>
          </a:p>
        </p:txBody>
      </p:sp>
      <p:sp>
        <p:nvSpPr>
          <p:cNvPr id="699" name="Google Shape;699;p18"/>
          <p:cNvSpPr txBox="1"/>
          <p:nvPr/>
        </p:nvSpPr>
        <p:spPr>
          <a:xfrm>
            <a:off x="1031684" y="1286102"/>
            <a:ext cx="7880962" cy="312879"/>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1200"/>
              <a:buFont typeface="Inter"/>
              <a:buNone/>
            </a:pPr>
            <a:r>
              <a:rPr b="1" i="0" lang="en" sz="1800" u="none" cap="none" strike="noStrike">
                <a:solidFill>
                  <a:schemeClr val="dk1"/>
                </a:solidFill>
                <a:latin typeface="Inter"/>
                <a:ea typeface="Inter"/>
                <a:cs typeface="Inter"/>
                <a:sym typeface="Inter"/>
              </a:rPr>
              <a:t>Combine Study 1&amp;2 and ask more information</a:t>
            </a:r>
            <a:endParaRPr/>
          </a:p>
        </p:txBody>
      </p:sp>
      <p:sp>
        <p:nvSpPr>
          <p:cNvPr id="700" name="Google Shape;700;p18"/>
          <p:cNvSpPr txBox="1"/>
          <p:nvPr/>
        </p:nvSpPr>
        <p:spPr>
          <a:xfrm>
            <a:off x="1229871" y="1598981"/>
            <a:ext cx="6988712" cy="2614971"/>
          </a:xfrm>
          <a:prstGeom prst="rect">
            <a:avLst/>
          </a:prstGeom>
          <a:noFill/>
          <a:ln>
            <a:noFill/>
          </a:ln>
        </p:spPr>
        <p:txBody>
          <a:bodyPr anchorCtr="0" anchor="b" bIns="91425" lIns="91425" spcFirstLastPara="1" rIns="91425" wrap="square" tIns="91425">
            <a:noAutofit/>
          </a:bodyPr>
          <a:lstStyle/>
          <a:p>
            <a:pPr indent="-285750" lvl="0" marL="285750" marR="0" rtl="0" algn="l">
              <a:lnSpc>
                <a:spcPct val="100000"/>
              </a:lnSpc>
              <a:spcBef>
                <a:spcPts val="0"/>
              </a:spcBef>
              <a:spcAft>
                <a:spcPts val="0"/>
              </a:spcAft>
              <a:buClr>
                <a:schemeClr val="dk1"/>
              </a:buClr>
              <a:buSzPts val="2400"/>
              <a:buFont typeface="Arial"/>
              <a:buChar char="•"/>
            </a:pPr>
            <a:r>
              <a:rPr b="0" i="0" lang="en" sz="1600" u="none" cap="none" strike="noStrike">
                <a:solidFill>
                  <a:schemeClr val="dk1"/>
                </a:solidFill>
                <a:latin typeface="Inter"/>
                <a:ea typeface="Inter"/>
                <a:cs typeface="Inter"/>
                <a:sym typeface="Inter"/>
              </a:rPr>
              <a:t>Affective pathway: </a:t>
            </a:r>
            <a:endParaRPr/>
          </a:p>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Ask participants’ felt positive emotions to quantify emotional contagion, such as sad/joyful, cheerful/depressed, etc.</a:t>
            </a:r>
            <a:endParaRPr/>
          </a:p>
          <a:p>
            <a:pPr indent="0" lvl="0" marL="0" marR="0" rtl="0" algn="l">
              <a:lnSpc>
                <a:spcPct val="100000"/>
              </a:lnSpc>
              <a:spcBef>
                <a:spcPts val="0"/>
              </a:spcBef>
              <a:spcAft>
                <a:spcPts val="0"/>
              </a:spcAft>
              <a:buClr>
                <a:schemeClr val="dk1"/>
              </a:buClr>
              <a:buSzPts val="2400"/>
              <a:buFont typeface="Lexend Black"/>
              <a:buNone/>
            </a:pPr>
            <a:r>
              <a:t/>
            </a:r>
            <a:endParaRPr b="0" i="0" sz="1600" u="none" cap="none" strike="noStrike">
              <a:solidFill>
                <a:schemeClr val="dk1"/>
              </a:solidFill>
              <a:latin typeface="Inter"/>
              <a:ea typeface="Inter"/>
              <a:cs typeface="Inter"/>
              <a:sym typeface="Inter"/>
            </a:endParaRPr>
          </a:p>
          <a:p>
            <a:pPr indent="-285750" lvl="0" marL="285750" marR="0" rtl="0" algn="l">
              <a:lnSpc>
                <a:spcPct val="100000"/>
              </a:lnSpc>
              <a:spcBef>
                <a:spcPts val="0"/>
              </a:spcBef>
              <a:spcAft>
                <a:spcPts val="0"/>
              </a:spcAft>
              <a:buClr>
                <a:schemeClr val="dk1"/>
              </a:buClr>
              <a:buSzPts val="2400"/>
              <a:buFont typeface="Arial"/>
              <a:buChar char="•"/>
            </a:pPr>
            <a:r>
              <a:rPr b="0" i="0" lang="en" sz="1600" u="none" cap="none" strike="noStrike">
                <a:solidFill>
                  <a:schemeClr val="dk1"/>
                </a:solidFill>
                <a:latin typeface="Inter"/>
                <a:ea typeface="Inter"/>
                <a:cs typeface="Inter"/>
                <a:sym typeface="Inter"/>
              </a:rPr>
              <a:t>Cognitive pathway(expectation–disconfirmation): </a:t>
            </a:r>
            <a:endParaRPr/>
          </a:p>
          <a:p>
            <a:pPr indent="0" lvl="0" marL="0" marR="0" rtl="0" algn="l">
              <a:lnSpc>
                <a:spcPct val="100000"/>
              </a:lnSpc>
              <a:spcBef>
                <a:spcPts val="0"/>
              </a:spcBef>
              <a:spcAft>
                <a:spcPts val="0"/>
              </a:spcAft>
              <a:buClr>
                <a:schemeClr val="dk1"/>
              </a:buClr>
              <a:buSzPts val="2400"/>
              <a:buFont typeface="Lexend Black"/>
              <a:buNone/>
            </a:pPr>
            <a:r>
              <a:rPr b="0" i="0" lang="en" sz="1600" u="none" cap="none" strike="noStrike">
                <a:solidFill>
                  <a:schemeClr val="dk1"/>
                </a:solidFill>
                <a:latin typeface="Inter"/>
                <a:ea typeface="Inter"/>
                <a:cs typeface="Inter"/>
                <a:sym typeface="Inter"/>
              </a:rPr>
              <a:t>Measure the extent to which participants confirmed their expectations toward the service agent, such as “The level of the chatbot’s emotional display was exactly what I expected”.</a:t>
            </a:r>
            <a:endParaRPr/>
          </a:p>
          <a:p>
            <a:pPr indent="-133350" lvl="0" marL="285750" marR="0" rtl="0" algn="l">
              <a:lnSpc>
                <a:spcPct val="100000"/>
              </a:lnSpc>
              <a:spcBef>
                <a:spcPts val="0"/>
              </a:spcBef>
              <a:spcAft>
                <a:spcPts val="0"/>
              </a:spcAft>
              <a:buClr>
                <a:schemeClr val="dk1"/>
              </a:buClr>
              <a:buSzPts val="2400"/>
              <a:buFont typeface="Arial"/>
              <a:buNone/>
            </a:pPr>
            <a:r>
              <a:t/>
            </a:r>
            <a:endParaRPr b="0" i="0" sz="1600" u="none" cap="none" strike="noStrike">
              <a:solidFill>
                <a:schemeClr val="dk1"/>
              </a:solidFill>
              <a:latin typeface="Inter"/>
              <a:ea typeface="Inter"/>
              <a:cs typeface="Inter"/>
              <a:sym typeface="Inter"/>
            </a:endParaRPr>
          </a:p>
          <a:p>
            <a:pPr indent="-133350" lvl="0" marL="285750" marR="0" rtl="0" algn="l">
              <a:lnSpc>
                <a:spcPct val="100000"/>
              </a:lnSpc>
              <a:spcBef>
                <a:spcPts val="0"/>
              </a:spcBef>
              <a:spcAft>
                <a:spcPts val="0"/>
              </a:spcAft>
              <a:buClr>
                <a:schemeClr val="dk1"/>
              </a:buClr>
              <a:buSzPts val="2400"/>
              <a:buFont typeface="Arial"/>
              <a:buNone/>
            </a:pPr>
            <a:r>
              <a:t/>
            </a:r>
            <a:endParaRPr b="0" i="0" sz="1600" u="none" cap="none" strike="noStrike">
              <a:solidFill>
                <a:schemeClr val="dk1"/>
              </a:solidFill>
              <a:latin typeface="Inter"/>
              <a:ea typeface="Inter"/>
              <a:cs typeface="Inter"/>
              <a:sym typeface="Inter"/>
            </a:endParaRPr>
          </a:p>
        </p:txBody>
      </p:sp>
      <p:sp>
        <p:nvSpPr>
          <p:cNvPr id="701" name="Google Shape;701;p18"/>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sp>
        <p:nvSpPr>
          <p:cNvPr id="706" name="Google Shape;706;p19"/>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3: Results</a:t>
            </a:r>
            <a:endParaRPr/>
          </a:p>
        </p:txBody>
      </p:sp>
      <p:pic>
        <p:nvPicPr>
          <p:cNvPr id="707" name="Google Shape;707;p19"/>
          <p:cNvPicPr preferRelativeResize="0"/>
          <p:nvPr/>
        </p:nvPicPr>
        <p:blipFill rotWithShape="1">
          <a:blip r:embed="rId3">
            <a:alphaModFix/>
          </a:blip>
          <a:srcRect b="0" l="0" r="0" t="0"/>
          <a:stretch/>
        </p:blipFill>
        <p:spPr>
          <a:xfrm>
            <a:off x="1237961" y="1622233"/>
            <a:ext cx="6668078" cy="2141406"/>
          </a:xfrm>
          <a:prstGeom prst="rect">
            <a:avLst/>
          </a:prstGeom>
          <a:noFill/>
          <a:ln>
            <a:noFill/>
          </a:ln>
        </p:spPr>
      </p:pic>
      <p:sp>
        <p:nvSpPr>
          <p:cNvPr id="708" name="Google Shape;708;p19"/>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2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Summary</a:t>
            </a:r>
            <a:endParaRPr/>
          </a:p>
        </p:txBody>
      </p:sp>
      <p:pic>
        <p:nvPicPr>
          <p:cNvPr id="714" name="Google Shape;714;p20"/>
          <p:cNvPicPr preferRelativeResize="0"/>
          <p:nvPr/>
        </p:nvPicPr>
        <p:blipFill rotWithShape="1">
          <a:blip r:embed="rId3">
            <a:alphaModFix/>
          </a:blip>
          <a:srcRect b="0" l="0" r="0" t="0"/>
          <a:stretch/>
        </p:blipFill>
        <p:spPr>
          <a:xfrm>
            <a:off x="1893900" y="1928362"/>
            <a:ext cx="5356200" cy="1549314"/>
          </a:xfrm>
          <a:prstGeom prst="rect">
            <a:avLst/>
          </a:prstGeom>
          <a:noFill/>
          <a:ln>
            <a:noFill/>
          </a:ln>
        </p:spPr>
      </p:pic>
      <p:sp>
        <p:nvSpPr>
          <p:cNvPr id="715" name="Google Shape;715;p20"/>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 name="Shape 719"/>
        <p:cNvGrpSpPr/>
        <p:nvPr/>
      </p:nvGrpSpPr>
      <p:grpSpPr>
        <a:xfrm>
          <a:off x="0" y="0"/>
          <a:ext cx="0" cy="0"/>
          <a:chOff x="0" y="0"/>
          <a:chExt cx="0" cy="0"/>
        </a:xfrm>
      </p:grpSpPr>
      <p:sp>
        <p:nvSpPr>
          <p:cNvPr id="720" name="Google Shape;720;p21"/>
          <p:cNvSpPr txBox="1"/>
          <p:nvPr>
            <p:ph type="title"/>
          </p:nvPr>
        </p:nvSpPr>
        <p:spPr>
          <a:xfrm>
            <a:off x="1932425" y="2261650"/>
            <a:ext cx="5035800" cy="15114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n"/>
              <a:t>Conclusion</a:t>
            </a:r>
            <a:endParaRPr/>
          </a:p>
        </p:txBody>
      </p:sp>
      <p:sp>
        <p:nvSpPr>
          <p:cNvPr id="721" name="Google Shape;721;p21"/>
          <p:cNvSpPr txBox="1"/>
          <p:nvPr>
            <p:ph idx="2" type="title"/>
          </p:nvPr>
        </p:nvSpPr>
        <p:spPr>
          <a:xfrm>
            <a:off x="5316125" y="1393653"/>
            <a:ext cx="1652100" cy="9159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6000"/>
              <a:buNone/>
            </a:pPr>
            <a:r>
              <a:rPr lang="en"/>
              <a:t>04</a:t>
            </a:r>
            <a:endParaRPr/>
          </a:p>
        </p:txBody>
      </p:sp>
      <p:pic>
        <p:nvPicPr>
          <p:cNvPr id="722" name="Google Shape;722;p21"/>
          <p:cNvPicPr preferRelativeResize="0"/>
          <p:nvPr/>
        </p:nvPicPr>
        <p:blipFill rotWithShape="1">
          <a:blip r:embed="rId3">
            <a:alphaModFix/>
          </a:blip>
          <a:srcRect b="0" l="0" r="0" t="0"/>
          <a:stretch/>
        </p:blipFill>
        <p:spPr>
          <a:xfrm>
            <a:off x="5809025" y="3997925"/>
            <a:ext cx="1159200" cy="103500"/>
          </a:xfrm>
          <a:prstGeom prst="rect">
            <a:avLst/>
          </a:prstGeom>
          <a:noFill/>
          <a:ln>
            <a:noFill/>
          </a:ln>
        </p:spPr>
      </p:pic>
      <p:sp>
        <p:nvSpPr>
          <p:cNvPr id="723" name="Google Shape;723;p21"/>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b="0" i="0" lang="en" sz="1200" u="none" cap="none" strike="noStrike">
                <a:solidFill>
                  <a:srgbClr val="767676"/>
                </a:solidFill>
                <a:latin typeface="Arial"/>
                <a:ea typeface="Arial"/>
                <a:cs typeface="Arial"/>
                <a:sym typeface="Arial"/>
              </a:rPr>
              <a:t>‹#›</a:t>
            </a:fld>
            <a:endParaRPr b="0" i="0" sz="1200" u="none" cap="none" strike="noStrike">
              <a:solidFill>
                <a:srgbClr val="767676"/>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7" name="Shape 727"/>
        <p:cNvGrpSpPr/>
        <p:nvPr/>
      </p:nvGrpSpPr>
      <p:grpSpPr>
        <a:xfrm>
          <a:off x="0" y="0"/>
          <a:ext cx="0" cy="0"/>
          <a:chOff x="0" y="0"/>
          <a:chExt cx="0" cy="0"/>
        </a:xfrm>
      </p:grpSpPr>
      <p:sp>
        <p:nvSpPr>
          <p:cNvPr id="728" name="Google Shape;728;p2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Contribution</a:t>
            </a:r>
            <a:endParaRPr/>
          </a:p>
        </p:txBody>
      </p:sp>
      <p:sp>
        <p:nvSpPr>
          <p:cNvPr id="729" name="Google Shape;729;p22"/>
          <p:cNvSpPr txBox="1"/>
          <p:nvPr/>
        </p:nvSpPr>
        <p:spPr>
          <a:xfrm>
            <a:off x="720000" y="1131325"/>
            <a:ext cx="7704000" cy="3093643"/>
          </a:xfrm>
          <a:prstGeom prst="rect">
            <a:avLst/>
          </a:prstGeom>
          <a:noFill/>
          <a:ln>
            <a:noFill/>
          </a:ln>
        </p:spPr>
        <p:txBody>
          <a:bodyPr anchorCtr="0" anchor="t" bIns="91425" lIns="91425" spcFirstLastPara="1" rIns="91425" wrap="square" tIns="91425">
            <a:noAutofit/>
          </a:bodyPr>
          <a:lstStyle/>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Extension to AI in Customer Service</a:t>
            </a:r>
            <a:endParaRPr/>
          </a:p>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Contribution to Human-AI Interaction Study</a:t>
            </a:r>
            <a:endParaRPr/>
          </a:p>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Exploration of Emotional Factors</a:t>
            </a:r>
            <a:endParaRPr/>
          </a:p>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Understanding Emotional Contagion in AI</a:t>
            </a:r>
            <a:endParaRPr/>
          </a:p>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Unraveling Underlying Mechanisms</a:t>
            </a:r>
            <a:endParaRPr/>
          </a:p>
        </p:txBody>
      </p:sp>
      <p:sp>
        <p:nvSpPr>
          <p:cNvPr id="730" name="Google Shape;730;p22"/>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2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Future works</a:t>
            </a:r>
            <a:endParaRPr/>
          </a:p>
        </p:txBody>
      </p:sp>
      <p:sp>
        <p:nvSpPr>
          <p:cNvPr id="736" name="Google Shape;736;p23"/>
          <p:cNvSpPr txBox="1"/>
          <p:nvPr/>
        </p:nvSpPr>
        <p:spPr>
          <a:xfrm>
            <a:off x="720000" y="1131325"/>
            <a:ext cx="7704000" cy="3093643"/>
          </a:xfrm>
          <a:prstGeom prst="rect">
            <a:avLst/>
          </a:prstGeom>
          <a:noFill/>
          <a:ln>
            <a:noFill/>
          </a:ln>
        </p:spPr>
        <p:txBody>
          <a:bodyPr anchorCtr="0" anchor="t" bIns="91425" lIns="91425" spcFirstLastPara="1" rIns="91425" wrap="square" tIns="91425">
            <a:noAutofit/>
          </a:bodyPr>
          <a:lstStyle/>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Extension of Relationship Norm Orientation</a:t>
            </a:r>
            <a:endParaRPr/>
          </a:p>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Addressing Interdependencies of Affective and Cognitive Processes</a:t>
            </a:r>
            <a:endParaRPr/>
          </a:p>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Comprehensive Understanding of Emotion</a:t>
            </a:r>
            <a:endParaRPr/>
          </a:p>
          <a:p>
            <a:pPr indent="-304800" lvl="0" marL="457200" marR="0" rtl="0" algn="l">
              <a:lnSpc>
                <a:spcPct val="200000"/>
              </a:lnSpc>
              <a:spcBef>
                <a:spcPts val="0"/>
              </a:spcBef>
              <a:spcAft>
                <a:spcPts val="0"/>
              </a:spcAft>
              <a:buClr>
                <a:schemeClr val="dk1"/>
              </a:buClr>
              <a:buSzPts val="1200"/>
              <a:buFont typeface="Noto Sans Symbols"/>
              <a:buChar char="●"/>
            </a:pPr>
            <a:r>
              <a:rPr b="0" i="0" lang="en" sz="1600" u="none" cap="none" strike="noStrike">
                <a:solidFill>
                  <a:schemeClr val="dk1"/>
                </a:solidFill>
                <a:latin typeface="Inter"/>
                <a:ea typeface="Inter"/>
                <a:cs typeface="Inter"/>
                <a:sym typeface="Inter"/>
              </a:rPr>
              <a:t>Not just in text, we can also use other ways to reveal emotions</a:t>
            </a:r>
            <a:endParaRPr/>
          </a:p>
          <a:p>
            <a:pPr indent="-228600" lvl="0" marL="457200" marR="0" rtl="0" algn="l">
              <a:lnSpc>
                <a:spcPct val="200000"/>
              </a:lnSpc>
              <a:spcBef>
                <a:spcPts val="0"/>
              </a:spcBef>
              <a:spcAft>
                <a:spcPts val="0"/>
              </a:spcAft>
              <a:buClr>
                <a:schemeClr val="dk1"/>
              </a:buClr>
              <a:buSzPts val="1200"/>
              <a:buFont typeface="Noto Sans Symbols"/>
              <a:buNone/>
            </a:pPr>
            <a:r>
              <a:t/>
            </a:r>
            <a:endParaRPr b="0" i="0" sz="1600" u="none" cap="none" strike="noStrike">
              <a:solidFill>
                <a:schemeClr val="dk1"/>
              </a:solidFill>
              <a:latin typeface="Inter"/>
              <a:ea typeface="Inter"/>
              <a:cs typeface="Inter"/>
              <a:sym typeface="Inter"/>
            </a:endParaRPr>
          </a:p>
        </p:txBody>
      </p:sp>
      <p:sp>
        <p:nvSpPr>
          <p:cNvPr id="737" name="Google Shape;737;p23"/>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 name="Shape 741"/>
        <p:cNvGrpSpPr/>
        <p:nvPr/>
      </p:nvGrpSpPr>
      <p:grpSpPr>
        <a:xfrm>
          <a:off x="0" y="0"/>
          <a:ext cx="0" cy="0"/>
          <a:chOff x="0" y="0"/>
          <a:chExt cx="0" cy="0"/>
        </a:xfrm>
      </p:grpSpPr>
      <p:sp>
        <p:nvSpPr>
          <p:cNvPr id="742" name="Google Shape;742;p24"/>
          <p:cNvSpPr txBox="1"/>
          <p:nvPr>
            <p:ph type="title"/>
          </p:nvPr>
        </p:nvSpPr>
        <p:spPr>
          <a:xfrm>
            <a:off x="2347925" y="2047439"/>
            <a:ext cx="4448100" cy="105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THANKS!</a:t>
            </a:r>
            <a:endParaRPr/>
          </a:p>
        </p:txBody>
      </p:sp>
      <p:sp>
        <p:nvSpPr>
          <p:cNvPr id="743" name="Google Shape;743;p24"/>
          <p:cNvSpPr txBox="1"/>
          <p:nvPr/>
        </p:nvSpPr>
        <p:spPr>
          <a:xfrm>
            <a:off x="2496150" y="4343600"/>
            <a:ext cx="4151700" cy="260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i="0" lang="en" sz="1000" u="none" cap="none" strike="noStrike">
                <a:solidFill>
                  <a:schemeClr val="dk1"/>
                </a:solidFill>
                <a:latin typeface="Inter"/>
                <a:ea typeface="Inter"/>
                <a:cs typeface="Inter"/>
                <a:sym typeface="Inter"/>
              </a:rPr>
              <a:t>Please keep this slide for attribution</a:t>
            </a:r>
            <a:endParaRPr b="1" i="0" sz="1000" u="none" cap="none" strike="noStrike">
              <a:solidFill>
                <a:schemeClr val="dk1"/>
              </a:solidFill>
              <a:latin typeface="Inter"/>
              <a:ea typeface="Inter"/>
              <a:cs typeface="Inter"/>
              <a:sym typeface="Inter"/>
            </a:endParaRPr>
          </a:p>
        </p:txBody>
      </p:sp>
      <p:sp>
        <p:nvSpPr>
          <p:cNvPr id="744" name="Google Shape;744;p24"/>
          <p:cNvSpPr/>
          <p:nvPr/>
        </p:nvSpPr>
        <p:spPr>
          <a:xfrm>
            <a:off x="3753508" y="3236133"/>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45" name="Google Shape;745;p24"/>
          <p:cNvGrpSpPr/>
          <p:nvPr/>
        </p:nvGrpSpPr>
        <p:grpSpPr>
          <a:xfrm>
            <a:off x="4424429" y="3236324"/>
            <a:ext cx="346056" cy="345674"/>
            <a:chOff x="3303268" y="3817349"/>
            <a:chExt cx="346056" cy="345674"/>
          </a:xfrm>
        </p:grpSpPr>
        <p:sp>
          <p:nvSpPr>
            <p:cNvPr id="746" name="Google Shape;746;p2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2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2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2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0" name="Google Shape;750;p24"/>
          <p:cNvGrpSpPr/>
          <p:nvPr/>
        </p:nvGrpSpPr>
        <p:grpSpPr>
          <a:xfrm>
            <a:off x="5044594" y="3236324"/>
            <a:ext cx="346056" cy="345674"/>
            <a:chOff x="3752358" y="3817349"/>
            <a:chExt cx="346056" cy="345674"/>
          </a:xfrm>
        </p:grpSpPr>
        <p:sp>
          <p:nvSpPr>
            <p:cNvPr id="751" name="Google Shape;751;p2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2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2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2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758" name="Shape 758"/>
        <p:cNvGrpSpPr/>
        <p:nvPr/>
      </p:nvGrpSpPr>
      <p:grpSpPr>
        <a:xfrm>
          <a:off x="0" y="0"/>
          <a:ext cx="0" cy="0"/>
          <a:chOff x="0" y="0"/>
          <a:chExt cx="0" cy="0"/>
        </a:xfrm>
      </p:grpSpPr>
      <p:sp>
        <p:nvSpPr>
          <p:cNvPr id="759" name="Google Shape;759;p2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Study 3: Results</a:t>
            </a:r>
            <a:endParaRPr/>
          </a:p>
        </p:txBody>
      </p:sp>
      <p:pic>
        <p:nvPicPr>
          <p:cNvPr id="760" name="Google Shape;760;p25"/>
          <p:cNvPicPr preferRelativeResize="0"/>
          <p:nvPr/>
        </p:nvPicPr>
        <p:blipFill rotWithShape="1">
          <a:blip r:embed="rId3">
            <a:alphaModFix/>
          </a:blip>
          <a:srcRect b="0" l="0" r="0" t="0"/>
          <a:stretch/>
        </p:blipFill>
        <p:spPr>
          <a:xfrm>
            <a:off x="1707103" y="1446319"/>
            <a:ext cx="5729794" cy="2746621"/>
          </a:xfrm>
          <a:prstGeom prst="rect">
            <a:avLst/>
          </a:prstGeom>
          <a:noFill/>
          <a:ln>
            <a:noFill/>
          </a:ln>
        </p:spPr>
      </p:pic>
      <p:sp>
        <p:nvSpPr>
          <p:cNvPr id="761" name="Google Shape;761;p25"/>
          <p:cNvSpPr txBox="1"/>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304800" lvl="0" marL="457200" marR="0" rtl="0" algn="r">
              <a:lnSpc>
                <a:spcPct val="100000"/>
              </a:lnSpc>
              <a:spcBef>
                <a:spcPts val="0"/>
              </a:spcBef>
              <a:spcAft>
                <a:spcPts val="0"/>
              </a:spcAft>
              <a:buClr>
                <a:schemeClr val="dk1"/>
              </a:buClr>
              <a:buSzPts val="1200"/>
              <a:buFont typeface="Inter"/>
              <a:buNone/>
            </a:pPr>
            <a:fld id="{00000000-1234-1234-1234-123412341234}" type="slidenum">
              <a:rPr b="0" i="0" lang="en" sz="1200" u="none" cap="none" strike="noStrike">
                <a:solidFill>
                  <a:srgbClr val="767676"/>
                </a:solidFill>
                <a:latin typeface="Inter"/>
                <a:ea typeface="Inter"/>
                <a:cs typeface="Inter"/>
                <a:sym typeface="Inter"/>
              </a:rPr>
              <a:t>‹#›</a:t>
            </a:fld>
            <a:endParaRPr b="0" i="0" sz="1200" u="none" cap="none" strike="noStrike">
              <a:solidFill>
                <a:srgbClr val="767676"/>
              </a:solidFill>
              <a:latin typeface="Inter"/>
              <a:ea typeface="Inter"/>
              <a:cs typeface="Inter"/>
              <a:sym typeface="Inte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2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CONTENTS OF THIS TEMPLATE</a:t>
            </a:r>
            <a:endParaRPr/>
          </a:p>
        </p:txBody>
      </p:sp>
      <p:graphicFrame>
        <p:nvGraphicFramePr>
          <p:cNvPr id="767" name="Google Shape;767;p26"/>
          <p:cNvGraphicFramePr/>
          <p:nvPr/>
        </p:nvGraphicFramePr>
        <p:xfrm>
          <a:off x="720000" y="1614825"/>
          <a:ext cx="3000000" cy="3000000"/>
        </p:xfrm>
        <a:graphic>
          <a:graphicData uri="http://schemas.openxmlformats.org/drawingml/2006/table">
            <a:tbl>
              <a:tblPr>
                <a:noFill/>
                <a:tableStyleId>{552561AA-E5D2-485C-9E3E-D5CEDE987C87}</a:tableStyleId>
              </a:tblPr>
              <a:tblGrid>
                <a:gridCol w="2396550"/>
                <a:gridCol w="5307450"/>
              </a:tblGrid>
              <a:tr h="361525">
                <a:tc>
                  <a:txBody>
                    <a:bodyPr/>
                    <a:lstStyle/>
                    <a:p>
                      <a:pPr indent="0" lvl="0" marL="0" marR="0" rtl="0" algn="l">
                        <a:lnSpc>
                          <a:spcPct val="100000"/>
                        </a:lnSpc>
                        <a:spcBef>
                          <a:spcPts val="0"/>
                        </a:spcBef>
                        <a:spcAft>
                          <a:spcPts val="0"/>
                        </a:spcAft>
                        <a:buClr>
                          <a:srgbClr val="000000"/>
                        </a:buClr>
                        <a:buSzPts val="1000"/>
                        <a:buFont typeface="Arial"/>
                        <a:buNone/>
                      </a:pPr>
                      <a:r>
                        <a:rPr lang="en" sz="1000" u="sng" cap="none" strike="noStrike">
                          <a:solidFill>
                            <a:schemeClr val="lt1"/>
                          </a:solidFill>
                          <a:latin typeface="Lexend Black"/>
                          <a:ea typeface="Lexend Black"/>
                          <a:cs typeface="Lexend Black"/>
                          <a:sym typeface="Lexend Black"/>
                          <a:hlinkClick action="ppaction://hlinksldjump" r:id="rId3">
                            <a:extLst>
                              <a:ext uri="{A12FA001-AC4F-418D-AE19-62706E023703}">
                                <ahyp:hlinkClr val="tx"/>
                              </a:ext>
                            </a:extLst>
                          </a:hlinkClick>
                        </a:rPr>
                        <a:t>FONTS</a:t>
                      </a:r>
                      <a:endParaRPr sz="10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To view this template correctly in PowerPoint, download and install the fonts we used</a:t>
                      </a:r>
                      <a:endParaRPr sz="1000" u="none" cap="none" strike="noStrike">
                        <a:solidFill>
                          <a:schemeClr val="dk1"/>
                        </a:solidFill>
                        <a:latin typeface="Inter"/>
                        <a:ea typeface="Inter"/>
                        <a:cs typeface="Inter"/>
                        <a:sym typeface="Inter"/>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361525">
                <a:tc>
                  <a:txBody>
                    <a:bodyPr/>
                    <a:lstStyle/>
                    <a:p>
                      <a:pPr indent="0" lvl="0" marL="0" marR="0" rtl="0" algn="l">
                        <a:lnSpc>
                          <a:spcPct val="100000"/>
                        </a:lnSpc>
                        <a:spcBef>
                          <a:spcPts val="0"/>
                        </a:spcBef>
                        <a:spcAft>
                          <a:spcPts val="0"/>
                        </a:spcAft>
                        <a:buClr>
                          <a:srgbClr val="000000"/>
                        </a:buClr>
                        <a:buSzPts val="1000"/>
                        <a:buFont typeface="Arial"/>
                        <a:buNone/>
                      </a:pPr>
                      <a:r>
                        <a:rPr lang="en" sz="1000" u="sng" cap="none" strike="noStrike">
                          <a:solidFill>
                            <a:schemeClr val="lt1"/>
                          </a:solidFill>
                          <a:latin typeface="Lexend Black"/>
                          <a:ea typeface="Lexend Black"/>
                          <a:cs typeface="Lexend Black"/>
                          <a:sym typeface="Lexend Black"/>
                          <a:hlinkClick action="ppaction://hlinksldjump" r:id="rId4">
                            <a:extLst>
                              <a:ext uri="{A12FA001-AC4F-418D-AE19-62706E023703}">
                                <ahyp:hlinkClr val="tx"/>
                              </a:ext>
                            </a:extLst>
                          </a:hlinkClick>
                        </a:rPr>
                        <a:t>USED</a:t>
                      </a:r>
                      <a:r>
                        <a:rPr lang="en" sz="1000" u="none" cap="none" strike="noStrike">
                          <a:solidFill>
                            <a:schemeClr val="lt1"/>
                          </a:solidFill>
                          <a:latin typeface="Lexend Black"/>
                          <a:ea typeface="Lexend Black"/>
                          <a:cs typeface="Lexend Black"/>
                          <a:sym typeface="Lexend Black"/>
                        </a:rPr>
                        <a:t> AND </a:t>
                      </a:r>
                      <a:r>
                        <a:rPr lang="en" sz="1000" u="sng" cap="none" strike="noStrike">
                          <a:solidFill>
                            <a:schemeClr val="lt1"/>
                          </a:solidFill>
                          <a:latin typeface="Lexend Black"/>
                          <a:ea typeface="Lexend Black"/>
                          <a:cs typeface="Lexend Black"/>
                          <a:sym typeface="Lexend Black"/>
                          <a:hlinkClick action="ppaction://hlinksldjump" r:id="rId5">
                            <a:extLst>
                              <a:ext uri="{A12FA001-AC4F-418D-AE19-62706E023703}">
                                <ahyp:hlinkClr val="tx"/>
                              </a:ext>
                            </a:extLst>
                          </a:hlinkClick>
                        </a:rPr>
                        <a:t>ALTERNATIVE RESOURCES</a:t>
                      </a:r>
                      <a:endParaRPr sz="10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An assortment of graphic resources that are suitable for use in this presentation</a:t>
                      </a:r>
                      <a:endParaRPr sz="1000" u="none" cap="none" strike="noStrike">
                        <a:solidFill>
                          <a:schemeClr val="dk1"/>
                        </a:solidFill>
                        <a:latin typeface="Inter"/>
                        <a:ea typeface="Inter"/>
                        <a:cs typeface="Inter"/>
                        <a:sym typeface="Inter"/>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361525">
                <a:tc>
                  <a:txBody>
                    <a:bodyPr/>
                    <a:lstStyle/>
                    <a:p>
                      <a:pPr indent="0" lvl="0" marL="0" marR="0" rtl="0" algn="l">
                        <a:lnSpc>
                          <a:spcPct val="100000"/>
                        </a:lnSpc>
                        <a:spcBef>
                          <a:spcPts val="0"/>
                        </a:spcBef>
                        <a:spcAft>
                          <a:spcPts val="0"/>
                        </a:spcAft>
                        <a:buClr>
                          <a:srgbClr val="000000"/>
                        </a:buClr>
                        <a:buSzPts val="1000"/>
                        <a:buFont typeface="Arial"/>
                        <a:buNone/>
                      </a:pPr>
                      <a:r>
                        <a:rPr lang="en" sz="1000" u="sng" cap="none" strike="noStrike">
                          <a:solidFill>
                            <a:schemeClr val="lt1"/>
                          </a:solidFill>
                          <a:latin typeface="Lexend Black"/>
                          <a:ea typeface="Lexend Black"/>
                          <a:cs typeface="Lexend Black"/>
                          <a:sym typeface="Lexend Black"/>
                          <a:hlinkClick action="ppaction://hlinksldjump" r:id="rId6">
                            <a:extLst>
                              <a:ext uri="{A12FA001-AC4F-418D-AE19-62706E023703}">
                                <ahyp:hlinkClr val="tx"/>
                              </a:ext>
                            </a:extLst>
                          </a:hlinkClick>
                        </a:rPr>
                        <a:t>THANKS SLIDE</a:t>
                      </a:r>
                      <a:endParaRPr sz="10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You must keep it so that proper credits for our design are given</a:t>
                      </a:r>
                      <a:endParaRPr sz="1000" u="none" cap="none" strike="noStrike">
                        <a:solidFill>
                          <a:schemeClr val="dk1"/>
                        </a:solidFill>
                        <a:latin typeface="Inter"/>
                        <a:ea typeface="Inter"/>
                        <a:cs typeface="Inter"/>
                        <a:sym typeface="Inter"/>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361525">
                <a:tc>
                  <a:txBody>
                    <a:bodyPr/>
                    <a:lstStyle/>
                    <a:p>
                      <a:pPr indent="0" lvl="0" marL="0" marR="0" rtl="0" algn="l">
                        <a:lnSpc>
                          <a:spcPct val="100000"/>
                        </a:lnSpc>
                        <a:spcBef>
                          <a:spcPts val="0"/>
                        </a:spcBef>
                        <a:spcAft>
                          <a:spcPts val="0"/>
                        </a:spcAft>
                        <a:buClr>
                          <a:srgbClr val="000000"/>
                        </a:buClr>
                        <a:buSzPts val="1000"/>
                        <a:buFont typeface="Arial"/>
                        <a:buNone/>
                      </a:pPr>
                      <a:r>
                        <a:rPr lang="en" sz="1000" u="sng" cap="none" strike="noStrike">
                          <a:solidFill>
                            <a:schemeClr val="lt1"/>
                          </a:solidFill>
                          <a:latin typeface="Lexend Black"/>
                          <a:ea typeface="Lexend Black"/>
                          <a:cs typeface="Lexend Black"/>
                          <a:sym typeface="Lexend Black"/>
                          <a:hlinkClick action="ppaction://hlinksldjump" r:id="rId7">
                            <a:extLst>
                              <a:ext uri="{A12FA001-AC4F-418D-AE19-62706E023703}">
                                <ahyp:hlinkClr val="tx"/>
                              </a:ext>
                            </a:extLst>
                          </a:hlinkClick>
                        </a:rPr>
                        <a:t>COLORS</a:t>
                      </a:r>
                      <a:endParaRPr sz="10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All the colors used in this presentation</a:t>
                      </a:r>
                      <a:endParaRPr sz="1000" u="none" cap="none" strike="noStrike">
                        <a:solidFill>
                          <a:schemeClr val="dk1"/>
                        </a:solidFill>
                        <a:latin typeface="Inter"/>
                        <a:ea typeface="Inter"/>
                        <a:cs typeface="Inter"/>
                        <a:sym typeface="Inter"/>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361525">
                <a:tc>
                  <a:txBody>
                    <a:bodyPr/>
                    <a:lstStyle/>
                    <a:p>
                      <a:pPr indent="0" lvl="0" marL="0" marR="0" rtl="0" algn="l">
                        <a:lnSpc>
                          <a:spcPct val="100000"/>
                        </a:lnSpc>
                        <a:spcBef>
                          <a:spcPts val="0"/>
                        </a:spcBef>
                        <a:spcAft>
                          <a:spcPts val="0"/>
                        </a:spcAft>
                        <a:buClr>
                          <a:srgbClr val="000000"/>
                        </a:buClr>
                        <a:buSzPts val="1000"/>
                        <a:buFont typeface="Arial"/>
                        <a:buNone/>
                      </a:pPr>
                      <a:r>
                        <a:rPr lang="en" sz="1000" u="sng" cap="none" strike="noStrike">
                          <a:solidFill>
                            <a:schemeClr val="lt1"/>
                          </a:solidFill>
                          <a:latin typeface="Lexend Black"/>
                          <a:ea typeface="Lexend Black"/>
                          <a:cs typeface="Lexend Black"/>
                          <a:sym typeface="Lexend Black"/>
                          <a:hlinkClick action="ppaction://hlinksldjump" r:id="rId8">
                            <a:extLst>
                              <a:ext uri="{A12FA001-AC4F-418D-AE19-62706E023703}">
                                <ahyp:hlinkClr val="tx"/>
                              </a:ext>
                            </a:extLst>
                          </a:hlinkClick>
                        </a:rPr>
                        <a:t>ICONS</a:t>
                      </a:r>
                      <a:r>
                        <a:rPr lang="en" sz="1000" u="none" cap="none" strike="noStrike">
                          <a:solidFill>
                            <a:schemeClr val="lt1"/>
                          </a:solidFill>
                          <a:latin typeface="Lexend Black"/>
                          <a:ea typeface="Lexend Black"/>
                          <a:cs typeface="Lexend Black"/>
                          <a:sym typeface="Lexend Black"/>
                        </a:rPr>
                        <a:t> AND </a:t>
                      </a:r>
                      <a:r>
                        <a:rPr lang="en" sz="1000" u="sng" cap="none" strike="noStrike">
                          <a:solidFill>
                            <a:schemeClr val="lt1"/>
                          </a:solidFill>
                          <a:latin typeface="Lexend Black"/>
                          <a:ea typeface="Lexend Black"/>
                          <a:cs typeface="Lexend Black"/>
                          <a:sym typeface="Lexend Black"/>
                          <a:hlinkClick action="ppaction://hlinksldjump" r:id="rId9">
                            <a:extLst>
                              <a:ext uri="{A12FA001-AC4F-418D-AE19-62706E023703}">
                                <ahyp:hlinkClr val="tx"/>
                              </a:ext>
                            </a:extLst>
                          </a:hlinkClick>
                        </a:rPr>
                        <a:t>INFOGRAPHIC RESOURCES</a:t>
                      </a:r>
                      <a:endParaRPr sz="10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These can be used in the template, and their size and color can be edited</a:t>
                      </a:r>
                      <a:endParaRPr sz="1000" u="none" cap="none" strike="noStrike">
                        <a:solidFill>
                          <a:schemeClr val="dk1"/>
                        </a:solidFill>
                        <a:latin typeface="Inter"/>
                        <a:ea typeface="Inter"/>
                        <a:cs typeface="Inter"/>
                        <a:sym typeface="Inter"/>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r h="361525">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EDITABLE PRESENTATION THEME </a:t>
                      </a:r>
                      <a:endParaRPr sz="10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You can edit the master slides easily. For more info, click </a:t>
                      </a:r>
                      <a:r>
                        <a:rPr b="1" lang="en" sz="1000" u="sng" cap="none" strike="noStrike">
                          <a:solidFill>
                            <a:schemeClr val="dk1"/>
                          </a:solidFill>
                          <a:latin typeface="Inter"/>
                          <a:ea typeface="Inter"/>
                          <a:cs typeface="Inter"/>
                          <a:sym typeface="Inter"/>
                          <a:hlinkClick r:id="rId10">
                            <a:extLst>
                              <a:ext uri="{A12FA001-AC4F-418D-AE19-62706E023703}">
                                <ahyp:hlinkClr val="tx"/>
                              </a:ext>
                            </a:extLst>
                          </a:hlinkClick>
                        </a:rPr>
                        <a:t>here</a:t>
                      </a:r>
                      <a:endParaRPr sz="1000" u="none" cap="none" strike="noStrike">
                        <a:solidFill>
                          <a:schemeClr val="dk1"/>
                        </a:solidFill>
                        <a:latin typeface="Inter"/>
                        <a:ea typeface="Inter"/>
                        <a:cs typeface="Inter"/>
                        <a:sym typeface="Inter"/>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1"/>
                    </a:solidFill>
                  </a:tcPr>
                </a:tc>
              </a:tr>
            </a:tbl>
          </a:graphicData>
        </a:graphic>
      </p:graphicFrame>
      <p:sp>
        <p:nvSpPr>
          <p:cNvPr id="768" name="Google Shape;768;p26"/>
          <p:cNvSpPr txBox="1"/>
          <p:nvPr/>
        </p:nvSpPr>
        <p:spPr>
          <a:xfrm>
            <a:off x="719875" y="4133675"/>
            <a:ext cx="3562800" cy="461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i="0" lang="en" sz="1000" u="none" cap="none" strike="noStrike">
                <a:solidFill>
                  <a:schemeClr val="dk1"/>
                </a:solidFill>
                <a:latin typeface="Inter"/>
                <a:ea typeface="Inter"/>
                <a:cs typeface="Inter"/>
                <a:sym typeface="Inter"/>
              </a:rPr>
              <a:t>For more info:</a:t>
            </a:r>
            <a:br>
              <a:rPr b="1" i="0" lang="en" sz="1000" u="none" cap="none" strike="noStrike">
                <a:solidFill>
                  <a:schemeClr val="dk1"/>
                </a:solidFill>
                <a:latin typeface="Inter"/>
                <a:ea typeface="Inter"/>
                <a:cs typeface="Inter"/>
                <a:sym typeface="Inter"/>
              </a:rPr>
            </a:br>
            <a:r>
              <a:rPr b="1" i="0" lang="en" sz="1000" u="sng" cap="none" strike="noStrike">
                <a:solidFill>
                  <a:schemeClr val="dk1"/>
                </a:solidFill>
                <a:latin typeface="Inter"/>
                <a:ea typeface="Inter"/>
                <a:cs typeface="Inter"/>
                <a:sym typeface="Inter"/>
                <a:hlinkClick r:id="rId11">
                  <a:extLst>
                    <a:ext uri="{A12FA001-AC4F-418D-AE19-62706E023703}">
                      <ahyp:hlinkClr val="tx"/>
                    </a:ext>
                  </a:extLst>
                </a:hlinkClick>
              </a:rPr>
              <a:t>SLIDESGO</a:t>
            </a:r>
            <a:r>
              <a:rPr b="1" i="0" lang="en" sz="1000" u="none" cap="none" strike="noStrike">
                <a:solidFill>
                  <a:schemeClr val="dk1"/>
                </a:solidFill>
                <a:uFill>
                  <a:noFill/>
                </a:uFill>
                <a:latin typeface="Inter"/>
                <a:ea typeface="Inter"/>
                <a:cs typeface="Inter"/>
                <a:sym typeface="Inter"/>
                <a:hlinkClick r:id="rId12">
                  <a:extLst>
                    <a:ext uri="{A12FA001-AC4F-418D-AE19-62706E023703}">
                      <ahyp:hlinkClr val="tx"/>
                    </a:ext>
                  </a:extLst>
                </a:hlinkClick>
              </a:rPr>
              <a:t> </a:t>
            </a:r>
            <a:r>
              <a:rPr b="1" i="0" lang="en" sz="1000" u="none" cap="none" strike="noStrike">
                <a:solidFill>
                  <a:schemeClr val="dk1"/>
                </a:solidFill>
                <a:latin typeface="Inter"/>
                <a:ea typeface="Inter"/>
                <a:cs typeface="Inter"/>
                <a:sym typeface="Inter"/>
              </a:rPr>
              <a:t>| </a:t>
            </a:r>
            <a:r>
              <a:rPr b="1" i="0" lang="en" sz="1000" u="sng" cap="none" strike="noStrike">
                <a:solidFill>
                  <a:schemeClr val="dk1"/>
                </a:solidFill>
                <a:latin typeface="Inter"/>
                <a:ea typeface="Inter"/>
                <a:cs typeface="Inter"/>
                <a:sym typeface="Inter"/>
                <a:hlinkClick r:id="rId13">
                  <a:extLst>
                    <a:ext uri="{A12FA001-AC4F-418D-AE19-62706E023703}">
                      <ahyp:hlinkClr val="tx"/>
                    </a:ext>
                  </a:extLst>
                </a:hlinkClick>
              </a:rPr>
              <a:t>BLOG</a:t>
            </a:r>
            <a:r>
              <a:rPr b="1" i="0" lang="en" sz="1000" u="none" cap="none" strike="noStrike">
                <a:solidFill>
                  <a:schemeClr val="dk1"/>
                </a:solidFill>
                <a:latin typeface="Inter"/>
                <a:ea typeface="Inter"/>
                <a:cs typeface="Inter"/>
                <a:sym typeface="Inter"/>
              </a:rPr>
              <a:t> | </a:t>
            </a:r>
            <a:r>
              <a:rPr b="1" i="0" lang="en" sz="1000" u="sng" cap="none" strike="noStrike">
                <a:solidFill>
                  <a:schemeClr val="dk1"/>
                </a:solidFill>
                <a:latin typeface="Inter"/>
                <a:ea typeface="Inter"/>
                <a:cs typeface="Inter"/>
                <a:sym typeface="Inter"/>
                <a:hlinkClick r:id="rId14">
                  <a:extLst>
                    <a:ext uri="{A12FA001-AC4F-418D-AE19-62706E023703}">
                      <ahyp:hlinkClr val="tx"/>
                    </a:ext>
                  </a:extLst>
                </a:hlinkClick>
              </a:rPr>
              <a:t>FAQ</a:t>
            </a:r>
            <a:r>
              <a:rPr b="1" i="0" lang="en" sz="1000" u="sng" cap="none" strike="noStrike">
                <a:solidFill>
                  <a:schemeClr val="dk1"/>
                </a:solidFill>
                <a:latin typeface="Inter"/>
                <a:ea typeface="Inter"/>
                <a:cs typeface="Inter"/>
                <a:sym typeface="Inter"/>
              </a:rPr>
              <a:t>s</a:t>
            </a:r>
            <a:endParaRPr b="1" i="0" sz="1000" u="sng" cap="none" strike="noStrike">
              <a:solidFill>
                <a:schemeClr val="dk1"/>
              </a:solidFill>
              <a:latin typeface="Inter"/>
              <a:ea typeface="Inter"/>
              <a:cs typeface="Inter"/>
              <a:sym typeface="Inter"/>
            </a:endParaRPr>
          </a:p>
        </p:txBody>
      </p:sp>
      <p:sp>
        <p:nvSpPr>
          <p:cNvPr id="769" name="Google Shape;769;p26"/>
          <p:cNvSpPr txBox="1"/>
          <p:nvPr/>
        </p:nvSpPr>
        <p:spPr>
          <a:xfrm>
            <a:off x="4861198" y="4133675"/>
            <a:ext cx="3562800" cy="461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i="0" lang="en" sz="1000" u="none" cap="none" strike="noStrike">
                <a:solidFill>
                  <a:schemeClr val="dk1"/>
                </a:solidFill>
                <a:latin typeface="Inter"/>
                <a:ea typeface="Inter"/>
                <a:cs typeface="Inter"/>
                <a:sym typeface="Inter"/>
              </a:rPr>
              <a:t>You can visit our sister projects:</a:t>
            </a:r>
            <a:br>
              <a:rPr b="1" i="0" lang="en" sz="1000" u="none" cap="none" strike="noStrike">
                <a:solidFill>
                  <a:schemeClr val="dk1"/>
                </a:solidFill>
                <a:latin typeface="Inter"/>
                <a:ea typeface="Inter"/>
                <a:cs typeface="Inter"/>
                <a:sym typeface="Inter"/>
              </a:rPr>
            </a:br>
            <a:r>
              <a:rPr b="1" i="0" lang="en" sz="1000" u="sng" cap="none" strike="noStrike">
                <a:solidFill>
                  <a:schemeClr val="dk1"/>
                </a:solidFill>
                <a:latin typeface="Inter"/>
                <a:ea typeface="Inter"/>
                <a:cs typeface="Inter"/>
                <a:sym typeface="Inter"/>
                <a:hlinkClick r:id="rId15">
                  <a:extLst>
                    <a:ext uri="{A12FA001-AC4F-418D-AE19-62706E023703}">
                      <ahyp:hlinkClr val="tx"/>
                    </a:ext>
                  </a:extLst>
                </a:hlinkClick>
              </a:rPr>
              <a:t>FREEPIK</a:t>
            </a:r>
            <a:r>
              <a:rPr b="1" i="0" lang="en" sz="1000" u="none" cap="none" strike="noStrike">
                <a:solidFill>
                  <a:schemeClr val="dk1"/>
                </a:solidFill>
                <a:latin typeface="Inter"/>
                <a:ea typeface="Inter"/>
                <a:cs typeface="Inter"/>
                <a:sym typeface="Inter"/>
              </a:rPr>
              <a:t> | </a:t>
            </a:r>
            <a:r>
              <a:rPr b="1" i="0" lang="en" sz="1000" u="sng" cap="none" strike="noStrike">
                <a:solidFill>
                  <a:schemeClr val="dk1"/>
                </a:solidFill>
                <a:latin typeface="Inter"/>
                <a:ea typeface="Inter"/>
                <a:cs typeface="Inter"/>
                <a:sym typeface="Inter"/>
                <a:hlinkClick r:id="rId16">
                  <a:extLst>
                    <a:ext uri="{A12FA001-AC4F-418D-AE19-62706E023703}">
                      <ahyp:hlinkClr val="tx"/>
                    </a:ext>
                  </a:extLst>
                </a:hlinkClick>
              </a:rPr>
              <a:t>FLATICON</a:t>
            </a:r>
            <a:r>
              <a:rPr b="1" i="0" lang="en" sz="1000" u="none" cap="none" strike="noStrike">
                <a:solidFill>
                  <a:schemeClr val="dk1"/>
                </a:solidFill>
                <a:latin typeface="Inter"/>
                <a:ea typeface="Inter"/>
                <a:cs typeface="Inter"/>
                <a:sym typeface="Inter"/>
              </a:rPr>
              <a:t> | </a:t>
            </a:r>
            <a:r>
              <a:rPr b="1" i="0" lang="en" sz="1000" u="sng" cap="none" strike="noStrike">
                <a:solidFill>
                  <a:schemeClr val="dk1"/>
                </a:solidFill>
                <a:latin typeface="Inter"/>
                <a:ea typeface="Inter"/>
                <a:cs typeface="Inter"/>
                <a:sym typeface="Inter"/>
                <a:hlinkClick r:id="rId17">
                  <a:extLst>
                    <a:ext uri="{A12FA001-AC4F-418D-AE19-62706E023703}">
                      <ahyp:hlinkClr val="tx"/>
                    </a:ext>
                  </a:extLst>
                </a:hlinkClick>
              </a:rPr>
              <a:t>STORYSET</a:t>
            </a:r>
            <a:r>
              <a:rPr b="1" i="0" lang="en" sz="1000" u="none" cap="none" strike="noStrike">
                <a:solidFill>
                  <a:schemeClr val="dk1"/>
                </a:solidFill>
                <a:latin typeface="Inter"/>
                <a:ea typeface="Inter"/>
                <a:cs typeface="Inter"/>
                <a:sym typeface="Inter"/>
              </a:rPr>
              <a:t> | </a:t>
            </a:r>
            <a:r>
              <a:rPr b="1" i="0" lang="en" sz="1000" u="sng" cap="none" strike="noStrike">
                <a:solidFill>
                  <a:schemeClr val="dk1"/>
                </a:solidFill>
                <a:latin typeface="Inter"/>
                <a:ea typeface="Inter"/>
                <a:cs typeface="Inter"/>
                <a:sym typeface="Inter"/>
                <a:hlinkClick r:id="rId18">
                  <a:extLst>
                    <a:ext uri="{A12FA001-AC4F-418D-AE19-62706E023703}">
                      <ahyp:hlinkClr val="tx"/>
                    </a:ext>
                  </a:extLst>
                </a:hlinkClick>
              </a:rPr>
              <a:t>WEPIK</a:t>
            </a:r>
            <a:r>
              <a:rPr b="1" i="0" lang="en" sz="1000" u="none" cap="none" strike="noStrike">
                <a:solidFill>
                  <a:schemeClr val="dk1"/>
                </a:solidFill>
                <a:uFill>
                  <a:noFill/>
                </a:uFill>
                <a:latin typeface="Inter"/>
                <a:ea typeface="Inter"/>
                <a:cs typeface="Inter"/>
                <a:sym typeface="Inter"/>
                <a:hlinkClick r:id="rId19">
                  <a:extLst>
                    <a:ext uri="{A12FA001-AC4F-418D-AE19-62706E023703}">
                      <ahyp:hlinkClr val="tx"/>
                    </a:ext>
                  </a:extLst>
                </a:hlinkClick>
              </a:rPr>
              <a:t> </a:t>
            </a:r>
            <a:r>
              <a:rPr b="1" i="0" lang="en" sz="1000" u="none" cap="none" strike="noStrike">
                <a:solidFill>
                  <a:schemeClr val="dk1"/>
                </a:solidFill>
                <a:latin typeface="Inter"/>
                <a:ea typeface="Inter"/>
                <a:cs typeface="Inter"/>
                <a:sym typeface="Inter"/>
              </a:rPr>
              <a:t>| </a:t>
            </a:r>
            <a:r>
              <a:rPr b="1" i="0" lang="en" sz="1000" u="sng" cap="none" strike="noStrike">
                <a:solidFill>
                  <a:schemeClr val="dk1"/>
                </a:solidFill>
                <a:latin typeface="Inter"/>
                <a:ea typeface="Inter"/>
                <a:cs typeface="Inter"/>
                <a:sym typeface="Inter"/>
                <a:hlinkClick r:id="rId20">
                  <a:extLst>
                    <a:ext uri="{A12FA001-AC4F-418D-AE19-62706E023703}">
                      <ahyp:hlinkClr val="tx"/>
                    </a:ext>
                  </a:extLst>
                </a:hlinkClick>
              </a:rPr>
              <a:t>VIDEVO</a:t>
            </a:r>
            <a:endParaRPr b="1" i="0" sz="1000" u="none" cap="none" strike="noStrike">
              <a:solidFill>
                <a:schemeClr val="dk1"/>
              </a:solidFill>
              <a:latin typeface="Inter"/>
              <a:ea typeface="Inter"/>
              <a:cs typeface="Inter"/>
              <a:sym typeface="Inter"/>
            </a:endParaRPr>
          </a:p>
        </p:txBody>
      </p:sp>
      <p:sp>
        <p:nvSpPr>
          <p:cNvPr id="770" name="Google Shape;770;p26"/>
          <p:cNvSpPr txBox="1"/>
          <p:nvPr>
            <p:ph idx="1" type="body"/>
          </p:nvPr>
        </p:nvSpPr>
        <p:spPr>
          <a:xfrm>
            <a:off x="720000" y="1131326"/>
            <a:ext cx="7704000" cy="369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You can delete this slide when you’re done editing the presentation</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 name="Shape 774"/>
        <p:cNvGrpSpPr/>
        <p:nvPr/>
      </p:nvGrpSpPr>
      <p:grpSpPr>
        <a:xfrm>
          <a:off x="0" y="0"/>
          <a:ext cx="0" cy="0"/>
          <a:chOff x="0" y="0"/>
          <a:chExt cx="0" cy="0"/>
        </a:xfrm>
      </p:grpSpPr>
      <p:sp>
        <p:nvSpPr>
          <p:cNvPr id="775" name="Google Shape;775;p2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TABLE OF CONTENTS</a:t>
            </a:r>
            <a:endParaRPr/>
          </a:p>
        </p:txBody>
      </p:sp>
      <p:sp>
        <p:nvSpPr>
          <p:cNvPr id="776" name="Google Shape;776;p27"/>
          <p:cNvSpPr txBox="1"/>
          <p:nvPr>
            <p:ph idx="2" type="title"/>
          </p:nvPr>
        </p:nvSpPr>
        <p:spPr>
          <a:xfrm>
            <a:off x="720000" y="1310043"/>
            <a:ext cx="870000" cy="572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01</a:t>
            </a:r>
            <a:endParaRPr/>
          </a:p>
        </p:txBody>
      </p:sp>
      <p:sp>
        <p:nvSpPr>
          <p:cNvPr id="777" name="Google Shape;777;p27"/>
          <p:cNvSpPr txBox="1"/>
          <p:nvPr>
            <p:ph idx="3" type="title"/>
          </p:nvPr>
        </p:nvSpPr>
        <p:spPr>
          <a:xfrm>
            <a:off x="720000" y="3162343"/>
            <a:ext cx="870000" cy="572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04</a:t>
            </a:r>
            <a:endParaRPr/>
          </a:p>
        </p:txBody>
      </p:sp>
      <p:sp>
        <p:nvSpPr>
          <p:cNvPr id="778" name="Google Shape;778;p27"/>
          <p:cNvSpPr txBox="1"/>
          <p:nvPr>
            <p:ph idx="4" type="title"/>
          </p:nvPr>
        </p:nvSpPr>
        <p:spPr>
          <a:xfrm>
            <a:off x="3419280" y="1310043"/>
            <a:ext cx="870000" cy="572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02</a:t>
            </a:r>
            <a:endParaRPr/>
          </a:p>
        </p:txBody>
      </p:sp>
      <p:sp>
        <p:nvSpPr>
          <p:cNvPr id="779" name="Google Shape;779;p27"/>
          <p:cNvSpPr txBox="1"/>
          <p:nvPr>
            <p:ph idx="5" type="title"/>
          </p:nvPr>
        </p:nvSpPr>
        <p:spPr>
          <a:xfrm>
            <a:off x="3419280" y="3162343"/>
            <a:ext cx="870000" cy="572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05</a:t>
            </a:r>
            <a:endParaRPr/>
          </a:p>
        </p:txBody>
      </p:sp>
      <p:sp>
        <p:nvSpPr>
          <p:cNvPr id="780" name="Google Shape;780;p27"/>
          <p:cNvSpPr txBox="1"/>
          <p:nvPr>
            <p:ph idx="6" type="title"/>
          </p:nvPr>
        </p:nvSpPr>
        <p:spPr>
          <a:xfrm>
            <a:off x="6118550" y="1310043"/>
            <a:ext cx="870000" cy="572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03</a:t>
            </a:r>
            <a:endParaRPr/>
          </a:p>
        </p:txBody>
      </p:sp>
      <p:sp>
        <p:nvSpPr>
          <p:cNvPr id="781" name="Google Shape;781;p27"/>
          <p:cNvSpPr txBox="1"/>
          <p:nvPr>
            <p:ph idx="7" type="title"/>
          </p:nvPr>
        </p:nvSpPr>
        <p:spPr>
          <a:xfrm>
            <a:off x="6118550" y="3162343"/>
            <a:ext cx="870000" cy="5727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06</a:t>
            </a:r>
            <a:endParaRPr/>
          </a:p>
        </p:txBody>
      </p:sp>
      <p:sp>
        <p:nvSpPr>
          <p:cNvPr id="782" name="Google Shape;782;p27"/>
          <p:cNvSpPr txBox="1"/>
          <p:nvPr>
            <p:ph idx="1" type="subTitle"/>
          </p:nvPr>
        </p:nvSpPr>
        <p:spPr>
          <a:xfrm>
            <a:off x="720000" y="2266833"/>
            <a:ext cx="2305500" cy="484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SECTION</a:t>
            </a:r>
            <a:endParaRPr/>
          </a:p>
        </p:txBody>
      </p:sp>
      <p:sp>
        <p:nvSpPr>
          <p:cNvPr id="783" name="Google Shape;783;p27"/>
          <p:cNvSpPr txBox="1"/>
          <p:nvPr>
            <p:ph idx="8" type="subTitle"/>
          </p:nvPr>
        </p:nvSpPr>
        <p:spPr>
          <a:xfrm>
            <a:off x="3419271" y="2266833"/>
            <a:ext cx="2305500" cy="484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SECTION</a:t>
            </a:r>
            <a:endParaRPr/>
          </a:p>
        </p:txBody>
      </p:sp>
      <p:sp>
        <p:nvSpPr>
          <p:cNvPr id="784" name="Google Shape;784;p27"/>
          <p:cNvSpPr txBox="1"/>
          <p:nvPr>
            <p:ph idx="9" type="subTitle"/>
          </p:nvPr>
        </p:nvSpPr>
        <p:spPr>
          <a:xfrm>
            <a:off x="6118549" y="2266833"/>
            <a:ext cx="2305500" cy="484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SECTION</a:t>
            </a:r>
            <a:endParaRPr/>
          </a:p>
        </p:txBody>
      </p:sp>
      <p:sp>
        <p:nvSpPr>
          <p:cNvPr id="785" name="Google Shape;785;p27"/>
          <p:cNvSpPr txBox="1"/>
          <p:nvPr>
            <p:ph idx="13" type="subTitle"/>
          </p:nvPr>
        </p:nvSpPr>
        <p:spPr>
          <a:xfrm>
            <a:off x="720000" y="4119196"/>
            <a:ext cx="2305500" cy="484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SECTION</a:t>
            </a:r>
            <a:endParaRPr/>
          </a:p>
        </p:txBody>
      </p:sp>
      <p:sp>
        <p:nvSpPr>
          <p:cNvPr id="786" name="Google Shape;786;p27"/>
          <p:cNvSpPr txBox="1"/>
          <p:nvPr>
            <p:ph idx="14" type="subTitle"/>
          </p:nvPr>
        </p:nvSpPr>
        <p:spPr>
          <a:xfrm>
            <a:off x="3419274" y="4119196"/>
            <a:ext cx="2305500" cy="484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SECTION</a:t>
            </a:r>
            <a:endParaRPr/>
          </a:p>
        </p:txBody>
      </p:sp>
      <p:sp>
        <p:nvSpPr>
          <p:cNvPr id="787" name="Google Shape;787;p27"/>
          <p:cNvSpPr txBox="1"/>
          <p:nvPr>
            <p:ph idx="15" type="subTitle"/>
          </p:nvPr>
        </p:nvSpPr>
        <p:spPr>
          <a:xfrm>
            <a:off x="6118549" y="4119196"/>
            <a:ext cx="2305500" cy="484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SECTION</a:t>
            </a:r>
            <a:endParaRPr/>
          </a:p>
        </p:txBody>
      </p:sp>
      <p:pic>
        <p:nvPicPr>
          <p:cNvPr id="788" name="Google Shape;788;p27"/>
          <p:cNvPicPr preferRelativeResize="0"/>
          <p:nvPr/>
        </p:nvPicPr>
        <p:blipFill rotWithShape="1">
          <a:blip r:embed="rId3">
            <a:alphaModFix/>
          </a:blip>
          <a:srcRect b="0" l="0" r="0" t="0"/>
          <a:stretch/>
        </p:blipFill>
        <p:spPr>
          <a:xfrm>
            <a:off x="821853" y="2006988"/>
            <a:ext cx="605700" cy="103500"/>
          </a:xfrm>
          <a:prstGeom prst="rect">
            <a:avLst/>
          </a:prstGeom>
          <a:noFill/>
          <a:ln>
            <a:noFill/>
          </a:ln>
        </p:spPr>
      </p:pic>
      <p:pic>
        <p:nvPicPr>
          <p:cNvPr id="789" name="Google Shape;789;p27"/>
          <p:cNvPicPr preferRelativeResize="0"/>
          <p:nvPr/>
        </p:nvPicPr>
        <p:blipFill rotWithShape="1">
          <a:blip r:embed="rId3">
            <a:alphaModFix/>
          </a:blip>
          <a:srcRect b="0" l="0" r="0" t="0"/>
          <a:stretch/>
        </p:blipFill>
        <p:spPr>
          <a:xfrm>
            <a:off x="3522178" y="2006988"/>
            <a:ext cx="605700" cy="103500"/>
          </a:xfrm>
          <a:prstGeom prst="rect">
            <a:avLst/>
          </a:prstGeom>
          <a:noFill/>
          <a:ln>
            <a:noFill/>
          </a:ln>
        </p:spPr>
      </p:pic>
      <p:pic>
        <p:nvPicPr>
          <p:cNvPr id="790" name="Google Shape;790;p27"/>
          <p:cNvPicPr preferRelativeResize="0"/>
          <p:nvPr/>
        </p:nvPicPr>
        <p:blipFill rotWithShape="1">
          <a:blip r:embed="rId3">
            <a:alphaModFix/>
          </a:blip>
          <a:srcRect b="0" l="0" r="0" t="0"/>
          <a:stretch/>
        </p:blipFill>
        <p:spPr>
          <a:xfrm>
            <a:off x="6222503" y="2006988"/>
            <a:ext cx="605700" cy="103500"/>
          </a:xfrm>
          <a:prstGeom prst="rect">
            <a:avLst/>
          </a:prstGeom>
          <a:noFill/>
          <a:ln>
            <a:noFill/>
          </a:ln>
        </p:spPr>
      </p:pic>
      <p:pic>
        <p:nvPicPr>
          <p:cNvPr id="791" name="Google Shape;791;p27"/>
          <p:cNvPicPr preferRelativeResize="0"/>
          <p:nvPr/>
        </p:nvPicPr>
        <p:blipFill rotWithShape="1">
          <a:blip r:embed="rId3">
            <a:alphaModFix/>
          </a:blip>
          <a:srcRect b="0" l="0" r="0" t="0"/>
          <a:stretch/>
        </p:blipFill>
        <p:spPr>
          <a:xfrm>
            <a:off x="821853" y="3859313"/>
            <a:ext cx="605700" cy="103500"/>
          </a:xfrm>
          <a:prstGeom prst="rect">
            <a:avLst/>
          </a:prstGeom>
          <a:noFill/>
          <a:ln>
            <a:noFill/>
          </a:ln>
        </p:spPr>
      </p:pic>
      <p:pic>
        <p:nvPicPr>
          <p:cNvPr id="792" name="Google Shape;792;p27"/>
          <p:cNvPicPr preferRelativeResize="0"/>
          <p:nvPr/>
        </p:nvPicPr>
        <p:blipFill rotWithShape="1">
          <a:blip r:embed="rId3">
            <a:alphaModFix/>
          </a:blip>
          <a:srcRect b="0" l="0" r="0" t="0"/>
          <a:stretch/>
        </p:blipFill>
        <p:spPr>
          <a:xfrm>
            <a:off x="3522178" y="3859313"/>
            <a:ext cx="605700" cy="103500"/>
          </a:xfrm>
          <a:prstGeom prst="rect">
            <a:avLst/>
          </a:prstGeom>
          <a:noFill/>
          <a:ln>
            <a:noFill/>
          </a:ln>
        </p:spPr>
      </p:pic>
      <p:pic>
        <p:nvPicPr>
          <p:cNvPr id="793" name="Google Shape;793;p27"/>
          <p:cNvPicPr preferRelativeResize="0"/>
          <p:nvPr/>
        </p:nvPicPr>
        <p:blipFill rotWithShape="1">
          <a:blip r:embed="rId3">
            <a:alphaModFix/>
          </a:blip>
          <a:srcRect b="0" l="0" r="0" t="0"/>
          <a:stretch/>
        </p:blipFill>
        <p:spPr>
          <a:xfrm>
            <a:off x="6222503" y="3859313"/>
            <a:ext cx="605700" cy="10350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 name="Shape 797"/>
        <p:cNvGrpSpPr/>
        <p:nvPr/>
      </p:nvGrpSpPr>
      <p:grpSpPr>
        <a:xfrm>
          <a:off x="0" y="0"/>
          <a:ext cx="0" cy="0"/>
          <a:chOff x="0" y="0"/>
          <a:chExt cx="0" cy="0"/>
        </a:xfrm>
      </p:grpSpPr>
      <p:sp>
        <p:nvSpPr>
          <p:cNvPr id="798" name="Google Shape;798;p28"/>
          <p:cNvSpPr txBox="1"/>
          <p:nvPr>
            <p:ph type="title"/>
          </p:nvPr>
        </p:nvSpPr>
        <p:spPr>
          <a:xfrm>
            <a:off x="2127600" y="1483550"/>
            <a:ext cx="4872900" cy="1207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6000"/>
              <a:buNone/>
            </a:pPr>
            <a:r>
              <a:rPr lang="en"/>
              <a:t>WHOA!</a:t>
            </a:r>
            <a:endParaRPr/>
          </a:p>
        </p:txBody>
      </p:sp>
      <p:sp>
        <p:nvSpPr>
          <p:cNvPr id="799" name="Google Shape;799;p28"/>
          <p:cNvSpPr txBox="1"/>
          <p:nvPr>
            <p:ph idx="1" type="subTitle"/>
          </p:nvPr>
        </p:nvSpPr>
        <p:spPr>
          <a:xfrm>
            <a:off x="2127600" y="3077294"/>
            <a:ext cx="4872900" cy="671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200"/>
              <a:buNone/>
            </a:pPr>
            <a:r>
              <a:rPr lang="en"/>
              <a:t>This can be the part of the presentation where you introduce yourself, write your email…</a:t>
            </a:r>
            <a:endParaRPr/>
          </a:p>
        </p:txBody>
      </p:sp>
      <p:pic>
        <p:nvPicPr>
          <p:cNvPr id="800" name="Google Shape;800;p28"/>
          <p:cNvPicPr preferRelativeResize="0"/>
          <p:nvPr/>
        </p:nvPicPr>
        <p:blipFill rotWithShape="1">
          <a:blip r:embed="rId3">
            <a:alphaModFix/>
          </a:blip>
          <a:srcRect b="0" l="0" r="0" t="0"/>
          <a:stretch/>
        </p:blipFill>
        <p:spPr>
          <a:xfrm>
            <a:off x="3997075" y="2771275"/>
            <a:ext cx="1159200" cy="10350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 name="Shape 804"/>
        <p:cNvGrpSpPr/>
        <p:nvPr/>
      </p:nvGrpSpPr>
      <p:grpSpPr>
        <a:xfrm>
          <a:off x="0" y="0"/>
          <a:ext cx="0" cy="0"/>
          <a:chOff x="0" y="0"/>
          <a:chExt cx="0" cy="0"/>
        </a:xfrm>
      </p:grpSpPr>
      <p:sp>
        <p:nvSpPr>
          <p:cNvPr id="805" name="Google Shape;805;p29"/>
          <p:cNvSpPr txBox="1"/>
          <p:nvPr>
            <p:ph type="title"/>
          </p:nvPr>
        </p:nvSpPr>
        <p:spPr>
          <a:xfrm>
            <a:off x="1941200" y="2076663"/>
            <a:ext cx="5067600" cy="1511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600"/>
              <a:buNone/>
            </a:pPr>
            <a:r>
              <a:rPr lang="en"/>
              <a:t>NAME OF THE SECTION</a:t>
            </a:r>
            <a:endParaRPr/>
          </a:p>
        </p:txBody>
      </p:sp>
      <p:sp>
        <p:nvSpPr>
          <p:cNvPr id="806" name="Google Shape;806;p29"/>
          <p:cNvSpPr txBox="1"/>
          <p:nvPr>
            <p:ph idx="2" type="title"/>
          </p:nvPr>
        </p:nvSpPr>
        <p:spPr>
          <a:xfrm>
            <a:off x="1941200" y="1224188"/>
            <a:ext cx="5067600" cy="915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01</a:t>
            </a:r>
            <a:endParaRPr/>
          </a:p>
        </p:txBody>
      </p:sp>
      <p:pic>
        <p:nvPicPr>
          <p:cNvPr id="807" name="Google Shape;807;p29"/>
          <p:cNvPicPr preferRelativeResize="0"/>
          <p:nvPr/>
        </p:nvPicPr>
        <p:blipFill rotWithShape="1">
          <a:blip r:embed="rId3">
            <a:alphaModFix/>
          </a:blip>
          <a:srcRect b="0" l="0" r="0" t="0"/>
          <a:stretch/>
        </p:blipFill>
        <p:spPr>
          <a:xfrm>
            <a:off x="2040050" y="3797582"/>
            <a:ext cx="1159200" cy="103500"/>
          </a:xfrm>
          <a:prstGeom prst="rect">
            <a:avLst/>
          </a:prstGeom>
          <a:noFill/>
          <a:ln>
            <a:noFill/>
          </a:ln>
        </p:spPr>
      </p:pic>
      <p:sp>
        <p:nvSpPr>
          <p:cNvPr id="808" name="Google Shape;808;p29"/>
          <p:cNvSpPr txBox="1"/>
          <p:nvPr>
            <p:ph idx="12" type="sldNum"/>
          </p:nvPr>
        </p:nvSpPr>
        <p:spPr>
          <a:xfrm>
            <a:off x="6457950" y="4767263"/>
            <a:ext cx="2057400" cy="274637"/>
          </a:xfrm>
          <a:prstGeom prst="rect">
            <a:avLst/>
          </a:prstGeom>
          <a:noFill/>
          <a:ln>
            <a:noFill/>
          </a:ln>
        </p:spPr>
        <p:txBody>
          <a:bodyPr anchorCtr="0" anchor="ctr" bIns="45700" lIns="91425" spcFirstLastPara="1" rIns="91425" wrap="square" tIns="45700">
            <a:noAutofit/>
          </a:bodyPr>
          <a:lstStyle/>
          <a:p>
            <a:pPr indent="0" lvl="0" marL="0" rtl="0" algn="r">
              <a:lnSpc>
                <a:spcPct val="100000"/>
              </a:lnSpc>
              <a:spcBef>
                <a:spcPts val="0"/>
              </a:spcBef>
              <a:spcAft>
                <a:spcPts val="0"/>
              </a:spcAft>
              <a:buNone/>
            </a:pPr>
            <a:fld id="{00000000-1234-1234-1234-123412341234}" type="slidenum">
              <a:rPr lang="en"/>
              <a:t>‹#›</a:t>
            </a:fld>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 name="Shape 812"/>
        <p:cNvGrpSpPr/>
        <p:nvPr/>
      </p:nvGrpSpPr>
      <p:grpSpPr>
        <a:xfrm>
          <a:off x="0" y="0"/>
          <a:ext cx="0" cy="0"/>
          <a:chOff x="0" y="0"/>
          <a:chExt cx="0" cy="0"/>
        </a:xfrm>
      </p:grpSpPr>
      <p:sp>
        <p:nvSpPr>
          <p:cNvPr id="813" name="Google Shape;813;p3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DO YOU NEED LONGER TEXT?</a:t>
            </a:r>
            <a:endParaRPr/>
          </a:p>
        </p:txBody>
      </p:sp>
      <p:sp>
        <p:nvSpPr>
          <p:cNvPr id="814" name="Google Shape;814;p30"/>
          <p:cNvSpPr txBox="1"/>
          <p:nvPr>
            <p:ph idx="1" type="subTitle"/>
          </p:nvPr>
        </p:nvSpPr>
        <p:spPr>
          <a:xfrm>
            <a:off x="4959625" y="1534475"/>
            <a:ext cx="3135600" cy="2209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sp>
        <p:nvSpPr>
          <p:cNvPr id="815" name="Google Shape;815;p30"/>
          <p:cNvSpPr txBox="1"/>
          <p:nvPr>
            <p:ph idx="2" type="subTitle"/>
          </p:nvPr>
        </p:nvSpPr>
        <p:spPr>
          <a:xfrm>
            <a:off x="1048750" y="1534475"/>
            <a:ext cx="3135600" cy="2209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31"/>
          <p:cNvSpPr txBox="1"/>
          <p:nvPr>
            <p:ph type="title"/>
          </p:nvPr>
        </p:nvSpPr>
        <p:spPr>
          <a:xfrm>
            <a:off x="720000" y="445025"/>
            <a:ext cx="77109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THE SLIDE TITLE GOES HERE!</a:t>
            </a:r>
            <a:endParaRPr/>
          </a:p>
        </p:txBody>
      </p:sp>
      <p:sp>
        <p:nvSpPr>
          <p:cNvPr id="821" name="Google Shape;821;p31"/>
          <p:cNvSpPr txBox="1"/>
          <p:nvPr>
            <p:ph idx="1" type="subTitle"/>
          </p:nvPr>
        </p:nvSpPr>
        <p:spPr>
          <a:xfrm>
            <a:off x="720000" y="1700300"/>
            <a:ext cx="4294800" cy="1878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lnSpc>
                <a:spcPct val="100000"/>
              </a:lnSpc>
              <a:spcBef>
                <a:spcPts val="1000"/>
              </a:spcBef>
              <a:spcAft>
                <a:spcPts val="0"/>
              </a:spcAft>
              <a:buSzPts val="1400"/>
              <a:buChar char="●"/>
            </a:pPr>
            <a:r>
              <a:rPr lang="en"/>
              <a:t>They’re simple </a:t>
            </a:r>
            <a:endParaRPr/>
          </a:p>
          <a:p>
            <a:pPr indent="-317500" lvl="0" marL="457200" rtl="0" algn="l">
              <a:lnSpc>
                <a:spcPct val="100000"/>
              </a:lnSpc>
              <a:spcBef>
                <a:spcPts val="0"/>
              </a:spcBef>
              <a:spcAft>
                <a:spcPts val="0"/>
              </a:spcAft>
              <a:buSzPts val="1400"/>
              <a:buChar char="●"/>
            </a:pPr>
            <a:r>
              <a:rPr lang="en"/>
              <a:t>You can organize your ideas clearly</a:t>
            </a:r>
            <a:endParaRPr/>
          </a:p>
          <a:p>
            <a:pPr indent="-317500" lvl="0" marL="457200" rtl="0" algn="l">
              <a:lnSpc>
                <a:spcPct val="100000"/>
              </a:lnSpc>
              <a:spcBef>
                <a:spcPts val="0"/>
              </a:spcBef>
              <a:spcAft>
                <a:spcPts val="0"/>
              </a:spcAft>
              <a:buSzPts val="1400"/>
              <a:buChar char="●"/>
            </a:pPr>
            <a:r>
              <a:rPr lang="en"/>
              <a:t>You’ll never forget to buy milk!</a:t>
            </a:r>
            <a:endParaRPr/>
          </a:p>
          <a:p>
            <a:pPr indent="0" lvl="0" marL="0" rtl="0" algn="l">
              <a:lnSpc>
                <a:spcPct val="100000"/>
              </a:lnSpc>
              <a:spcBef>
                <a:spcPts val="1000"/>
              </a:spcBef>
              <a:spcAft>
                <a:spcPts val="0"/>
              </a:spcAft>
              <a:buSzPts val="1600"/>
              <a:buNone/>
            </a:pPr>
            <a:r>
              <a:rPr lang="en"/>
              <a:t>And the most important thing: the audience won’t miss the point of your presentation</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5" name="Shape 825"/>
        <p:cNvGrpSpPr/>
        <p:nvPr/>
      </p:nvGrpSpPr>
      <p:grpSpPr>
        <a:xfrm>
          <a:off x="0" y="0"/>
          <a:ext cx="0" cy="0"/>
          <a:chOff x="0" y="0"/>
          <a:chExt cx="0" cy="0"/>
        </a:xfrm>
      </p:grpSpPr>
      <p:sp>
        <p:nvSpPr>
          <p:cNvPr id="826" name="Google Shape;826;p3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YOU CAN DIVIDE THE CONTENT</a:t>
            </a:r>
            <a:endParaRPr/>
          </a:p>
        </p:txBody>
      </p:sp>
      <p:sp>
        <p:nvSpPr>
          <p:cNvPr id="827" name="Google Shape;827;p32"/>
          <p:cNvSpPr txBox="1"/>
          <p:nvPr>
            <p:ph idx="1" type="subTitle"/>
          </p:nvPr>
        </p:nvSpPr>
        <p:spPr>
          <a:xfrm>
            <a:off x="5028530" y="2367525"/>
            <a:ext cx="2549400" cy="1800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828" name="Google Shape;828;p32"/>
          <p:cNvSpPr txBox="1"/>
          <p:nvPr>
            <p:ph idx="2" type="subTitle"/>
          </p:nvPr>
        </p:nvSpPr>
        <p:spPr>
          <a:xfrm>
            <a:off x="1566000" y="2367525"/>
            <a:ext cx="2549400" cy="1800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sp>
        <p:nvSpPr>
          <p:cNvPr id="829" name="Google Shape;829;p32"/>
          <p:cNvSpPr txBox="1"/>
          <p:nvPr>
            <p:ph idx="3" type="subTitle"/>
          </p:nvPr>
        </p:nvSpPr>
        <p:spPr>
          <a:xfrm>
            <a:off x="1566001" y="1808625"/>
            <a:ext cx="2549400" cy="558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MERCURY</a:t>
            </a:r>
            <a:endParaRPr/>
          </a:p>
        </p:txBody>
      </p:sp>
      <p:sp>
        <p:nvSpPr>
          <p:cNvPr id="830" name="Google Shape;830;p32"/>
          <p:cNvSpPr txBox="1"/>
          <p:nvPr>
            <p:ph idx="4" type="subTitle"/>
          </p:nvPr>
        </p:nvSpPr>
        <p:spPr>
          <a:xfrm>
            <a:off x="5028555" y="1808625"/>
            <a:ext cx="2549400" cy="558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VENUS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 name="Shape 834"/>
        <p:cNvGrpSpPr/>
        <p:nvPr/>
      </p:nvGrpSpPr>
      <p:grpSpPr>
        <a:xfrm>
          <a:off x="0" y="0"/>
          <a:ext cx="0" cy="0"/>
          <a:chOff x="0" y="0"/>
          <a:chExt cx="0" cy="0"/>
        </a:xfrm>
      </p:grpSpPr>
      <p:sp>
        <p:nvSpPr>
          <p:cNvPr id="835" name="Google Shape;835;p3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USE THIS CALENDAR</a:t>
            </a:r>
            <a:endParaRPr/>
          </a:p>
        </p:txBody>
      </p:sp>
      <p:graphicFrame>
        <p:nvGraphicFramePr>
          <p:cNvPr id="836" name="Google Shape;836;p33"/>
          <p:cNvGraphicFramePr/>
          <p:nvPr/>
        </p:nvGraphicFramePr>
        <p:xfrm>
          <a:off x="726800" y="1426600"/>
          <a:ext cx="3000000" cy="3000000"/>
        </p:xfrm>
        <a:graphic>
          <a:graphicData uri="http://schemas.openxmlformats.org/drawingml/2006/table">
            <a:tbl>
              <a:tblPr>
                <a:noFill/>
                <a:tableStyleId>{552561AA-E5D2-485C-9E3E-D5CEDE987C87}</a:tableStyleId>
              </a:tblPr>
              <a:tblGrid>
                <a:gridCol w="1926000"/>
                <a:gridCol w="1926000"/>
                <a:gridCol w="1926000"/>
                <a:gridCol w="1926000"/>
              </a:tblGrid>
              <a:tr h="203200">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JANUARY</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FEBRUARY</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MARCH</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APRIL</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259700">
                <a:tc>
                  <a:txBody>
                    <a:bodyPr/>
                    <a:lstStyle/>
                    <a:p>
                      <a:pPr indent="0" lvl="0" marL="0" marR="0" rtl="0" algn="ctr">
                        <a:lnSpc>
                          <a:spcPct val="115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837" name="Google Shape;837;p33"/>
          <p:cNvGraphicFramePr/>
          <p:nvPr/>
        </p:nvGraphicFramePr>
        <p:xfrm>
          <a:off x="726800" y="2474550"/>
          <a:ext cx="3000000" cy="3000000"/>
        </p:xfrm>
        <a:graphic>
          <a:graphicData uri="http://schemas.openxmlformats.org/drawingml/2006/table">
            <a:tbl>
              <a:tblPr>
                <a:noFill/>
                <a:tableStyleId>{552561AA-E5D2-485C-9E3E-D5CEDE987C87}</a:tableStyleId>
              </a:tblPr>
              <a:tblGrid>
                <a:gridCol w="1926000"/>
                <a:gridCol w="1926000"/>
                <a:gridCol w="1926000"/>
                <a:gridCol w="1926000"/>
              </a:tblGrid>
              <a:tr h="203200">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MAY</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JUNE</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JULY</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AUGUST</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52400">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Main activity </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838" name="Google Shape;838;p33"/>
          <p:cNvGraphicFramePr/>
          <p:nvPr/>
        </p:nvGraphicFramePr>
        <p:xfrm>
          <a:off x="726800" y="3522500"/>
          <a:ext cx="3000000" cy="3000000"/>
        </p:xfrm>
        <a:graphic>
          <a:graphicData uri="http://schemas.openxmlformats.org/drawingml/2006/table">
            <a:tbl>
              <a:tblPr>
                <a:noFill/>
                <a:tableStyleId>{552561AA-E5D2-485C-9E3E-D5CEDE987C87}</a:tableStyleId>
              </a:tblPr>
              <a:tblGrid>
                <a:gridCol w="1926000"/>
                <a:gridCol w="1926000"/>
                <a:gridCol w="1926000"/>
                <a:gridCol w="1926000"/>
              </a:tblGrid>
              <a:tr h="203200">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SEPTEMBER</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OCTOBER</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NOVEMBER</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chemeClr val="dk1"/>
                        </a:buClr>
                        <a:buSzPts val="1100"/>
                        <a:buFont typeface="Arial"/>
                        <a:buNone/>
                      </a:pPr>
                      <a:r>
                        <a:rPr lang="en" sz="1600" u="none" cap="none" strike="noStrike">
                          <a:solidFill>
                            <a:schemeClr val="lt1"/>
                          </a:solidFill>
                          <a:latin typeface="Lexend Black"/>
                          <a:ea typeface="Lexend Black"/>
                          <a:cs typeface="Lexend Black"/>
                          <a:sym typeface="Lexend Black"/>
                        </a:rPr>
                        <a:t>DECEMBER</a:t>
                      </a:r>
                      <a:endParaRPr sz="1600" u="none" cap="none" strike="noStrike">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52400">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15000"/>
                        </a:lnSpc>
                        <a:spcBef>
                          <a:spcPts val="0"/>
                        </a:spcBef>
                        <a:spcAft>
                          <a:spcPts val="0"/>
                        </a:spcAft>
                        <a:buClr>
                          <a:schemeClr val="dk1"/>
                        </a:buClr>
                        <a:buSzPts val="1100"/>
                        <a:buFont typeface="Arial"/>
                        <a:buNone/>
                      </a:pPr>
                      <a:r>
                        <a:rPr lang="en" sz="1200" u="none" cap="none" strike="noStrike">
                          <a:solidFill>
                            <a:schemeClr val="dk1"/>
                          </a:solidFill>
                          <a:latin typeface="Inter"/>
                          <a:ea typeface="Inter"/>
                          <a:cs typeface="Inter"/>
                          <a:sym typeface="Inter"/>
                        </a:rPr>
                        <a:t>Main activity</a:t>
                      </a:r>
                      <a:endParaRPr sz="1200" u="none" cap="none" strike="noStrike">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 name="Shape 842"/>
        <p:cNvGrpSpPr/>
        <p:nvPr/>
      </p:nvGrpSpPr>
      <p:grpSpPr>
        <a:xfrm>
          <a:off x="0" y="0"/>
          <a:ext cx="0" cy="0"/>
          <a:chOff x="0" y="0"/>
          <a:chExt cx="0" cy="0"/>
        </a:xfrm>
      </p:grpSpPr>
      <p:sp>
        <p:nvSpPr>
          <p:cNvPr id="843" name="Google Shape;843;p3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THREE IMPORTANT IDEAS</a:t>
            </a:r>
            <a:endParaRPr/>
          </a:p>
        </p:txBody>
      </p:sp>
      <p:sp>
        <p:nvSpPr>
          <p:cNvPr id="844" name="Google Shape;844;p34"/>
          <p:cNvSpPr txBox="1"/>
          <p:nvPr>
            <p:ph idx="1" type="subTitle"/>
          </p:nvPr>
        </p:nvSpPr>
        <p:spPr>
          <a:xfrm>
            <a:off x="937625" y="2360152"/>
            <a:ext cx="2175300" cy="151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Jupiter is a gas giant and the biggest planet in the Solar System. It's the fourth-brightest object in the night sky and it was named after the Roman god of the skies</a:t>
            </a:r>
            <a:endParaRPr/>
          </a:p>
        </p:txBody>
      </p:sp>
      <p:sp>
        <p:nvSpPr>
          <p:cNvPr id="845" name="Google Shape;845;p34"/>
          <p:cNvSpPr txBox="1"/>
          <p:nvPr>
            <p:ph idx="2" type="subTitle"/>
          </p:nvPr>
        </p:nvSpPr>
        <p:spPr>
          <a:xfrm>
            <a:off x="3484350" y="2360152"/>
            <a:ext cx="2175300" cy="151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Venus has a beautiful name and is the second planet from the Sun. It’s terribly hot and its atmosphere is poisonous. It’s the second-brightest natural object in the night sky</a:t>
            </a:r>
            <a:endParaRPr/>
          </a:p>
        </p:txBody>
      </p:sp>
      <p:sp>
        <p:nvSpPr>
          <p:cNvPr id="846" name="Google Shape;846;p34"/>
          <p:cNvSpPr txBox="1"/>
          <p:nvPr>
            <p:ph idx="3" type="subTitle"/>
          </p:nvPr>
        </p:nvSpPr>
        <p:spPr>
          <a:xfrm>
            <a:off x="6031075" y="2360152"/>
            <a:ext cx="2175300" cy="1513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Saturn is a gas giant and has several rings and it's composed mostly of hydrogen and helium. Saturn was also named after the Roman god of wealth and agriculture</a:t>
            </a:r>
            <a:endParaRPr/>
          </a:p>
        </p:txBody>
      </p:sp>
      <p:sp>
        <p:nvSpPr>
          <p:cNvPr id="847" name="Google Shape;847;p34"/>
          <p:cNvSpPr txBox="1"/>
          <p:nvPr>
            <p:ph idx="4" type="subTitle"/>
          </p:nvPr>
        </p:nvSpPr>
        <p:spPr>
          <a:xfrm>
            <a:off x="937625" y="1933772"/>
            <a:ext cx="2175300" cy="426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JUPITER</a:t>
            </a:r>
            <a:endParaRPr/>
          </a:p>
        </p:txBody>
      </p:sp>
      <p:sp>
        <p:nvSpPr>
          <p:cNvPr id="848" name="Google Shape;848;p34"/>
          <p:cNvSpPr txBox="1"/>
          <p:nvPr>
            <p:ph idx="5" type="subTitle"/>
          </p:nvPr>
        </p:nvSpPr>
        <p:spPr>
          <a:xfrm>
            <a:off x="3484350" y="1933772"/>
            <a:ext cx="2175300" cy="426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VENUS</a:t>
            </a:r>
            <a:endParaRPr/>
          </a:p>
        </p:txBody>
      </p:sp>
      <p:sp>
        <p:nvSpPr>
          <p:cNvPr id="849" name="Google Shape;849;p34"/>
          <p:cNvSpPr txBox="1"/>
          <p:nvPr>
            <p:ph idx="6" type="subTitle"/>
          </p:nvPr>
        </p:nvSpPr>
        <p:spPr>
          <a:xfrm>
            <a:off x="6031075" y="1933772"/>
            <a:ext cx="2175300" cy="426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400"/>
              <a:buNone/>
            </a:pPr>
            <a:r>
              <a:rPr lang="en"/>
              <a:t>SATURN</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sp>
        <p:nvSpPr>
          <p:cNvPr id="854" name="Google Shape;854;p3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YOU CAN USE THIS INFOGRAPHIC</a:t>
            </a:r>
            <a:endParaRPr/>
          </a:p>
        </p:txBody>
      </p:sp>
      <p:graphicFrame>
        <p:nvGraphicFramePr>
          <p:cNvPr id="855" name="Google Shape;855;p35"/>
          <p:cNvGraphicFramePr/>
          <p:nvPr/>
        </p:nvGraphicFramePr>
        <p:xfrm>
          <a:off x="713225" y="1383908"/>
          <a:ext cx="3000000" cy="3000000"/>
        </p:xfrm>
        <a:graphic>
          <a:graphicData uri="http://schemas.openxmlformats.org/drawingml/2006/table">
            <a:tbl>
              <a:tblPr>
                <a:noFill/>
                <a:tableStyleId>{552561AA-E5D2-485C-9E3E-D5CEDE987C87}</a:tableStyleId>
              </a:tblPr>
              <a:tblGrid>
                <a:gridCol w="666225"/>
                <a:gridCol w="666150"/>
                <a:gridCol w="2441500"/>
              </a:tblGrid>
              <a:tr h="479525">
                <a:tc gridSpan="3">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lt1"/>
                          </a:solidFill>
                          <a:latin typeface="Lexend Black"/>
                          <a:ea typeface="Lexend Black"/>
                          <a:cs typeface="Lexend Black"/>
                          <a:sym typeface="Lexend Black"/>
                        </a:rPr>
                        <a:t>PHASES</a:t>
                      </a:r>
                      <a:endParaRPr sz="16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r>
              <a:tr h="680500">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lt1"/>
                          </a:solidFill>
                          <a:latin typeface="Lexend Black"/>
                          <a:ea typeface="Lexend Black"/>
                          <a:cs typeface="Lexend Black"/>
                          <a:sym typeface="Lexend Black"/>
                        </a:rPr>
                        <a:t>1</a:t>
                      </a:r>
                      <a:endParaRPr sz="2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Lexend Black"/>
                          <a:ea typeface="Lexend Black"/>
                          <a:cs typeface="Lexend Black"/>
                          <a:sym typeface="Lexend Black"/>
                        </a:rPr>
                        <a:t>OK</a:t>
                      </a:r>
                      <a:endParaRPr sz="1600" u="none" cap="none" strike="noStrike">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Mercury is the smallest planet of them all</a:t>
                      </a:r>
                      <a:endParaRPr sz="1200" u="none" cap="none" strike="noStrike">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lt1"/>
                          </a:solidFill>
                          <a:latin typeface="Lexend Black"/>
                          <a:ea typeface="Lexend Black"/>
                          <a:cs typeface="Lexend Black"/>
                          <a:sym typeface="Lexend Black"/>
                        </a:rPr>
                        <a:t>2</a:t>
                      </a:r>
                      <a:endParaRPr sz="2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64705"/>
                      </a:srgbClr>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Lexend Black"/>
                          <a:ea typeface="Lexend Black"/>
                          <a:cs typeface="Lexend Black"/>
                          <a:sym typeface="Lexend Black"/>
                        </a:rPr>
                        <a:t>-</a:t>
                      </a:r>
                      <a:endParaRPr sz="1600" u="none" cap="none" strike="noStrike">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Venus is extremely hot, even hotter than Mercury</a:t>
                      </a:r>
                      <a:endParaRPr sz="1200" u="none" cap="none" strike="noStrike">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Lexend Black"/>
                          <a:ea typeface="Lexend Black"/>
                          <a:cs typeface="Lexend Black"/>
                          <a:sym typeface="Lexend Black"/>
                        </a:rPr>
                        <a:t>3</a:t>
                      </a:r>
                      <a:endParaRPr sz="2400" u="none" cap="none" strike="noStrike">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35294"/>
                      </a:srgbClr>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Lexend Black"/>
                          <a:ea typeface="Lexend Black"/>
                          <a:cs typeface="Lexend Black"/>
                          <a:sym typeface="Lexend Black"/>
                        </a:rPr>
                        <a:t>-</a:t>
                      </a:r>
                      <a:endParaRPr sz="1600" u="none" cap="none" strike="noStrike">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Despite being red, Mars is actually a cold place</a:t>
                      </a:r>
                      <a:endParaRPr sz="1200" u="none" cap="none" strike="noStrike">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Lexend Black"/>
                          <a:ea typeface="Lexend Black"/>
                          <a:cs typeface="Lexend Black"/>
                          <a:sym typeface="Lexend Black"/>
                        </a:rPr>
                        <a:t>4</a:t>
                      </a:r>
                      <a:endParaRPr sz="2400" u="none" cap="none" strike="noStrike">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rgbClr val="20124D">
                        <a:alpha val="17254"/>
                      </a:srgbClr>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Lexend Black"/>
                          <a:ea typeface="Lexend Black"/>
                          <a:cs typeface="Lexend Black"/>
                          <a:sym typeface="Lexend Black"/>
                        </a:rPr>
                        <a:t>X</a:t>
                      </a:r>
                      <a:endParaRPr sz="1600" u="none" cap="none" strike="noStrike">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Jupiter is the biggest planet in the Solar System</a:t>
                      </a:r>
                      <a:endParaRPr sz="1200" u="none" cap="none" strike="noStrike">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856" name="Google Shape;856;p35"/>
          <p:cNvGraphicFramePr/>
          <p:nvPr/>
        </p:nvGraphicFramePr>
        <p:xfrm>
          <a:off x="4656900" y="1387888"/>
          <a:ext cx="3000000" cy="3000000"/>
        </p:xfrm>
        <a:graphic>
          <a:graphicData uri="http://schemas.openxmlformats.org/drawingml/2006/table">
            <a:tbl>
              <a:tblPr>
                <a:noFill/>
                <a:tableStyleId>{552561AA-E5D2-485C-9E3E-D5CEDE987C87}</a:tableStyleId>
              </a:tblPr>
              <a:tblGrid>
                <a:gridCol w="539125"/>
                <a:gridCol w="539125"/>
                <a:gridCol w="539125"/>
                <a:gridCol w="539125"/>
                <a:gridCol w="539125"/>
                <a:gridCol w="539125"/>
                <a:gridCol w="539125"/>
              </a:tblGrid>
              <a:tr h="490275">
                <a:tc gridSpan="7">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lt1"/>
                          </a:solidFill>
                          <a:latin typeface="Lexend Black"/>
                          <a:ea typeface="Lexend Black"/>
                          <a:cs typeface="Lexend Black"/>
                          <a:sym typeface="Lexend Black"/>
                        </a:rPr>
                        <a:t>DATE</a:t>
                      </a:r>
                      <a:endParaRPr sz="16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r>
              <a:tr h="481225">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MON</a:t>
                      </a:r>
                      <a:endParaRPr sz="10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TUE</a:t>
                      </a:r>
                      <a:endParaRPr sz="10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WEN</a:t>
                      </a:r>
                      <a:endParaRPr sz="10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THU</a:t>
                      </a:r>
                      <a:endParaRPr sz="10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FRI</a:t>
                      </a:r>
                      <a:endParaRPr sz="10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SAT</a:t>
                      </a:r>
                      <a:endParaRPr sz="10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lt1"/>
                          </a:solidFill>
                          <a:latin typeface="Lexend Black"/>
                          <a:ea typeface="Lexend Black"/>
                          <a:cs typeface="Lexend Black"/>
                          <a:sym typeface="Lexend Black"/>
                        </a:rPr>
                        <a:t>SUN</a:t>
                      </a:r>
                      <a:endParaRPr sz="10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49425">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lt1"/>
                          </a:solidFill>
                          <a:latin typeface="Inter"/>
                          <a:ea typeface="Inter"/>
                          <a:cs typeface="Inter"/>
                          <a:sym typeface="Inter"/>
                        </a:rPr>
                        <a:t>3</a:t>
                      </a:r>
                      <a:endParaRPr sz="1200" u="none" cap="none" strike="noStrike">
                        <a:solidFill>
                          <a:schemeClr val="lt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4</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5</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6</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7</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lt1"/>
                          </a:solidFill>
                          <a:latin typeface="Inter"/>
                          <a:ea typeface="Inter"/>
                          <a:cs typeface="Inter"/>
                          <a:sym typeface="Inter"/>
                        </a:rPr>
                        <a:t>8</a:t>
                      </a:r>
                      <a:endParaRPr sz="1200" u="none" cap="none" strike="noStrike">
                        <a:solidFill>
                          <a:schemeClr val="lt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64705"/>
                      </a:srgbClr>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9</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10</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11</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12</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13</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14</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15</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16</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17</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18</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19</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20</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35294"/>
                      </a:srgbClr>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21</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22</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23</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24</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25</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26</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27</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28</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29</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30</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31</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17254"/>
                      </a:srgbClr>
                    </a:solidFill>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200"/>
                        <a:buFont typeface="Arial"/>
                        <a:buNone/>
                      </a:pPr>
                      <a:r>
                        <a:rPr lang="en" sz="1200" u="none" cap="none" strike="noStrike">
                          <a:solidFill>
                            <a:schemeClr val="dk1"/>
                          </a:solidFill>
                          <a:latin typeface="Inter"/>
                          <a:ea typeface="Inter"/>
                          <a:cs typeface="Inter"/>
                          <a:sym typeface="Inter"/>
                        </a:rPr>
                        <a:t>-</a:t>
                      </a:r>
                      <a:endParaRPr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36"/>
          <p:cNvSpPr txBox="1"/>
          <p:nvPr>
            <p:ph idx="1" type="subTitle"/>
          </p:nvPr>
        </p:nvSpPr>
        <p:spPr>
          <a:xfrm>
            <a:off x="1169713" y="1838636"/>
            <a:ext cx="3120300" cy="954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Despite being red, Mars is actually a cold place. It's full of iron oxide dust, which gives the planet its reddish cast</a:t>
            </a:r>
            <a:endParaRPr/>
          </a:p>
        </p:txBody>
      </p:sp>
      <p:sp>
        <p:nvSpPr>
          <p:cNvPr id="862" name="Google Shape;862;p36"/>
          <p:cNvSpPr txBox="1"/>
          <p:nvPr>
            <p:ph idx="2" type="subTitle"/>
          </p:nvPr>
        </p:nvSpPr>
        <p:spPr>
          <a:xfrm>
            <a:off x="4853963" y="1838636"/>
            <a:ext cx="3120300" cy="954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Venus has a beautiful name and is the second planet from the Sun. It’s terribly hot, even hotter than Mercury</a:t>
            </a:r>
            <a:endParaRPr/>
          </a:p>
        </p:txBody>
      </p:sp>
      <p:sp>
        <p:nvSpPr>
          <p:cNvPr id="863" name="Google Shape;863;p36"/>
          <p:cNvSpPr txBox="1"/>
          <p:nvPr>
            <p:ph idx="3" type="subTitle"/>
          </p:nvPr>
        </p:nvSpPr>
        <p:spPr>
          <a:xfrm>
            <a:off x="1169713" y="3499211"/>
            <a:ext cx="3120300" cy="954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Jupiter is a gas giant and the biggest planet in the Solar System. It's the fourth-brightest object in the night sky </a:t>
            </a:r>
            <a:endParaRPr/>
          </a:p>
        </p:txBody>
      </p:sp>
      <p:sp>
        <p:nvSpPr>
          <p:cNvPr id="864" name="Google Shape;864;p36"/>
          <p:cNvSpPr txBox="1"/>
          <p:nvPr>
            <p:ph idx="4" type="subTitle"/>
          </p:nvPr>
        </p:nvSpPr>
        <p:spPr>
          <a:xfrm>
            <a:off x="4853963" y="3499211"/>
            <a:ext cx="3120300" cy="954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Saturn is a gas giant and has several rings. It's composed mostly of hydrogen and helium. It has beautiful rings</a:t>
            </a:r>
            <a:endParaRPr/>
          </a:p>
        </p:txBody>
      </p:sp>
      <p:sp>
        <p:nvSpPr>
          <p:cNvPr id="865" name="Google Shape;865;p36"/>
          <p:cNvSpPr txBox="1"/>
          <p:nvPr>
            <p:ph idx="5" type="subTitle"/>
          </p:nvPr>
        </p:nvSpPr>
        <p:spPr>
          <a:xfrm>
            <a:off x="1169713" y="1455550"/>
            <a:ext cx="31203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MARS</a:t>
            </a:r>
            <a:endParaRPr/>
          </a:p>
        </p:txBody>
      </p:sp>
      <p:sp>
        <p:nvSpPr>
          <p:cNvPr id="866" name="Google Shape;866;p36"/>
          <p:cNvSpPr txBox="1"/>
          <p:nvPr>
            <p:ph idx="6" type="subTitle"/>
          </p:nvPr>
        </p:nvSpPr>
        <p:spPr>
          <a:xfrm>
            <a:off x="1169713" y="3116200"/>
            <a:ext cx="31203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JUPITER</a:t>
            </a:r>
            <a:endParaRPr/>
          </a:p>
        </p:txBody>
      </p:sp>
      <p:sp>
        <p:nvSpPr>
          <p:cNvPr id="867" name="Google Shape;867;p36"/>
          <p:cNvSpPr txBox="1"/>
          <p:nvPr>
            <p:ph idx="7" type="subTitle"/>
          </p:nvPr>
        </p:nvSpPr>
        <p:spPr>
          <a:xfrm>
            <a:off x="4853933" y="1455550"/>
            <a:ext cx="31203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VENUS</a:t>
            </a:r>
            <a:endParaRPr/>
          </a:p>
        </p:txBody>
      </p:sp>
      <p:sp>
        <p:nvSpPr>
          <p:cNvPr id="868" name="Google Shape;868;p36"/>
          <p:cNvSpPr txBox="1"/>
          <p:nvPr>
            <p:ph idx="8" type="subTitle"/>
          </p:nvPr>
        </p:nvSpPr>
        <p:spPr>
          <a:xfrm>
            <a:off x="4853933" y="3116200"/>
            <a:ext cx="31203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SATURN</a:t>
            </a:r>
            <a:endParaRPr/>
          </a:p>
        </p:txBody>
      </p:sp>
      <p:sp>
        <p:nvSpPr>
          <p:cNvPr id="869" name="Google Shape;869;p3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THESE ARE FOUR IDEAS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3" name="Shape 873"/>
        <p:cNvGrpSpPr/>
        <p:nvPr/>
      </p:nvGrpSpPr>
      <p:grpSpPr>
        <a:xfrm>
          <a:off x="0" y="0"/>
          <a:ext cx="0" cy="0"/>
          <a:chOff x="0" y="0"/>
          <a:chExt cx="0" cy="0"/>
        </a:xfrm>
      </p:grpSpPr>
      <p:sp>
        <p:nvSpPr>
          <p:cNvPr id="874" name="Google Shape;874;p3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HERE’S ANOTHER INFOGRAPHIC</a:t>
            </a:r>
            <a:endParaRPr/>
          </a:p>
        </p:txBody>
      </p:sp>
      <p:sp>
        <p:nvSpPr>
          <p:cNvPr id="875" name="Google Shape;875;p37"/>
          <p:cNvSpPr txBox="1"/>
          <p:nvPr/>
        </p:nvSpPr>
        <p:spPr>
          <a:xfrm>
            <a:off x="720000" y="2618375"/>
            <a:ext cx="1404600" cy="358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800"/>
              <a:buFont typeface="Arial"/>
              <a:buNone/>
            </a:pPr>
            <a:r>
              <a:rPr b="0" i="0" lang="en" sz="1800" u="none" cap="none" strike="noStrike">
                <a:solidFill>
                  <a:schemeClr val="dk1"/>
                </a:solidFill>
                <a:latin typeface="Lexend Black"/>
                <a:ea typeface="Lexend Black"/>
                <a:cs typeface="Lexend Black"/>
                <a:sym typeface="Lexend Black"/>
              </a:rPr>
              <a:t>PROJECT</a:t>
            </a:r>
            <a:endParaRPr b="0" i="0" sz="1800" u="none" cap="none" strike="noStrike">
              <a:solidFill>
                <a:schemeClr val="dk1"/>
              </a:solidFill>
              <a:latin typeface="Lexend Black"/>
              <a:ea typeface="Lexend Black"/>
              <a:cs typeface="Lexend Black"/>
              <a:sym typeface="Lexend Black"/>
            </a:endParaRPr>
          </a:p>
        </p:txBody>
      </p:sp>
      <p:cxnSp>
        <p:nvCxnSpPr>
          <p:cNvPr id="876" name="Google Shape;876;p37"/>
          <p:cNvCxnSpPr>
            <a:stCxn id="875" idx="3"/>
            <a:endCxn id="877" idx="1"/>
          </p:cNvCxnSpPr>
          <p:nvPr/>
        </p:nvCxnSpPr>
        <p:spPr>
          <a:xfrm flipH="1" rot="10800000">
            <a:off x="2124600" y="1781975"/>
            <a:ext cx="193200" cy="1015800"/>
          </a:xfrm>
          <a:prstGeom prst="bentConnector3">
            <a:avLst>
              <a:gd fmla="val 50023" name="adj1"/>
            </a:avLst>
          </a:prstGeom>
          <a:noFill/>
          <a:ln cap="flat" cmpd="sng" w="9525">
            <a:solidFill>
              <a:schemeClr val="lt2"/>
            </a:solidFill>
            <a:prstDash val="solid"/>
            <a:round/>
            <a:headEnd len="sm" w="sm" type="none"/>
            <a:tailEnd len="sm" w="sm" type="none"/>
          </a:ln>
        </p:spPr>
      </p:cxnSp>
      <p:cxnSp>
        <p:nvCxnSpPr>
          <p:cNvPr id="878" name="Google Shape;878;p37"/>
          <p:cNvCxnSpPr>
            <a:stCxn id="875" idx="3"/>
            <a:endCxn id="879" idx="1"/>
          </p:cNvCxnSpPr>
          <p:nvPr/>
        </p:nvCxnSpPr>
        <p:spPr>
          <a:xfrm>
            <a:off x="2124600" y="2797775"/>
            <a:ext cx="193200" cy="927600"/>
          </a:xfrm>
          <a:prstGeom prst="bentConnector3">
            <a:avLst>
              <a:gd fmla="val 50023" name="adj1"/>
            </a:avLst>
          </a:prstGeom>
          <a:noFill/>
          <a:ln cap="flat" cmpd="sng" w="9525">
            <a:solidFill>
              <a:schemeClr val="lt2"/>
            </a:solidFill>
            <a:prstDash val="solid"/>
            <a:round/>
            <a:headEnd len="sm" w="sm" type="none"/>
            <a:tailEnd len="sm" w="sm" type="none"/>
          </a:ln>
        </p:spPr>
      </p:cxnSp>
      <p:cxnSp>
        <p:nvCxnSpPr>
          <p:cNvPr id="880" name="Google Shape;880;p37"/>
          <p:cNvCxnSpPr>
            <a:stCxn id="877" idx="3"/>
            <a:endCxn id="881" idx="1"/>
          </p:cNvCxnSpPr>
          <p:nvPr/>
        </p:nvCxnSpPr>
        <p:spPr>
          <a:xfrm flipH="1" rot="10800000">
            <a:off x="4312587" y="1328441"/>
            <a:ext cx="193200" cy="453600"/>
          </a:xfrm>
          <a:prstGeom prst="bentConnector3">
            <a:avLst>
              <a:gd fmla="val 50019" name="adj1"/>
            </a:avLst>
          </a:prstGeom>
          <a:noFill/>
          <a:ln cap="flat" cmpd="sng" w="9525">
            <a:solidFill>
              <a:schemeClr val="lt2"/>
            </a:solidFill>
            <a:prstDash val="solid"/>
            <a:round/>
            <a:headEnd len="sm" w="sm" type="none"/>
            <a:tailEnd len="sm" w="sm" type="none"/>
          </a:ln>
        </p:spPr>
      </p:cxnSp>
      <p:cxnSp>
        <p:nvCxnSpPr>
          <p:cNvPr id="882" name="Google Shape;882;p37"/>
          <p:cNvCxnSpPr>
            <a:stCxn id="877" idx="3"/>
            <a:endCxn id="883" idx="1"/>
          </p:cNvCxnSpPr>
          <p:nvPr/>
        </p:nvCxnSpPr>
        <p:spPr>
          <a:xfrm>
            <a:off x="4312587" y="1782041"/>
            <a:ext cx="193200" cy="511200"/>
          </a:xfrm>
          <a:prstGeom prst="bentConnector3">
            <a:avLst>
              <a:gd fmla="val 50023" name="adj1"/>
            </a:avLst>
          </a:prstGeom>
          <a:noFill/>
          <a:ln cap="flat" cmpd="sng" w="9525">
            <a:solidFill>
              <a:schemeClr val="lt2"/>
            </a:solidFill>
            <a:prstDash val="solid"/>
            <a:round/>
            <a:headEnd len="sm" w="sm" type="none"/>
            <a:tailEnd len="sm" w="sm" type="none"/>
          </a:ln>
        </p:spPr>
      </p:cxnSp>
      <p:cxnSp>
        <p:nvCxnSpPr>
          <p:cNvPr id="884" name="Google Shape;884;p37"/>
          <p:cNvCxnSpPr>
            <a:stCxn id="879" idx="3"/>
            <a:endCxn id="885" idx="1"/>
          </p:cNvCxnSpPr>
          <p:nvPr/>
        </p:nvCxnSpPr>
        <p:spPr>
          <a:xfrm flipH="1" rot="10800000">
            <a:off x="4312587" y="3211097"/>
            <a:ext cx="193200" cy="514200"/>
          </a:xfrm>
          <a:prstGeom prst="bentConnector3">
            <a:avLst>
              <a:gd fmla="val 50016" name="adj1"/>
            </a:avLst>
          </a:prstGeom>
          <a:noFill/>
          <a:ln cap="flat" cmpd="sng" w="9525">
            <a:solidFill>
              <a:schemeClr val="lt2"/>
            </a:solidFill>
            <a:prstDash val="solid"/>
            <a:round/>
            <a:headEnd len="sm" w="sm" type="none"/>
            <a:tailEnd len="sm" w="sm" type="none"/>
          </a:ln>
        </p:spPr>
      </p:cxnSp>
      <p:cxnSp>
        <p:nvCxnSpPr>
          <p:cNvPr id="886" name="Google Shape;886;p37"/>
          <p:cNvCxnSpPr>
            <a:stCxn id="879" idx="3"/>
            <a:endCxn id="887" idx="1"/>
          </p:cNvCxnSpPr>
          <p:nvPr/>
        </p:nvCxnSpPr>
        <p:spPr>
          <a:xfrm>
            <a:off x="4312587" y="3725297"/>
            <a:ext cx="193200" cy="450600"/>
          </a:xfrm>
          <a:prstGeom prst="bentConnector3">
            <a:avLst>
              <a:gd fmla="val 50022" name="adj1"/>
            </a:avLst>
          </a:prstGeom>
          <a:noFill/>
          <a:ln cap="flat" cmpd="sng" w="9525">
            <a:solidFill>
              <a:schemeClr val="lt2"/>
            </a:solidFill>
            <a:prstDash val="solid"/>
            <a:round/>
            <a:headEnd len="sm" w="sm" type="none"/>
            <a:tailEnd len="sm" w="sm" type="none"/>
          </a:ln>
        </p:spPr>
      </p:cxnSp>
      <p:sp>
        <p:nvSpPr>
          <p:cNvPr id="877" name="Google Shape;877;p37"/>
          <p:cNvSpPr txBox="1"/>
          <p:nvPr/>
        </p:nvSpPr>
        <p:spPr>
          <a:xfrm>
            <a:off x="2317887" y="1567241"/>
            <a:ext cx="1994700" cy="429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EARTH</a:t>
            </a:r>
            <a:endParaRPr b="0" i="0" sz="2000" u="none" cap="none" strike="noStrike">
              <a:solidFill>
                <a:schemeClr val="dk1"/>
              </a:solidFill>
              <a:latin typeface="Lexend Black"/>
              <a:ea typeface="Lexend Black"/>
              <a:cs typeface="Lexend Black"/>
              <a:sym typeface="Lexend Black"/>
            </a:endParaRPr>
          </a:p>
        </p:txBody>
      </p:sp>
      <p:sp>
        <p:nvSpPr>
          <p:cNvPr id="888" name="Google Shape;888;p37"/>
          <p:cNvSpPr txBox="1"/>
          <p:nvPr/>
        </p:nvSpPr>
        <p:spPr>
          <a:xfrm>
            <a:off x="2317887" y="1987857"/>
            <a:ext cx="1994700" cy="5349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Earth is the third planet from the Sun </a:t>
            </a:r>
            <a:endParaRPr b="0" i="0" sz="1200" u="none" cap="none" strike="noStrike">
              <a:solidFill>
                <a:schemeClr val="dk1"/>
              </a:solidFill>
              <a:latin typeface="Inter"/>
              <a:ea typeface="Inter"/>
              <a:cs typeface="Inter"/>
              <a:sym typeface="Inter"/>
            </a:endParaRPr>
          </a:p>
        </p:txBody>
      </p:sp>
      <p:sp>
        <p:nvSpPr>
          <p:cNvPr id="879" name="Google Shape;879;p37"/>
          <p:cNvSpPr txBox="1"/>
          <p:nvPr/>
        </p:nvSpPr>
        <p:spPr>
          <a:xfrm>
            <a:off x="2317887" y="3510497"/>
            <a:ext cx="1994700" cy="429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JUPITER</a:t>
            </a:r>
            <a:endParaRPr b="0" i="0" sz="2000" u="none" cap="none" strike="noStrike">
              <a:solidFill>
                <a:schemeClr val="dk1"/>
              </a:solidFill>
              <a:latin typeface="Lexend Black"/>
              <a:ea typeface="Lexend Black"/>
              <a:cs typeface="Lexend Black"/>
              <a:sym typeface="Lexend Black"/>
            </a:endParaRPr>
          </a:p>
        </p:txBody>
      </p:sp>
      <p:sp>
        <p:nvSpPr>
          <p:cNvPr id="889" name="Google Shape;889;p37"/>
          <p:cNvSpPr txBox="1"/>
          <p:nvPr/>
        </p:nvSpPr>
        <p:spPr>
          <a:xfrm>
            <a:off x="2317887" y="3931113"/>
            <a:ext cx="1994700" cy="5349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It’s the biggest planet in the Solar System</a:t>
            </a:r>
            <a:endParaRPr b="0" i="0" sz="1200" u="none" cap="none" strike="noStrike">
              <a:solidFill>
                <a:schemeClr val="dk1"/>
              </a:solidFill>
              <a:latin typeface="Inter"/>
              <a:ea typeface="Inter"/>
              <a:cs typeface="Inter"/>
              <a:sym typeface="Inter"/>
            </a:endParaRPr>
          </a:p>
        </p:txBody>
      </p:sp>
      <p:sp>
        <p:nvSpPr>
          <p:cNvPr id="885" name="Google Shape;885;p37"/>
          <p:cNvSpPr txBox="1"/>
          <p:nvPr/>
        </p:nvSpPr>
        <p:spPr>
          <a:xfrm>
            <a:off x="4505850" y="3039837"/>
            <a:ext cx="3924900" cy="342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SATURN</a:t>
            </a:r>
            <a:endParaRPr b="0" i="0" sz="2000" u="none" cap="none" strike="noStrike">
              <a:solidFill>
                <a:schemeClr val="dk1"/>
              </a:solidFill>
              <a:latin typeface="Lexend Black"/>
              <a:ea typeface="Lexend Black"/>
              <a:cs typeface="Lexend Black"/>
              <a:sym typeface="Lexend Black"/>
            </a:endParaRPr>
          </a:p>
        </p:txBody>
      </p:sp>
      <p:sp>
        <p:nvSpPr>
          <p:cNvPr id="890" name="Google Shape;890;p37"/>
          <p:cNvSpPr txBox="1"/>
          <p:nvPr/>
        </p:nvSpPr>
        <p:spPr>
          <a:xfrm>
            <a:off x="4505860" y="3335066"/>
            <a:ext cx="3924900" cy="304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It’s composed of hydrogen and helium</a:t>
            </a:r>
            <a:endParaRPr b="0" i="0" sz="1200" u="none" cap="none" strike="noStrike">
              <a:solidFill>
                <a:schemeClr val="dk1"/>
              </a:solidFill>
              <a:latin typeface="Inter"/>
              <a:ea typeface="Inter"/>
              <a:cs typeface="Inter"/>
              <a:sym typeface="Inter"/>
            </a:endParaRPr>
          </a:p>
        </p:txBody>
      </p:sp>
      <p:sp>
        <p:nvSpPr>
          <p:cNvPr id="881" name="Google Shape;881;p37"/>
          <p:cNvSpPr txBox="1"/>
          <p:nvPr/>
        </p:nvSpPr>
        <p:spPr>
          <a:xfrm>
            <a:off x="4505862" y="1157164"/>
            <a:ext cx="3924900" cy="342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MOON</a:t>
            </a:r>
            <a:endParaRPr b="0" i="0" sz="2000" u="none" cap="none" strike="noStrike">
              <a:solidFill>
                <a:schemeClr val="dk1"/>
              </a:solidFill>
              <a:latin typeface="Lexend Black"/>
              <a:ea typeface="Lexend Black"/>
              <a:cs typeface="Lexend Black"/>
              <a:sym typeface="Lexend Black"/>
            </a:endParaRPr>
          </a:p>
        </p:txBody>
      </p:sp>
      <p:sp>
        <p:nvSpPr>
          <p:cNvPr id="891" name="Google Shape;891;p37"/>
          <p:cNvSpPr txBox="1"/>
          <p:nvPr/>
        </p:nvSpPr>
        <p:spPr>
          <a:xfrm>
            <a:off x="4505862" y="1452394"/>
            <a:ext cx="3924900" cy="304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The Moon is Earth’s only natural satellite</a:t>
            </a:r>
            <a:endParaRPr b="0" i="0" sz="1200" u="none" cap="none" strike="noStrike">
              <a:solidFill>
                <a:schemeClr val="dk1"/>
              </a:solidFill>
              <a:latin typeface="Inter"/>
              <a:ea typeface="Inter"/>
              <a:cs typeface="Inter"/>
              <a:sym typeface="Inter"/>
            </a:endParaRPr>
          </a:p>
        </p:txBody>
      </p:sp>
      <p:sp>
        <p:nvSpPr>
          <p:cNvPr id="883" name="Google Shape;883;p37"/>
          <p:cNvSpPr txBox="1"/>
          <p:nvPr/>
        </p:nvSpPr>
        <p:spPr>
          <a:xfrm>
            <a:off x="4505875" y="2121911"/>
            <a:ext cx="3924900" cy="342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NEPTUNE</a:t>
            </a:r>
            <a:endParaRPr b="0" i="0" sz="2000" u="none" cap="none" strike="noStrike">
              <a:solidFill>
                <a:schemeClr val="dk1"/>
              </a:solidFill>
              <a:latin typeface="Lexend Black"/>
              <a:ea typeface="Lexend Black"/>
              <a:cs typeface="Lexend Black"/>
              <a:sym typeface="Lexend Black"/>
            </a:endParaRPr>
          </a:p>
        </p:txBody>
      </p:sp>
      <p:sp>
        <p:nvSpPr>
          <p:cNvPr id="892" name="Google Shape;892;p37"/>
          <p:cNvSpPr txBox="1"/>
          <p:nvPr/>
        </p:nvSpPr>
        <p:spPr>
          <a:xfrm>
            <a:off x="4505880" y="2417141"/>
            <a:ext cx="3924900" cy="304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Neptune is the farthest planet from the Sun </a:t>
            </a:r>
            <a:endParaRPr b="0" i="0" sz="1200" u="none" cap="none" strike="noStrike">
              <a:solidFill>
                <a:schemeClr val="dk1"/>
              </a:solidFill>
              <a:latin typeface="Inter"/>
              <a:ea typeface="Inter"/>
              <a:cs typeface="Inter"/>
              <a:sym typeface="Inter"/>
            </a:endParaRPr>
          </a:p>
        </p:txBody>
      </p:sp>
      <p:sp>
        <p:nvSpPr>
          <p:cNvPr id="887" name="Google Shape;887;p37"/>
          <p:cNvSpPr txBox="1"/>
          <p:nvPr/>
        </p:nvSpPr>
        <p:spPr>
          <a:xfrm>
            <a:off x="4505871" y="4004583"/>
            <a:ext cx="3924900" cy="342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MARS</a:t>
            </a:r>
            <a:endParaRPr b="0" i="0" sz="2000" u="none" cap="none" strike="noStrike">
              <a:solidFill>
                <a:schemeClr val="dk1"/>
              </a:solidFill>
              <a:latin typeface="Lexend Black"/>
              <a:ea typeface="Lexend Black"/>
              <a:cs typeface="Lexend Black"/>
              <a:sym typeface="Lexend Black"/>
            </a:endParaRPr>
          </a:p>
        </p:txBody>
      </p:sp>
      <p:sp>
        <p:nvSpPr>
          <p:cNvPr id="893" name="Google Shape;893;p37"/>
          <p:cNvSpPr txBox="1"/>
          <p:nvPr/>
        </p:nvSpPr>
        <p:spPr>
          <a:xfrm>
            <a:off x="4505886" y="4299809"/>
            <a:ext cx="3924900" cy="304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Despite being red, Mars is a cold place</a:t>
            </a:r>
            <a:endParaRPr b="0" i="0" sz="1200" u="none" cap="none" strike="noStrike">
              <a:solidFill>
                <a:schemeClr val="dk1"/>
              </a:solidFill>
              <a:latin typeface="Inter"/>
              <a:ea typeface="Inter"/>
              <a:cs typeface="Inter"/>
              <a:sym typeface="Inte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 name="Shape 897"/>
        <p:cNvGrpSpPr/>
        <p:nvPr/>
      </p:nvGrpSpPr>
      <p:grpSpPr>
        <a:xfrm>
          <a:off x="0" y="0"/>
          <a:ext cx="0" cy="0"/>
          <a:chOff x="0" y="0"/>
          <a:chExt cx="0" cy="0"/>
        </a:xfrm>
      </p:grpSpPr>
      <p:sp>
        <p:nvSpPr>
          <p:cNvPr id="898" name="Google Shape;898;p3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REVIEWING CONCEPTS</a:t>
            </a:r>
            <a:endParaRPr/>
          </a:p>
        </p:txBody>
      </p:sp>
      <p:sp>
        <p:nvSpPr>
          <p:cNvPr id="899" name="Google Shape;899;p38"/>
          <p:cNvSpPr txBox="1"/>
          <p:nvPr>
            <p:ph idx="1" type="subTitle"/>
          </p:nvPr>
        </p:nvSpPr>
        <p:spPr>
          <a:xfrm>
            <a:off x="720000" y="1710161"/>
            <a:ext cx="1986000" cy="11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Despite being red, Mars is actually a cold place. It's full of iron oxide dust, which gives the planet its reddish cast</a:t>
            </a:r>
            <a:endParaRPr/>
          </a:p>
        </p:txBody>
      </p:sp>
      <p:sp>
        <p:nvSpPr>
          <p:cNvPr id="900" name="Google Shape;900;p38"/>
          <p:cNvSpPr txBox="1"/>
          <p:nvPr>
            <p:ph idx="2" type="subTitle"/>
          </p:nvPr>
        </p:nvSpPr>
        <p:spPr>
          <a:xfrm>
            <a:off x="3579000" y="1710161"/>
            <a:ext cx="1986000" cy="11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Venus has a beautiful name and is the second planet from the Sun. It’s terribly hot, even hotter than Mercury</a:t>
            </a:r>
            <a:endParaRPr/>
          </a:p>
        </p:txBody>
      </p:sp>
      <p:sp>
        <p:nvSpPr>
          <p:cNvPr id="901" name="Google Shape;901;p38"/>
          <p:cNvSpPr txBox="1"/>
          <p:nvPr>
            <p:ph idx="3" type="subTitle"/>
          </p:nvPr>
        </p:nvSpPr>
        <p:spPr>
          <a:xfrm>
            <a:off x="720000" y="3440450"/>
            <a:ext cx="1986000" cy="11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Earth is the third planet from the Sun and the only one that harbors life in the Solar System. This is where we all live</a:t>
            </a:r>
            <a:endParaRPr/>
          </a:p>
        </p:txBody>
      </p:sp>
      <p:sp>
        <p:nvSpPr>
          <p:cNvPr id="902" name="Google Shape;902;p38"/>
          <p:cNvSpPr txBox="1"/>
          <p:nvPr>
            <p:ph idx="4" type="subTitle"/>
          </p:nvPr>
        </p:nvSpPr>
        <p:spPr>
          <a:xfrm>
            <a:off x="3578998" y="3440450"/>
            <a:ext cx="1986000" cy="11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Saturn is a gas giant and has several rings. It's composed mostly of hydrogen and helium. It has beautiful rings</a:t>
            </a:r>
            <a:endParaRPr/>
          </a:p>
        </p:txBody>
      </p:sp>
      <p:sp>
        <p:nvSpPr>
          <p:cNvPr id="903" name="Google Shape;903;p38"/>
          <p:cNvSpPr txBox="1"/>
          <p:nvPr>
            <p:ph idx="5" type="subTitle"/>
          </p:nvPr>
        </p:nvSpPr>
        <p:spPr>
          <a:xfrm>
            <a:off x="6437997" y="1710161"/>
            <a:ext cx="1986000" cy="11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Neptune is the farthest planet from the Sun. It's also the fourth-largest planet by diameter in the Solar System</a:t>
            </a:r>
            <a:endParaRPr/>
          </a:p>
        </p:txBody>
      </p:sp>
      <p:sp>
        <p:nvSpPr>
          <p:cNvPr id="904" name="Google Shape;904;p38"/>
          <p:cNvSpPr txBox="1"/>
          <p:nvPr>
            <p:ph idx="6" type="subTitle"/>
          </p:nvPr>
        </p:nvSpPr>
        <p:spPr>
          <a:xfrm>
            <a:off x="6437997" y="3440450"/>
            <a:ext cx="1986000" cy="11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Jupiter is a gas giant and the biggest planet in the Solar System. It's the fourth-brightest object in the night sky</a:t>
            </a:r>
            <a:endParaRPr/>
          </a:p>
        </p:txBody>
      </p:sp>
      <p:sp>
        <p:nvSpPr>
          <p:cNvPr id="905" name="Google Shape;905;p38"/>
          <p:cNvSpPr txBox="1"/>
          <p:nvPr>
            <p:ph idx="7" type="subTitle"/>
          </p:nvPr>
        </p:nvSpPr>
        <p:spPr>
          <a:xfrm>
            <a:off x="723905" y="1336263"/>
            <a:ext cx="19782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MARS</a:t>
            </a:r>
            <a:endParaRPr/>
          </a:p>
        </p:txBody>
      </p:sp>
      <p:sp>
        <p:nvSpPr>
          <p:cNvPr id="906" name="Google Shape;906;p38"/>
          <p:cNvSpPr txBox="1"/>
          <p:nvPr>
            <p:ph idx="8" type="subTitle"/>
          </p:nvPr>
        </p:nvSpPr>
        <p:spPr>
          <a:xfrm>
            <a:off x="3582902" y="1336263"/>
            <a:ext cx="19782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VENUS</a:t>
            </a:r>
            <a:endParaRPr/>
          </a:p>
        </p:txBody>
      </p:sp>
      <p:sp>
        <p:nvSpPr>
          <p:cNvPr id="907" name="Google Shape;907;p38"/>
          <p:cNvSpPr txBox="1"/>
          <p:nvPr>
            <p:ph idx="9" type="subTitle"/>
          </p:nvPr>
        </p:nvSpPr>
        <p:spPr>
          <a:xfrm>
            <a:off x="6441895" y="1336263"/>
            <a:ext cx="19782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NEPTUNE</a:t>
            </a:r>
            <a:endParaRPr/>
          </a:p>
        </p:txBody>
      </p:sp>
      <p:sp>
        <p:nvSpPr>
          <p:cNvPr id="908" name="Google Shape;908;p38"/>
          <p:cNvSpPr txBox="1"/>
          <p:nvPr>
            <p:ph idx="13" type="subTitle"/>
          </p:nvPr>
        </p:nvSpPr>
        <p:spPr>
          <a:xfrm>
            <a:off x="723905" y="3063350"/>
            <a:ext cx="19782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EARTH</a:t>
            </a:r>
            <a:endParaRPr/>
          </a:p>
        </p:txBody>
      </p:sp>
      <p:sp>
        <p:nvSpPr>
          <p:cNvPr id="909" name="Google Shape;909;p38"/>
          <p:cNvSpPr txBox="1"/>
          <p:nvPr>
            <p:ph idx="14" type="subTitle"/>
          </p:nvPr>
        </p:nvSpPr>
        <p:spPr>
          <a:xfrm>
            <a:off x="3582902" y="3063350"/>
            <a:ext cx="19782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SATURN</a:t>
            </a:r>
            <a:endParaRPr/>
          </a:p>
        </p:txBody>
      </p:sp>
      <p:sp>
        <p:nvSpPr>
          <p:cNvPr id="910" name="Google Shape;910;p38"/>
          <p:cNvSpPr txBox="1"/>
          <p:nvPr>
            <p:ph idx="15" type="subTitle"/>
          </p:nvPr>
        </p:nvSpPr>
        <p:spPr>
          <a:xfrm>
            <a:off x="6441895" y="3063350"/>
            <a:ext cx="1978200" cy="3771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JUPITER</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 name="Shape 914"/>
        <p:cNvGrpSpPr/>
        <p:nvPr/>
      </p:nvGrpSpPr>
      <p:grpSpPr>
        <a:xfrm>
          <a:off x="0" y="0"/>
          <a:ext cx="0" cy="0"/>
          <a:chOff x="0" y="0"/>
          <a:chExt cx="0" cy="0"/>
        </a:xfrm>
      </p:grpSpPr>
      <p:sp>
        <p:nvSpPr>
          <p:cNvPr id="915" name="Google Shape;915;p39"/>
          <p:cNvSpPr txBox="1"/>
          <p:nvPr>
            <p:ph type="title"/>
          </p:nvPr>
        </p:nvSpPr>
        <p:spPr>
          <a:xfrm>
            <a:off x="1768550" y="1202825"/>
            <a:ext cx="5607000" cy="18579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6000"/>
              <a:buNone/>
            </a:pPr>
            <a:r>
              <a:rPr lang="en"/>
              <a:t>AWESOME WORDS</a:t>
            </a:r>
            <a:endParaRPr/>
          </a:p>
        </p:txBody>
      </p:sp>
      <p:pic>
        <p:nvPicPr>
          <p:cNvPr id="916" name="Google Shape;916;p39"/>
          <p:cNvPicPr preferRelativeResize="0"/>
          <p:nvPr/>
        </p:nvPicPr>
        <p:blipFill rotWithShape="1">
          <a:blip r:embed="rId3">
            <a:alphaModFix/>
          </a:blip>
          <a:srcRect b="0" l="0" r="0" t="0"/>
          <a:stretch/>
        </p:blipFill>
        <p:spPr>
          <a:xfrm>
            <a:off x="3997075" y="3286600"/>
            <a:ext cx="1159200" cy="103500"/>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 name="Shape 920"/>
        <p:cNvGrpSpPr/>
        <p:nvPr/>
      </p:nvGrpSpPr>
      <p:grpSpPr>
        <a:xfrm>
          <a:off x="0" y="0"/>
          <a:ext cx="0" cy="0"/>
          <a:chOff x="0" y="0"/>
          <a:chExt cx="0" cy="0"/>
        </a:xfrm>
      </p:grpSpPr>
      <p:sp>
        <p:nvSpPr>
          <p:cNvPr id="921" name="Google Shape;921;p40"/>
          <p:cNvSpPr txBox="1"/>
          <p:nvPr>
            <p:ph idx="1" type="subTitle"/>
          </p:nvPr>
        </p:nvSpPr>
        <p:spPr>
          <a:xfrm>
            <a:off x="3273875" y="811613"/>
            <a:ext cx="4595100" cy="24096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3000"/>
              <a:buNone/>
            </a:pPr>
            <a:r>
              <a:rPr lang="en"/>
              <a:t>“This is a quote, words full of wisdom that someone important said and can make the reader get inspired”</a:t>
            </a:r>
            <a:endParaRPr/>
          </a:p>
        </p:txBody>
      </p:sp>
      <p:sp>
        <p:nvSpPr>
          <p:cNvPr id="922" name="Google Shape;922;p40"/>
          <p:cNvSpPr txBox="1"/>
          <p:nvPr>
            <p:ph type="title"/>
          </p:nvPr>
        </p:nvSpPr>
        <p:spPr>
          <a:xfrm>
            <a:off x="3273939" y="3575338"/>
            <a:ext cx="4595100" cy="6618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000"/>
              <a:buNone/>
            </a:pPr>
            <a:r>
              <a:rPr lang="en"/>
              <a:t>—SOMEONE FAMOUS</a:t>
            </a:r>
            <a:endParaRPr/>
          </a:p>
        </p:txBody>
      </p:sp>
      <p:pic>
        <p:nvPicPr>
          <p:cNvPr id="923" name="Google Shape;923;p40"/>
          <p:cNvPicPr preferRelativeResize="0"/>
          <p:nvPr/>
        </p:nvPicPr>
        <p:blipFill rotWithShape="1">
          <a:blip r:embed="rId3">
            <a:alphaModFix/>
          </a:blip>
          <a:srcRect b="0" l="0" r="0" t="0"/>
          <a:stretch/>
        </p:blipFill>
        <p:spPr>
          <a:xfrm>
            <a:off x="6616175" y="3346538"/>
            <a:ext cx="1159200" cy="103500"/>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 name="Shape 927"/>
        <p:cNvGrpSpPr/>
        <p:nvPr/>
      </p:nvGrpSpPr>
      <p:grpSpPr>
        <a:xfrm>
          <a:off x="0" y="0"/>
          <a:ext cx="0" cy="0"/>
          <a:chOff x="0" y="0"/>
          <a:chExt cx="0" cy="0"/>
        </a:xfrm>
      </p:grpSpPr>
      <p:pic>
        <p:nvPicPr>
          <p:cNvPr id="928" name="Google Shape;928;p41"/>
          <p:cNvPicPr preferRelativeResize="0"/>
          <p:nvPr>
            <p:ph idx="2" type="pic"/>
          </p:nvPr>
        </p:nvPicPr>
        <p:blipFill rotWithShape="1">
          <a:blip r:embed="rId3">
            <a:alphaModFix/>
          </a:blip>
          <a:srcRect b="7741" l="0" r="0" t="7749"/>
          <a:stretch/>
        </p:blipFill>
        <p:spPr>
          <a:xfrm>
            <a:off x="0" y="0"/>
            <a:ext cx="9144000" cy="5143501"/>
          </a:xfrm>
          <a:prstGeom prst="rect">
            <a:avLst/>
          </a:prstGeom>
          <a:noFill/>
          <a:ln>
            <a:noFill/>
          </a:ln>
        </p:spPr>
      </p:pic>
      <p:sp>
        <p:nvSpPr>
          <p:cNvPr id="929" name="Google Shape;929;p41"/>
          <p:cNvSpPr/>
          <p:nvPr/>
        </p:nvSpPr>
        <p:spPr>
          <a:xfrm>
            <a:off x="142950" y="113850"/>
            <a:ext cx="8856900" cy="4915800"/>
          </a:xfrm>
          <a:prstGeom prst="frame">
            <a:avLst>
              <a:gd fmla="val 228" name="adj1"/>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930" name="Google Shape;930;p41"/>
          <p:cNvSpPr txBox="1"/>
          <p:nvPr>
            <p:ph type="title"/>
          </p:nvPr>
        </p:nvSpPr>
        <p:spPr>
          <a:xfrm>
            <a:off x="720000" y="4014450"/>
            <a:ext cx="7704000" cy="5727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A PICTURE IS WORTH A THOUSAND WORDS</a:t>
            </a:r>
            <a:endParaRPr/>
          </a:p>
        </p:txBody>
      </p:sp>
      <p:sp>
        <p:nvSpPr>
          <p:cNvPr id="931" name="Google Shape;931;p41"/>
          <p:cNvSpPr/>
          <p:nvPr/>
        </p:nvSpPr>
        <p:spPr>
          <a:xfrm>
            <a:off x="8608469" y="4634729"/>
            <a:ext cx="386700" cy="3867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 name="Shape 935"/>
        <p:cNvGrpSpPr/>
        <p:nvPr/>
      </p:nvGrpSpPr>
      <p:grpSpPr>
        <a:xfrm>
          <a:off x="0" y="0"/>
          <a:ext cx="0" cy="0"/>
          <a:chOff x="0" y="0"/>
          <a:chExt cx="0" cy="0"/>
        </a:xfrm>
      </p:grpSpPr>
      <p:pic>
        <p:nvPicPr>
          <p:cNvPr id="936" name="Google Shape;936;p42"/>
          <p:cNvPicPr preferRelativeResize="0"/>
          <p:nvPr>
            <p:ph idx="2" type="pic"/>
          </p:nvPr>
        </p:nvPicPr>
        <p:blipFill rotWithShape="1">
          <a:blip r:embed="rId3">
            <a:alphaModFix/>
          </a:blip>
          <a:srcRect b="0" l="41813" r="10605" t="0"/>
          <a:stretch/>
        </p:blipFill>
        <p:spPr>
          <a:xfrm>
            <a:off x="5273100" y="533863"/>
            <a:ext cx="2910022" cy="4075777"/>
          </a:xfrm>
          <a:prstGeom prst="rect">
            <a:avLst/>
          </a:prstGeom>
          <a:noFill/>
          <a:ln>
            <a:noFill/>
          </a:ln>
        </p:spPr>
      </p:pic>
      <p:sp>
        <p:nvSpPr>
          <p:cNvPr id="937" name="Google Shape;937;p42"/>
          <p:cNvSpPr txBox="1"/>
          <p:nvPr>
            <p:ph type="title"/>
          </p:nvPr>
        </p:nvSpPr>
        <p:spPr>
          <a:xfrm>
            <a:off x="720000" y="1471950"/>
            <a:ext cx="4233600" cy="1480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A PICTURE ALWAYS REINFORCES </a:t>
            </a:r>
            <a:endParaRPr/>
          </a:p>
          <a:p>
            <a:pPr indent="0" lvl="0" marL="0" rtl="0" algn="l">
              <a:lnSpc>
                <a:spcPct val="100000"/>
              </a:lnSpc>
              <a:spcBef>
                <a:spcPts val="0"/>
              </a:spcBef>
              <a:spcAft>
                <a:spcPts val="0"/>
              </a:spcAft>
              <a:buSzPts val="3000"/>
              <a:buNone/>
            </a:pPr>
            <a:r>
              <a:rPr lang="en"/>
              <a:t>THE CONCEPT</a:t>
            </a:r>
            <a:endParaRPr/>
          </a:p>
        </p:txBody>
      </p:sp>
      <p:sp>
        <p:nvSpPr>
          <p:cNvPr id="938" name="Google Shape;938;p42"/>
          <p:cNvSpPr txBox="1"/>
          <p:nvPr>
            <p:ph idx="1" type="subTitle"/>
          </p:nvPr>
        </p:nvSpPr>
        <p:spPr>
          <a:xfrm>
            <a:off x="720000" y="3337071"/>
            <a:ext cx="4233600" cy="718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Images reveal large amounts of data, so remember: use an image instead of a long text. Your audience will appreciate it</a:t>
            </a:r>
            <a:endParaRPr/>
          </a:p>
        </p:txBody>
      </p:sp>
      <p:pic>
        <p:nvPicPr>
          <p:cNvPr id="939" name="Google Shape;939;p42"/>
          <p:cNvPicPr preferRelativeResize="0"/>
          <p:nvPr/>
        </p:nvPicPr>
        <p:blipFill rotWithShape="1">
          <a:blip r:embed="rId4">
            <a:alphaModFix/>
          </a:blip>
          <a:srcRect b="0" l="0" r="0" t="0"/>
          <a:stretch/>
        </p:blipFill>
        <p:spPr>
          <a:xfrm>
            <a:off x="816225" y="3079625"/>
            <a:ext cx="1159200" cy="103500"/>
          </a:xfrm>
          <a:prstGeom prst="rect">
            <a:avLst/>
          </a:prstGeom>
          <a:noFill/>
          <a:ln>
            <a:noFill/>
          </a:ln>
        </p:spPr>
      </p:pic>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 name="Shape 943"/>
        <p:cNvGrpSpPr/>
        <p:nvPr/>
      </p:nvGrpSpPr>
      <p:grpSpPr>
        <a:xfrm>
          <a:off x="0" y="0"/>
          <a:ext cx="0" cy="0"/>
          <a:chOff x="0" y="0"/>
          <a:chExt cx="0" cy="0"/>
        </a:xfrm>
      </p:grpSpPr>
      <p:sp>
        <p:nvSpPr>
          <p:cNvPr id="944" name="Google Shape;944;p43"/>
          <p:cNvSpPr txBox="1"/>
          <p:nvPr>
            <p:ph type="title"/>
          </p:nvPr>
        </p:nvSpPr>
        <p:spPr>
          <a:xfrm>
            <a:off x="1284000" y="1634589"/>
            <a:ext cx="6576000" cy="107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6000"/>
              <a:buNone/>
            </a:pPr>
            <a:r>
              <a:rPr lang="en"/>
              <a:t>98,300,000</a:t>
            </a:r>
            <a:endParaRPr/>
          </a:p>
        </p:txBody>
      </p:sp>
      <p:sp>
        <p:nvSpPr>
          <p:cNvPr id="945" name="Google Shape;945;p43"/>
          <p:cNvSpPr txBox="1"/>
          <p:nvPr>
            <p:ph idx="1" type="subTitle"/>
          </p:nvPr>
        </p:nvSpPr>
        <p:spPr>
          <a:xfrm>
            <a:off x="1284000" y="3195100"/>
            <a:ext cx="6576000" cy="423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Big numbers catch your audience’s attention</a:t>
            </a:r>
            <a:endParaRPr/>
          </a:p>
        </p:txBody>
      </p:sp>
      <p:pic>
        <p:nvPicPr>
          <p:cNvPr id="946" name="Google Shape;946;p43"/>
          <p:cNvPicPr preferRelativeResize="0"/>
          <p:nvPr/>
        </p:nvPicPr>
        <p:blipFill rotWithShape="1">
          <a:blip r:embed="rId3">
            <a:alphaModFix/>
          </a:blip>
          <a:srcRect b="0" l="0" r="0" t="0"/>
          <a:stretch/>
        </p:blipFill>
        <p:spPr>
          <a:xfrm>
            <a:off x="3997075" y="2858275"/>
            <a:ext cx="1159200" cy="103500"/>
          </a:xfrm>
          <a:prstGeom prst="rect">
            <a:avLst/>
          </a:prstGeom>
          <a:noFill/>
          <a:ln>
            <a:noFill/>
          </a:ln>
        </p:spPr>
      </p:pic>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 name="Shape 950"/>
        <p:cNvGrpSpPr/>
        <p:nvPr/>
      </p:nvGrpSpPr>
      <p:grpSpPr>
        <a:xfrm>
          <a:off x="0" y="0"/>
          <a:ext cx="0" cy="0"/>
          <a:chOff x="0" y="0"/>
          <a:chExt cx="0" cy="0"/>
        </a:xfrm>
      </p:grpSpPr>
      <p:sp>
        <p:nvSpPr>
          <p:cNvPr id="951" name="Google Shape;951;p44"/>
          <p:cNvSpPr txBox="1"/>
          <p:nvPr>
            <p:ph idx="1" type="subTitle"/>
          </p:nvPr>
        </p:nvSpPr>
        <p:spPr>
          <a:xfrm>
            <a:off x="2582625" y="1365198"/>
            <a:ext cx="4696800" cy="415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400"/>
              <a:buNone/>
            </a:pPr>
            <a:r>
              <a:rPr lang="en"/>
              <a:t>Jupiter's rotation period</a:t>
            </a:r>
            <a:endParaRPr/>
          </a:p>
        </p:txBody>
      </p:sp>
      <p:sp>
        <p:nvSpPr>
          <p:cNvPr id="952" name="Google Shape;952;p44"/>
          <p:cNvSpPr txBox="1"/>
          <p:nvPr>
            <p:ph type="title"/>
          </p:nvPr>
        </p:nvSpPr>
        <p:spPr>
          <a:xfrm>
            <a:off x="2582625" y="539499"/>
            <a:ext cx="4696800" cy="768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9h 55m 23s</a:t>
            </a:r>
            <a:endParaRPr/>
          </a:p>
        </p:txBody>
      </p:sp>
      <p:sp>
        <p:nvSpPr>
          <p:cNvPr id="953" name="Google Shape;953;p44"/>
          <p:cNvSpPr txBox="1"/>
          <p:nvPr>
            <p:ph idx="2" type="title"/>
          </p:nvPr>
        </p:nvSpPr>
        <p:spPr>
          <a:xfrm>
            <a:off x="2582625" y="1951143"/>
            <a:ext cx="4696800" cy="768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333,000</a:t>
            </a:r>
            <a:endParaRPr/>
          </a:p>
        </p:txBody>
      </p:sp>
      <p:sp>
        <p:nvSpPr>
          <p:cNvPr id="954" name="Google Shape;954;p44"/>
          <p:cNvSpPr txBox="1"/>
          <p:nvPr>
            <p:ph idx="3" type="subTitle"/>
          </p:nvPr>
        </p:nvSpPr>
        <p:spPr>
          <a:xfrm>
            <a:off x="2582625" y="2776847"/>
            <a:ext cx="4696800" cy="415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400"/>
              <a:buNone/>
            </a:pPr>
            <a:r>
              <a:rPr lang="en"/>
              <a:t>The Sun’s mass compared to Earth’s</a:t>
            </a:r>
            <a:endParaRPr/>
          </a:p>
        </p:txBody>
      </p:sp>
      <p:sp>
        <p:nvSpPr>
          <p:cNvPr id="955" name="Google Shape;955;p44"/>
          <p:cNvSpPr txBox="1"/>
          <p:nvPr>
            <p:ph idx="4" type="title"/>
          </p:nvPr>
        </p:nvSpPr>
        <p:spPr>
          <a:xfrm>
            <a:off x="2582625" y="3362786"/>
            <a:ext cx="4696800" cy="768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6000"/>
              <a:buNone/>
            </a:pPr>
            <a:r>
              <a:rPr lang="en"/>
              <a:t>386,000 km</a:t>
            </a:r>
            <a:endParaRPr/>
          </a:p>
        </p:txBody>
      </p:sp>
      <p:sp>
        <p:nvSpPr>
          <p:cNvPr id="956" name="Google Shape;956;p44"/>
          <p:cNvSpPr txBox="1"/>
          <p:nvPr>
            <p:ph idx="5" type="subTitle"/>
          </p:nvPr>
        </p:nvSpPr>
        <p:spPr>
          <a:xfrm>
            <a:off x="2582625" y="4188495"/>
            <a:ext cx="4696800" cy="415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400"/>
              <a:buNone/>
            </a:pPr>
            <a:r>
              <a:rPr lang="en"/>
              <a:t>Distance between Earth and the Moon</a:t>
            </a:r>
            <a:endParaRPr/>
          </a:p>
        </p:txBody>
      </p:sp>
      <p:pic>
        <p:nvPicPr>
          <p:cNvPr id="957" name="Google Shape;957;p44"/>
          <p:cNvPicPr preferRelativeResize="0"/>
          <p:nvPr/>
        </p:nvPicPr>
        <p:blipFill rotWithShape="1">
          <a:blip r:embed="rId3">
            <a:alphaModFix/>
          </a:blip>
          <a:srcRect b="0" l="0" r="0" t="0"/>
          <a:stretch/>
        </p:blipFill>
        <p:spPr>
          <a:xfrm>
            <a:off x="2696150" y="1261642"/>
            <a:ext cx="1159200" cy="103500"/>
          </a:xfrm>
          <a:prstGeom prst="rect">
            <a:avLst/>
          </a:prstGeom>
          <a:noFill/>
          <a:ln>
            <a:noFill/>
          </a:ln>
        </p:spPr>
      </p:pic>
      <p:pic>
        <p:nvPicPr>
          <p:cNvPr id="958" name="Google Shape;958;p44"/>
          <p:cNvPicPr preferRelativeResize="0"/>
          <p:nvPr/>
        </p:nvPicPr>
        <p:blipFill rotWithShape="1">
          <a:blip r:embed="rId3">
            <a:alphaModFix/>
          </a:blip>
          <a:srcRect b="0" l="0" r="0" t="0"/>
          <a:stretch/>
        </p:blipFill>
        <p:spPr>
          <a:xfrm>
            <a:off x="2696150" y="2673317"/>
            <a:ext cx="1159200" cy="103500"/>
          </a:xfrm>
          <a:prstGeom prst="rect">
            <a:avLst/>
          </a:prstGeom>
          <a:noFill/>
          <a:ln>
            <a:noFill/>
          </a:ln>
        </p:spPr>
      </p:pic>
      <p:pic>
        <p:nvPicPr>
          <p:cNvPr id="959" name="Google Shape;959;p44"/>
          <p:cNvPicPr preferRelativeResize="0"/>
          <p:nvPr/>
        </p:nvPicPr>
        <p:blipFill rotWithShape="1">
          <a:blip r:embed="rId3">
            <a:alphaModFix/>
          </a:blip>
          <a:srcRect b="0" l="0" r="0" t="0"/>
          <a:stretch/>
        </p:blipFill>
        <p:spPr>
          <a:xfrm>
            <a:off x="2696150" y="4084992"/>
            <a:ext cx="1159200" cy="103500"/>
          </a:xfrm>
          <a:prstGeom prst="rect">
            <a:avLst/>
          </a:prstGeom>
          <a:noFill/>
          <a:ln>
            <a:noFill/>
          </a:ln>
        </p:spPr>
      </p:pic>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3" name="Shape 963"/>
        <p:cNvGrpSpPr/>
        <p:nvPr/>
      </p:nvGrpSpPr>
      <p:grpSpPr>
        <a:xfrm>
          <a:off x="0" y="0"/>
          <a:ext cx="0" cy="0"/>
          <a:chOff x="0" y="0"/>
          <a:chExt cx="0" cy="0"/>
        </a:xfrm>
      </p:grpSpPr>
      <p:sp>
        <p:nvSpPr>
          <p:cNvPr id="964" name="Google Shape;964;p45"/>
          <p:cNvSpPr txBox="1"/>
          <p:nvPr>
            <p:ph type="title"/>
          </p:nvPr>
        </p:nvSpPr>
        <p:spPr>
          <a:xfrm>
            <a:off x="1932425" y="2261650"/>
            <a:ext cx="5035800" cy="15114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n"/>
              <a:t>NAME OF THE SECTION</a:t>
            </a:r>
            <a:endParaRPr/>
          </a:p>
        </p:txBody>
      </p:sp>
      <p:sp>
        <p:nvSpPr>
          <p:cNvPr id="965" name="Google Shape;965;p45"/>
          <p:cNvSpPr txBox="1"/>
          <p:nvPr>
            <p:ph idx="2" type="title"/>
          </p:nvPr>
        </p:nvSpPr>
        <p:spPr>
          <a:xfrm>
            <a:off x="5316125" y="1393653"/>
            <a:ext cx="1652100" cy="9159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6000"/>
              <a:buNone/>
            </a:pPr>
            <a:r>
              <a:rPr lang="en"/>
              <a:t>02</a:t>
            </a:r>
            <a:endParaRPr/>
          </a:p>
        </p:txBody>
      </p:sp>
      <p:pic>
        <p:nvPicPr>
          <p:cNvPr id="966" name="Google Shape;966;p45"/>
          <p:cNvPicPr preferRelativeResize="0"/>
          <p:nvPr/>
        </p:nvPicPr>
        <p:blipFill rotWithShape="1">
          <a:blip r:embed="rId3">
            <a:alphaModFix/>
          </a:blip>
          <a:srcRect b="0" l="0" r="0" t="0"/>
          <a:stretch/>
        </p:blipFill>
        <p:spPr>
          <a:xfrm>
            <a:off x="5809025" y="3997925"/>
            <a:ext cx="1159200" cy="103500"/>
          </a:xfrm>
          <a:prstGeom prst="rect">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 name="Shape 970"/>
        <p:cNvGrpSpPr/>
        <p:nvPr/>
      </p:nvGrpSpPr>
      <p:grpSpPr>
        <a:xfrm>
          <a:off x="0" y="0"/>
          <a:ext cx="0" cy="0"/>
          <a:chOff x="0" y="0"/>
          <a:chExt cx="0" cy="0"/>
        </a:xfrm>
      </p:grpSpPr>
      <p:sp>
        <p:nvSpPr>
          <p:cNvPr id="971" name="Google Shape;971;p4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ALSO USE THIS INFOGRAPHIC</a:t>
            </a:r>
            <a:endParaRPr/>
          </a:p>
        </p:txBody>
      </p:sp>
      <p:sp>
        <p:nvSpPr>
          <p:cNvPr id="972" name="Google Shape;972;p46"/>
          <p:cNvSpPr txBox="1"/>
          <p:nvPr/>
        </p:nvSpPr>
        <p:spPr>
          <a:xfrm flipH="1">
            <a:off x="713221" y="1494850"/>
            <a:ext cx="1920300" cy="4572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DEFINE</a:t>
            </a:r>
            <a:endParaRPr b="0" i="0" sz="2000" u="none" cap="none" strike="noStrike">
              <a:solidFill>
                <a:schemeClr val="dk1"/>
              </a:solidFill>
              <a:latin typeface="Lexend Black"/>
              <a:ea typeface="Lexend Black"/>
              <a:cs typeface="Lexend Black"/>
              <a:sym typeface="Lexend Black"/>
            </a:endParaRPr>
          </a:p>
        </p:txBody>
      </p:sp>
      <p:sp>
        <p:nvSpPr>
          <p:cNvPr id="973" name="Google Shape;973;p46"/>
          <p:cNvSpPr txBox="1"/>
          <p:nvPr/>
        </p:nvSpPr>
        <p:spPr>
          <a:xfrm flipH="1">
            <a:off x="713221" y="2055659"/>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Despite being red, Mars is a cold place</a:t>
            </a:r>
            <a:endParaRPr b="0" i="0" sz="1200" u="none" cap="none" strike="noStrike">
              <a:solidFill>
                <a:schemeClr val="dk1"/>
              </a:solidFill>
              <a:latin typeface="Inter"/>
              <a:ea typeface="Inter"/>
              <a:cs typeface="Inter"/>
              <a:sym typeface="Inter"/>
            </a:endParaRPr>
          </a:p>
        </p:txBody>
      </p:sp>
      <p:sp>
        <p:nvSpPr>
          <p:cNvPr id="974" name="Google Shape;974;p46"/>
          <p:cNvSpPr txBox="1"/>
          <p:nvPr/>
        </p:nvSpPr>
        <p:spPr>
          <a:xfrm flipH="1">
            <a:off x="713226" y="3912552"/>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Jupiter is the biggest planet of them all</a:t>
            </a:r>
            <a:endParaRPr b="0" i="0" sz="1200" u="none" cap="none" strike="noStrike">
              <a:solidFill>
                <a:schemeClr val="dk1"/>
              </a:solidFill>
              <a:latin typeface="Inter"/>
              <a:ea typeface="Inter"/>
              <a:cs typeface="Inter"/>
              <a:sym typeface="Inter"/>
            </a:endParaRPr>
          </a:p>
        </p:txBody>
      </p:sp>
      <p:sp>
        <p:nvSpPr>
          <p:cNvPr id="975" name="Google Shape;975;p46"/>
          <p:cNvSpPr txBox="1"/>
          <p:nvPr/>
        </p:nvSpPr>
        <p:spPr>
          <a:xfrm flipH="1">
            <a:off x="713221" y="2984106"/>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Saturn was named after a Roman god</a:t>
            </a:r>
            <a:endParaRPr b="0" i="0" sz="1200" u="none" cap="none" strike="noStrike">
              <a:solidFill>
                <a:schemeClr val="dk1"/>
              </a:solidFill>
              <a:latin typeface="Inter"/>
              <a:ea typeface="Inter"/>
              <a:cs typeface="Inter"/>
              <a:sym typeface="Inter"/>
            </a:endParaRPr>
          </a:p>
        </p:txBody>
      </p:sp>
      <p:sp>
        <p:nvSpPr>
          <p:cNvPr id="976" name="Google Shape;976;p46"/>
          <p:cNvSpPr txBox="1"/>
          <p:nvPr/>
        </p:nvSpPr>
        <p:spPr>
          <a:xfrm>
            <a:off x="3617069" y="2984105"/>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Venus is the second planet from the Sun</a:t>
            </a:r>
            <a:endParaRPr b="0" i="0" sz="1200" u="none" cap="none" strike="noStrike">
              <a:solidFill>
                <a:schemeClr val="dk1"/>
              </a:solidFill>
              <a:latin typeface="Inter"/>
              <a:ea typeface="Inter"/>
              <a:cs typeface="Inter"/>
              <a:sym typeface="Inter"/>
            </a:endParaRPr>
          </a:p>
        </p:txBody>
      </p:sp>
      <p:sp>
        <p:nvSpPr>
          <p:cNvPr id="977" name="Google Shape;977;p46"/>
          <p:cNvSpPr txBox="1"/>
          <p:nvPr/>
        </p:nvSpPr>
        <p:spPr>
          <a:xfrm>
            <a:off x="3617069" y="2055658"/>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Mercury is the closest planet to the Sun</a:t>
            </a:r>
            <a:endParaRPr b="0" i="0" sz="1200" u="none" cap="none" strike="noStrike">
              <a:solidFill>
                <a:schemeClr val="dk1"/>
              </a:solidFill>
              <a:latin typeface="Inter"/>
              <a:ea typeface="Inter"/>
              <a:cs typeface="Inter"/>
              <a:sym typeface="Inter"/>
            </a:endParaRPr>
          </a:p>
        </p:txBody>
      </p:sp>
      <p:sp>
        <p:nvSpPr>
          <p:cNvPr id="978" name="Google Shape;978;p46"/>
          <p:cNvSpPr txBox="1"/>
          <p:nvPr/>
        </p:nvSpPr>
        <p:spPr>
          <a:xfrm>
            <a:off x="3617069" y="3912552"/>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Earth is the third planet from the Sun</a:t>
            </a:r>
            <a:endParaRPr b="0" i="0" sz="1200" u="none" cap="none" strike="noStrike">
              <a:solidFill>
                <a:schemeClr val="dk1"/>
              </a:solidFill>
              <a:latin typeface="Inter"/>
              <a:ea typeface="Inter"/>
              <a:cs typeface="Inter"/>
              <a:sym typeface="Inter"/>
            </a:endParaRPr>
          </a:p>
        </p:txBody>
      </p:sp>
      <p:sp>
        <p:nvSpPr>
          <p:cNvPr id="979" name="Google Shape;979;p46"/>
          <p:cNvSpPr txBox="1"/>
          <p:nvPr/>
        </p:nvSpPr>
        <p:spPr>
          <a:xfrm flipH="1">
            <a:off x="3617069" y="1494850"/>
            <a:ext cx="1920300" cy="4572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PLAN</a:t>
            </a:r>
            <a:endParaRPr b="0" i="0" sz="2000" u="none" cap="none" strike="noStrike">
              <a:solidFill>
                <a:schemeClr val="dk1"/>
              </a:solidFill>
              <a:latin typeface="Lexend Black"/>
              <a:ea typeface="Lexend Black"/>
              <a:cs typeface="Lexend Black"/>
              <a:sym typeface="Lexend Black"/>
            </a:endParaRPr>
          </a:p>
        </p:txBody>
      </p:sp>
      <p:cxnSp>
        <p:nvCxnSpPr>
          <p:cNvPr id="980" name="Google Shape;980;p46"/>
          <p:cNvCxnSpPr>
            <a:stCxn id="973" idx="1"/>
            <a:endCxn id="977" idx="1"/>
          </p:cNvCxnSpPr>
          <p:nvPr/>
        </p:nvCxnSpPr>
        <p:spPr>
          <a:xfrm>
            <a:off x="2633521" y="2383409"/>
            <a:ext cx="983400" cy="0"/>
          </a:xfrm>
          <a:prstGeom prst="straightConnector1">
            <a:avLst/>
          </a:prstGeom>
          <a:noFill/>
          <a:ln cap="flat" cmpd="sng" w="9525">
            <a:solidFill>
              <a:schemeClr val="lt2"/>
            </a:solidFill>
            <a:prstDash val="solid"/>
            <a:round/>
            <a:headEnd len="sm" w="sm" type="none"/>
            <a:tailEnd len="med" w="med" type="diamond"/>
          </a:ln>
        </p:spPr>
      </p:cxnSp>
      <p:cxnSp>
        <p:nvCxnSpPr>
          <p:cNvPr id="981" name="Google Shape;981;p46"/>
          <p:cNvCxnSpPr>
            <a:stCxn id="975" idx="1"/>
            <a:endCxn id="976" idx="1"/>
          </p:cNvCxnSpPr>
          <p:nvPr/>
        </p:nvCxnSpPr>
        <p:spPr>
          <a:xfrm>
            <a:off x="2633521" y="3311856"/>
            <a:ext cx="983400" cy="0"/>
          </a:xfrm>
          <a:prstGeom prst="straightConnector1">
            <a:avLst/>
          </a:prstGeom>
          <a:noFill/>
          <a:ln cap="flat" cmpd="sng" w="9525">
            <a:solidFill>
              <a:schemeClr val="lt2"/>
            </a:solidFill>
            <a:prstDash val="solid"/>
            <a:round/>
            <a:headEnd len="sm" w="sm" type="none"/>
            <a:tailEnd len="med" w="med" type="diamond"/>
          </a:ln>
        </p:spPr>
      </p:cxnSp>
      <p:cxnSp>
        <p:nvCxnSpPr>
          <p:cNvPr id="982" name="Google Shape;982;p46"/>
          <p:cNvCxnSpPr>
            <a:stCxn id="974" idx="1"/>
            <a:endCxn id="978" idx="1"/>
          </p:cNvCxnSpPr>
          <p:nvPr/>
        </p:nvCxnSpPr>
        <p:spPr>
          <a:xfrm>
            <a:off x="2633526" y="4240302"/>
            <a:ext cx="983400" cy="0"/>
          </a:xfrm>
          <a:prstGeom prst="straightConnector1">
            <a:avLst/>
          </a:prstGeom>
          <a:noFill/>
          <a:ln cap="flat" cmpd="sng" w="9525">
            <a:solidFill>
              <a:schemeClr val="lt2"/>
            </a:solidFill>
            <a:prstDash val="solid"/>
            <a:round/>
            <a:headEnd len="sm" w="sm" type="none"/>
            <a:tailEnd len="med" w="med" type="diamond"/>
          </a:ln>
        </p:spPr>
      </p:cxnSp>
      <p:sp>
        <p:nvSpPr>
          <p:cNvPr id="983" name="Google Shape;983;p46"/>
          <p:cNvSpPr txBox="1"/>
          <p:nvPr/>
        </p:nvSpPr>
        <p:spPr>
          <a:xfrm>
            <a:off x="6520915" y="2984105"/>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Pluto is now considered a dwarf planet</a:t>
            </a:r>
            <a:endParaRPr b="0" i="0" sz="1200" u="none" cap="none" strike="noStrike">
              <a:solidFill>
                <a:schemeClr val="dk1"/>
              </a:solidFill>
              <a:latin typeface="Inter"/>
              <a:ea typeface="Inter"/>
              <a:cs typeface="Inter"/>
              <a:sym typeface="Inter"/>
            </a:endParaRPr>
          </a:p>
        </p:txBody>
      </p:sp>
      <p:sp>
        <p:nvSpPr>
          <p:cNvPr id="984" name="Google Shape;984;p46"/>
          <p:cNvSpPr txBox="1"/>
          <p:nvPr/>
        </p:nvSpPr>
        <p:spPr>
          <a:xfrm>
            <a:off x="6520913" y="2055658"/>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The Moon is Earth’s only natural satellite</a:t>
            </a:r>
            <a:endParaRPr b="0" i="0" sz="1200" u="none" cap="none" strike="noStrike">
              <a:solidFill>
                <a:schemeClr val="dk1"/>
              </a:solidFill>
              <a:latin typeface="Inter"/>
              <a:ea typeface="Inter"/>
              <a:cs typeface="Inter"/>
              <a:sym typeface="Inter"/>
            </a:endParaRPr>
          </a:p>
        </p:txBody>
      </p:sp>
      <p:sp>
        <p:nvSpPr>
          <p:cNvPr id="985" name="Google Shape;985;p46"/>
          <p:cNvSpPr txBox="1"/>
          <p:nvPr/>
        </p:nvSpPr>
        <p:spPr>
          <a:xfrm>
            <a:off x="6520913" y="3912552"/>
            <a:ext cx="1920300" cy="65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Neptune is very far away from us</a:t>
            </a:r>
            <a:endParaRPr b="0" i="0" sz="1200" u="none" cap="none" strike="noStrike">
              <a:solidFill>
                <a:schemeClr val="dk1"/>
              </a:solidFill>
              <a:latin typeface="Inter"/>
              <a:ea typeface="Inter"/>
              <a:cs typeface="Inter"/>
              <a:sym typeface="Inter"/>
            </a:endParaRPr>
          </a:p>
        </p:txBody>
      </p:sp>
      <p:sp>
        <p:nvSpPr>
          <p:cNvPr id="986" name="Google Shape;986;p46"/>
          <p:cNvSpPr txBox="1"/>
          <p:nvPr/>
        </p:nvSpPr>
        <p:spPr>
          <a:xfrm flipH="1">
            <a:off x="6520887" y="1494850"/>
            <a:ext cx="1920300" cy="4572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CLOSE</a:t>
            </a:r>
            <a:endParaRPr b="0" i="0" sz="2000" u="none" cap="none" strike="noStrike">
              <a:solidFill>
                <a:schemeClr val="dk1"/>
              </a:solidFill>
              <a:latin typeface="Lexend Black"/>
              <a:ea typeface="Lexend Black"/>
              <a:cs typeface="Lexend Black"/>
              <a:sym typeface="Lexend Black"/>
            </a:endParaRPr>
          </a:p>
        </p:txBody>
      </p:sp>
      <p:cxnSp>
        <p:nvCxnSpPr>
          <p:cNvPr id="987" name="Google Shape;987;p46"/>
          <p:cNvCxnSpPr>
            <a:stCxn id="977" idx="3"/>
            <a:endCxn id="984" idx="1"/>
          </p:cNvCxnSpPr>
          <p:nvPr/>
        </p:nvCxnSpPr>
        <p:spPr>
          <a:xfrm>
            <a:off x="5537369" y="2383408"/>
            <a:ext cx="983400" cy="0"/>
          </a:xfrm>
          <a:prstGeom prst="straightConnector1">
            <a:avLst/>
          </a:prstGeom>
          <a:noFill/>
          <a:ln cap="flat" cmpd="sng" w="9525">
            <a:solidFill>
              <a:schemeClr val="lt2"/>
            </a:solidFill>
            <a:prstDash val="solid"/>
            <a:round/>
            <a:headEnd len="sm" w="sm" type="none"/>
            <a:tailEnd len="med" w="med" type="diamond"/>
          </a:ln>
        </p:spPr>
      </p:cxnSp>
      <p:cxnSp>
        <p:nvCxnSpPr>
          <p:cNvPr id="988" name="Google Shape;988;p46"/>
          <p:cNvCxnSpPr>
            <a:stCxn id="976" idx="3"/>
            <a:endCxn id="983" idx="1"/>
          </p:cNvCxnSpPr>
          <p:nvPr/>
        </p:nvCxnSpPr>
        <p:spPr>
          <a:xfrm>
            <a:off x="5537369" y="3311855"/>
            <a:ext cx="983400" cy="0"/>
          </a:xfrm>
          <a:prstGeom prst="straightConnector1">
            <a:avLst/>
          </a:prstGeom>
          <a:noFill/>
          <a:ln cap="flat" cmpd="sng" w="9525">
            <a:solidFill>
              <a:schemeClr val="lt2"/>
            </a:solidFill>
            <a:prstDash val="solid"/>
            <a:round/>
            <a:headEnd len="sm" w="sm" type="none"/>
            <a:tailEnd len="med" w="med" type="diamond"/>
          </a:ln>
        </p:spPr>
      </p:cxnSp>
      <p:cxnSp>
        <p:nvCxnSpPr>
          <p:cNvPr id="989" name="Google Shape;989;p46"/>
          <p:cNvCxnSpPr>
            <a:stCxn id="978" idx="3"/>
            <a:endCxn id="985" idx="1"/>
          </p:cNvCxnSpPr>
          <p:nvPr/>
        </p:nvCxnSpPr>
        <p:spPr>
          <a:xfrm>
            <a:off x="5537369" y="4240302"/>
            <a:ext cx="983400" cy="0"/>
          </a:xfrm>
          <a:prstGeom prst="straightConnector1">
            <a:avLst/>
          </a:prstGeom>
          <a:noFill/>
          <a:ln cap="flat" cmpd="sng" w="9525">
            <a:solidFill>
              <a:schemeClr val="lt2"/>
            </a:solidFill>
            <a:prstDash val="solid"/>
            <a:round/>
            <a:headEnd len="sm" w="sm" type="none"/>
            <a:tailEnd len="med" w="med" type="diamond"/>
          </a:ln>
        </p:spPr>
      </p:cxn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sp>
        <p:nvSpPr>
          <p:cNvPr id="994" name="Google Shape;994;p47"/>
          <p:cNvSpPr txBox="1"/>
          <p:nvPr>
            <p:ph idx="4294967295" type="subTitle"/>
          </p:nvPr>
        </p:nvSpPr>
        <p:spPr>
          <a:xfrm>
            <a:off x="938500" y="3757750"/>
            <a:ext cx="2173200" cy="70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200"/>
              <a:buFont typeface="Inter"/>
              <a:buNone/>
            </a:pPr>
            <a:r>
              <a:rPr b="0" i="0" lang="en" sz="1200" u="none" cap="none" strike="noStrike">
                <a:solidFill>
                  <a:schemeClr val="dk1"/>
                </a:solidFill>
                <a:latin typeface="Inter"/>
                <a:ea typeface="Inter"/>
                <a:cs typeface="Inter"/>
                <a:sym typeface="Inter"/>
              </a:rPr>
              <a:t>Mercury is the closest planet to the Sun and the smallest of them all</a:t>
            </a:r>
            <a:endParaRPr b="0" i="0" sz="1200" u="none" cap="none" strike="noStrike">
              <a:solidFill>
                <a:schemeClr val="dk1"/>
              </a:solidFill>
              <a:latin typeface="Inter"/>
              <a:ea typeface="Inter"/>
              <a:cs typeface="Inter"/>
              <a:sym typeface="Inter"/>
            </a:endParaRPr>
          </a:p>
        </p:txBody>
      </p:sp>
      <p:sp>
        <p:nvSpPr>
          <p:cNvPr id="995" name="Google Shape;995;p47"/>
          <p:cNvSpPr txBox="1"/>
          <p:nvPr>
            <p:ph idx="4294967295" type="subTitle"/>
          </p:nvPr>
        </p:nvSpPr>
        <p:spPr>
          <a:xfrm>
            <a:off x="938500" y="3260725"/>
            <a:ext cx="2173200" cy="5055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200"/>
              <a:buFont typeface="Inter"/>
              <a:buNone/>
            </a:pPr>
            <a:r>
              <a:rPr b="0" i="0" lang="en" sz="2000" u="none" cap="none" strike="noStrike">
                <a:solidFill>
                  <a:schemeClr val="dk1"/>
                </a:solidFill>
                <a:latin typeface="Lexend Black"/>
                <a:ea typeface="Lexend Black"/>
                <a:cs typeface="Lexend Black"/>
                <a:sym typeface="Lexend Black"/>
              </a:rPr>
              <a:t>MERCURY</a:t>
            </a:r>
            <a:endParaRPr b="0" i="0" sz="2000" u="none" cap="none" strike="noStrike">
              <a:solidFill>
                <a:schemeClr val="dk1"/>
              </a:solidFill>
              <a:latin typeface="Lexend Black"/>
              <a:ea typeface="Lexend Black"/>
              <a:cs typeface="Lexend Black"/>
              <a:sym typeface="Lexend Black"/>
            </a:endParaRPr>
          </a:p>
        </p:txBody>
      </p:sp>
      <p:sp>
        <p:nvSpPr>
          <p:cNvPr id="996" name="Google Shape;996;p47"/>
          <p:cNvSpPr txBox="1"/>
          <p:nvPr>
            <p:ph idx="4294967295" type="subTitle"/>
          </p:nvPr>
        </p:nvSpPr>
        <p:spPr>
          <a:xfrm>
            <a:off x="3485400" y="3757750"/>
            <a:ext cx="2173200" cy="70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200"/>
              <a:buFont typeface="Inter"/>
              <a:buNone/>
            </a:pPr>
            <a:r>
              <a:rPr b="0" i="0" lang="en" sz="1200" u="none" cap="none" strike="noStrike">
                <a:solidFill>
                  <a:schemeClr val="dk1"/>
                </a:solidFill>
                <a:latin typeface="Inter"/>
                <a:ea typeface="Inter"/>
                <a:cs typeface="Inter"/>
                <a:sym typeface="Inter"/>
              </a:rPr>
              <a:t>Venus has a beautiful name and is the second planet from the Sun</a:t>
            </a:r>
            <a:endParaRPr b="0" i="0" sz="1200" u="none" cap="none" strike="noStrike">
              <a:solidFill>
                <a:schemeClr val="dk1"/>
              </a:solidFill>
              <a:latin typeface="Inter"/>
              <a:ea typeface="Inter"/>
              <a:cs typeface="Inter"/>
              <a:sym typeface="Inter"/>
            </a:endParaRPr>
          </a:p>
        </p:txBody>
      </p:sp>
      <p:sp>
        <p:nvSpPr>
          <p:cNvPr id="997" name="Google Shape;997;p47"/>
          <p:cNvSpPr txBox="1"/>
          <p:nvPr>
            <p:ph idx="4294967295" type="subTitle"/>
          </p:nvPr>
        </p:nvSpPr>
        <p:spPr>
          <a:xfrm>
            <a:off x="3485400" y="3260725"/>
            <a:ext cx="2173200" cy="5055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200"/>
              <a:buFont typeface="Inter"/>
              <a:buNone/>
            </a:pPr>
            <a:r>
              <a:rPr b="0" i="0" lang="en" sz="2000" u="none" cap="none" strike="noStrike">
                <a:solidFill>
                  <a:schemeClr val="dk1"/>
                </a:solidFill>
                <a:latin typeface="Lexend Black"/>
                <a:ea typeface="Lexend Black"/>
                <a:cs typeface="Lexend Black"/>
                <a:sym typeface="Lexend Black"/>
              </a:rPr>
              <a:t>VENUS</a:t>
            </a:r>
            <a:endParaRPr b="0" i="0" sz="2000" u="none" cap="none" strike="noStrike">
              <a:solidFill>
                <a:schemeClr val="dk1"/>
              </a:solidFill>
              <a:latin typeface="Lexend Black"/>
              <a:ea typeface="Lexend Black"/>
              <a:cs typeface="Lexend Black"/>
              <a:sym typeface="Lexend Black"/>
            </a:endParaRPr>
          </a:p>
        </p:txBody>
      </p:sp>
      <p:sp>
        <p:nvSpPr>
          <p:cNvPr id="998" name="Google Shape;998;p47"/>
          <p:cNvSpPr txBox="1"/>
          <p:nvPr>
            <p:ph idx="4294967295" type="subTitle"/>
          </p:nvPr>
        </p:nvSpPr>
        <p:spPr>
          <a:xfrm>
            <a:off x="6032300" y="3757750"/>
            <a:ext cx="2173200" cy="70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200"/>
              <a:buFont typeface="Inter"/>
              <a:buNone/>
            </a:pPr>
            <a:r>
              <a:rPr b="0" i="0" lang="en" sz="1200" u="none" cap="none" strike="noStrike">
                <a:solidFill>
                  <a:schemeClr val="dk1"/>
                </a:solidFill>
                <a:latin typeface="Inter"/>
                <a:ea typeface="Inter"/>
                <a:cs typeface="Inter"/>
                <a:sym typeface="Inter"/>
              </a:rPr>
              <a:t>Despite being red, Mars is actually a cold place. It’s full of iron oxide dust</a:t>
            </a:r>
            <a:endParaRPr b="0" i="0" sz="1200" u="none" cap="none" strike="noStrike">
              <a:solidFill>
                <a:schemeClr val="dk1"/>
              </a:solidFill>
              <a:latin typeface="Inter"/>
              <a:ea typeface="Inter"/>
              <a:cs typeface="Inter"/>
              <a:sym typeface="Inter"/>
            </a:endParaRPr>
          </a:p>
        </p:txBody>
      </p:sp>
      <p:sp>
        <p:nvSpPr>
          <p:cNvPr id="999" name="Google Shape;999;p47"/>
          <p:cNvSpPr txBox="1"/>
          <p:nvPr>
            <p:ph idx="4294967295" type="subTitle"/>
          </p:nvPr>
        </p:nvSpPr>
        <p:spPr>
          <a:xfrm>
            <a:off x="6032300" y="3260725"/>
            <a:ext cx="2173200" cy="5055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200"/>
              <a:buFont typeface="Inter"/>
              <a:buNone/>
            </a:pPr>
            <a:r>
              <a:rPr b="0" i="0" lang="en" sz="2000" u="none" cap="none" strike="noStrike">
                <a:solidFill>
                  <a:schemeClr val="dk1"/>
                </a:solidFill>
                <a:latin typeface="Lexend Black"/>
                <a:ea typeface="Lexend Black"/>
                <a:cs typeface="Lexend Black"/>
                <a:sym typeface="Lexend Black"/>
              </a:rPr>
              <a:t>MARS</a:t>
            </a:r>
            <a:endParaRPr b="0" i="0" sz="2000" u="none" cap="none" strike="noStrike">
              <a:solidFill>
                <a:schemeClr val="dk1"/>
              </a:solidFill>
              <a:latin typeface="Lexend Black"/>
              <a:ea typeface="Lexend Black"/>
              <a:cs typeface="Lexend Black"/>
              <a:sym typeface="Lexend Black"/>
            </a:endParaRPr>
          </a:p>
        </p:txBody>
      </p:sp>
      <p:sp>
        <p:nvSpPr>
          <p:cNvPr id="1000" name="Google Shape;1000;p47"/>
          <p:cNvSpPr/>
          <p:nvPr/>
        </p:nvSpPr>
        <p:spPr>
          <a:xfrm>
            <a:off x="13338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47"/>
          <p:cNvSpPr/>
          <p:nvPr/>
        </p:nvSpPr>
        <p:spPr>
          <a:xfrm flipH="1">
            <a:off x="1326200" y="1466650"/>
            <a:ext cx="1397802" cy="1397802"/>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47"/>
          <p:cNvSpPr/>
          <p:nvPr/>
        </p:nvSpPr>
        <p:spPr>
          <a:xfrm>
            <a:off x="38807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47"/>
          <p:cNvSpPr/>
          <p:nvPr/>
        </p:nvSpPr>
        <p:spPr>
          <a:xfrm flipH="1">
            <a:off x="3873100" y="1466650"/>
            <a:ext cx="1397802" cy="1397802"/>
          </a:xfrm>
          <a:prstGeom prst="blockArc">
            <a:avLst>
              <a:gd fmla="val 540064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47"/>
          <p:cNvSpPr/>
          <p:nvPr/>
        </p:nvSpPr>
        <p:spPr>
          <a:xfrm>
            <a:off x="64276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47"/>
          <p:cNvSpPr/>
          <p:nvPr/>
        </p:nvSpPr>
        <p:spPr>
          <a:xfrm flipH="1">
            <a:off x="6420000" y="1466650"/>
            <a:ext cx="1397802" cy="1397802"/>
          </a:xfrm>
          <a:prstGeom prst="blockArc">
            <a:avLst>
              <a:gd fmla="val 26082"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47"/>
          <p:cNvSpPr txBox="1"/>
          <p:nvPr>
            <p:ph idx="4294967295" type="title"/>
          </p:nvPr>
        </p:nvSpPr>
        <p:spPr>
          <a:xfrm>
            <a:off x="3926350" y="1906676"/>
            <a:ext cx="1291200" cy="57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accent1"/>
                </a:solidFill>
              </a:rPr>
              <a:t>50%</a:t>
            </a:r>
            <a:endParaRPr>
              <a:solidFill>
                <a:schemeClr val="accent1"/>
              </a:solidFill>
            </a:endParaRPr>
          </a:p>
        </p:txBody>
      </p:sp>
      <p:sp>
        <p:nvSpPr>
          <p:cNvPr id="1007" name="Google Shape;1007;p47"/>
          <p:cNvSpPr txBox="1"/>
          <p:nvPr>
            <p:ph idx="4294967295" type="title"/>
          </p:nvPr>
        </p:nvSpPr>
        <p:spPr>
          <a:xfrm>
            <a:off x="6470875" y="1906676"/>
            <a:ext cx="1291200" cy="57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accent1"/>
                </a:solidFill>
              </a:rPr>
              <a:t>75%</a:t>
            </a:r>
            <a:endParaRPr>
              <a:solidFill>
                <a:schemeClr val="accent1"/>
              </a:solidFill>
            </a:endParaRPr>
          </a:p>
        </p:txBody>
      </p:sp>
      <p:sp>
        <p:nvSpPr>
          <p:cNvPr id="1008" name="Google Shape;1008;p4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LET’S USE SOME PERCENTAGES</a:t>
            </a:r>
            <a:endParaRPr/>
          </a:p>
        </p:txBody>
      </p:sp>
      <p:sp>
        <p:nvSpPr>
          <p:cNvPr id="1009" name="Google Shape;1009;p47"/>
          <p:cNvSpPr txBox="1"/>
          <p:nvPr>
            <p:ph idx="4294967295" type="title"/>
          </p:nvPr>
        </p:nvSpPr>
        <p:spPr>
          <a:xfrm>
            <a:off x="1381875" y="1906676"/>
            <a:ext cx="1291200" cy="57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000"/>
              <a:buNone/>
            </a:pPr>
            <a:r>
              <a:rPr lang="en">
                <a:solidFill>
                  <a:schemeClr val="accent1"/>
                </a:solidFill>
              </a:rPr>
              <a:t>25%</a:t>
            </a:r>
            <a:endParaRPr>
              <a:solidFill>
                <a:schemeClr val="accen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 name="Shape 1013"/>
        <p:cNvGrpSpPr/>
        <p:nvPr/>
      </p:nvGrpSpPr>
      <p:grpSpPr>
        <a:xfrm>
          <a:off x="0" y="0"/>
          <a:ext cx="0" cy="0"/>
          <a:chOff x="0" y="0"/>
          <a:chExt cx="0" cy="0"/>
        </a:xfrm>
      </p:grpSpPr>
      <p:grpSp>
        <p:nvGrpSpPr>
          <p:cNvPr id="1014" name="Google Shape;1014;p48"/>
          <p:cNvGrpSpPr/>
          <p:nvPr/>
        </p:nvGrpSpPr>
        <p:grpSpPr>
          <a:xfrm>
            <a:off x="4565580" y="1323607"/>
            <a:ext cx="3432984" cy="2496295"/>
            <a:chOff x="331763" y="414153"/>
            <a:chExt cx="6903246" cy="5019697"/>
          </a:xfrm>
        </p:grpSpPr>
        <p:sp>
          <p:nvSpPr>
            <p:cNvPr id="1015" name="Google Shape;1015;p48"/>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48"/>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48"/>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18" name="Google Shape;1018;p48"/>
          <p:cNvSpPr txBox="1"/>
          <p:nvPr>
            <p:ph type="title"/>
          </p:nvPr>
        </p:nvSpPr>
        <p:spPr>
          <a:xfrm>
            <a:off x="720000" y="1637550"/>
            <a:ext cx="3597900" cy="1063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COMPUTER MOCKUP</a:t>
            </a:r>
            <a:endParaRPr/>
          </a:p>
        </p:txBody>
      </p:sp>
      <p:sp>
        <p:nvSpPr>
          <p:cNvPr id="1019" name="Google Shape;1019;p48"/>
          <p:cNvSpPr txBox="1"/>
          <p:nvPr>
            <p:ph idx="1" type="subTitle"/>
          </p:nvPr>
        </p:nvSpPr>
        <p:spPr>
          <a:xfrm>
            <a:off x="720000" y="2673678"/>
            <a:ext cx="3597900" cy="8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You can replace the image on the screen with your own work. Just right-click on it and select “Replace image”</a:t>
            </a:r>
            <a:endParaRPr/>
          </a:p>
        </p:txBody>
      </p:sp>
      <p:pic>
        <p:nvPicPr>
          <p:cNvPr id="1020" name="Google Shape;1020;p48"/>
          <p:cNvPicPr preferRelativeResize="0"/>
          <p:nvPr/>
        </p:nvPicPr>
        <p:blipFill rotWithShape="1">
          <a:blip r:embed="rId3">
            <a:alphaModFix/>
          </a:blip>
          <a:srcRect b="0" l="0" r="0" t="0"/>
          <a:stretch/>
        </p:blipFill>
        <p:spPr>
          <a:xfrm>
            <a:off x="4642575" y="1405900"/>
            <a:ext cx="3279000" cy="1844451"/>
          </a:xfrm>
          <a:prstGeom prst="rect">
            <a:avLst/>
          </a:prstGeom>
          <a:noFill/>
          <a:ln>
            <a:noFill/>
          </a:ln>
        </p:spPr>
      </p:pic>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 name="Shape 1024"/>
        <p:cNvGrpSpPr/>
        <p:nvPr/>
      </p:nvGrpSpPr>
      <p:grpSpPr>
        <a:xfrm>
          <a:off x="0" y="0"/>
          <a:ext cx="0" cy="0"/>
          <a:chOff x="0" y="0"/>
          <a:chExt cx="0" cy="0"/>
        </a:xfrm>
      </p:grpSpPr>
      <p:grpSp>
        <p:nvGrpSpPr>
          <p:cNvPr id="1025" name="Google Shape;1025;p49"/>
          <p:cNvGrpSpPr/>
          <p:nvPr/>
        </p:nvGrpSpPr>
        <p:grpSpPr>
          <a:xfrm>
            <a:off x="1561951" y="735560"/>
            <a:ext cx="2697276" cy="3672287"/>
            <a:chOff x="1655550" y="790900"/>
            <a:chExt cx="2510262" cy="3417671"/>
          </a:xfrm>
        </p:grpSpPr>
        <p:sp>
          <p:nvSpPr>
            <p:cNvPr id="1026" name="Google Shape;1026;p49"/>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49"/>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8" name="Google Shape;1028;p49"/>
          <p:cNvSpPr txBox="1"/>
          <p:nvPr>
            <p:ph type="title"/>
          </p:nvPr>
        </p:nvSpPr>
        <p:spPr>
          <a:xfrm>
            <a:off x="4571975" y="1845800"/>
            <a:ext cx="3858600" cy="7161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3000"/>
              <a:buNone/>
            </a:pPr>
            <a:r>
              <a:rPr lang="en"/>
              <a:t>TABLET MOCKUP</a:t>
            </a:r>
            <a:endParaRPr/>
          </a:p>
        </p:txBody>
      </p:sp>
      <p:sp>
        <p:nvSpPr>
          <p:cNvPr id="1029" name="Google Shape;1029;p49"/>
          <p:cNvSpPr txBox="1"/>
          <p:nvPr>
            <p:ph idx="1" type="subTitle"/>
          </p:nvPr>
        </p:nvSpPr>
        <p:spPr>
          <a:xfrm>
            <a:off x="4572150" y="2521393"/>
            <a:ext cx="3858600" cy="716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200"/>
              <a:buNone/>
            </a:pPr>
            <a:r>
              <a:rPr lang="en"/>
              <a:t>You can replace the image on the screen with your own work. Just right-click on it and select “Replace image”</a:t>
            </a:r>
            <a:endParaRPr/>
          </a:p>
        </p:txBody>
      </p:sp>
      <p:pic>
        <p:nvPicPr>
          <p:cNvPr id="1030" name="Google Shape;1030;p49"/>
          <p:cNvPicPr preferRelativeResize="0"/>
          <p:nvPr>
            <p:ph idx="2" type="pic"/>
          </p:nvPr>
        </p:nvPicPr>
        <p:blipFill rotWithShape="1">
          <a:blip r:embed="rId3">
            <a:alphaModFix/>
          </a:blip>
          <a:srcRect b="3313" l="0" r="0" t="3314"/>
          <a:stretch/>
        </p:blipFill>
        <p:spPr>
          <a:xfrm>
            <a:off x="1718550" y="902188"/>
            <a:ext cx="2384074" cy="3339125"/>
          </a:xfrm>
          <a:prstGeom prst="rect">
            <a:avLst/>
          </a:prstGeom>
          <a:noFill/>
          <a:ln>
            <a:noFill/>
          </a:ln>
        </p:spPr>
      </p:pic>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4" name="Shape 1034"/>
        <p:cNvGrpSpPr/>
        <p:nvPr/>
      </p:nvGrpSpPr>
      <p:grpSpPr>
        <a:xfrm>
          <a:off x="0" y="0"/>
          <a:ext cx="0" cy="0"/>
          <a:chOff x="0" y="0"/>
          <a:chExt cx="0" cy="0"/>
        </a:xfrm>
      </p:grpSpPr>
      <p:sp>
        <p:nvSpPr>
          <p:cNvPr id="1035" name="Google Shape;1035;p50"/>
          <p:cNvSpPr txBox="1"/>
          <p:nvPr>
            <p:ph type="title"/>
          </p:nvPr>
        </p:nvSpPr>
        <p:spPr>
          <a:xfrm>
            <a:off x="713225" y="1853336"/>
            <a:ext cx="3597900" cy="6588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000"/>
              <a:buNone/>
            </a:pPr>
            <a:r>
              <a:rPr lang="en"/>
              <a:t>PHONE MOCKUP</a:t>
            </a:r>
            <a:endParaRPr/>
          </a:p>
        </p:txBody>
      </p:sp>
      <p:sp>
        <p:nvSpPr>
          <p:cNvPr id="1036" name="Google Shape;1036;p50"/>
          <p:cNvSpPr txBox="1"/>
          <p:nvPr>
            <p:ph idx="1" type="subTitle"/>
          </p:nvPr>
        </p:nvSpPr>
        <p:spPr>
          <a:xfrm>
            <a:off x="713225" y="2484963"/>
            <a:ext cx="3597900" cy="805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
              <a:buNone/>
            </a:pPr>
            <a:r>
              <a:rPr lang="en"/>
              <a:t>You can replace the image on the screen with your own work. Just right-click on it and select “Replace image”</a:t>
            </a:r>
            <a:endParaRPr/>
          </a:p>
        </p:txBody>
      </p:sp>
      <p:sp>
        <p:nvSpPr>
          <p:cNvPr id="1037" name="Google Shape;1037;p50"/>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8" name="Google Shape;1038;p50"/>
          <p:cNvGrpSpPr/>
          <p:nvPr/>
        </p:nvGrpSpPr>
        <p:grpSpPr>
          <a:xfrm>
            <a:off x="5186401" y="709411"/>
            <a:ext cx="1834973" cy="3724678"/>
            <a:chOff x="5186401" y="494525"/>
            <a:chExt cx="1834973" cy="3724678"/>
          </a:xfrm>
        </p:grpSpPr>
        <p:sp>
          <p:nvSpPr>
            <p:cNvPr id="1039" name="Google Shape;1039;p50"/>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50"/>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1041" name="Google Shape;1041;p50"/>
          <p:cNvPicPr preferRelativeResize="0"/>
          <p:nvPr>
            <p:ph idx="2" type="pic"/>
          </p:nvPr>
        </p:nvPicPr>
        <p:blipFill rotWithShape="1">
          <a:blip r:embed="rId3">
            <a:alphaModFix/>
          </a:blip>
          <a:srcRect b="0" l="14998" r="34905" t="0"/>
          <a:stretch/>
        </p:blipFill>
        <p:spPr>
          <a:xfrm>
            <a:off x="5305263" y="891925"/>
            <a:ext cx="1597251" cy="3180934"/>
          </a:xfrm>
          <a:prstGeom prst="rect">
            <a:avLst/>
          </a:prstGeom>
          <a:noFill/>
          <a:ln>
            <a:noFill/>
          </a:ln>
        </p:spPr>
      </p:pic>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 name="Shape 1045"/>
        <p:cNvGrpSpPr/>
        <p:nvPr/>
      </p:nvGrpSpPr>
      <p:grpSpPr>
        <a:xfrm>
          <a:off x="0" y="0"/>
          <a:ext cx="0" cy="0"/>
          <a:chOff x="0" y="0"/>
          <a:chExt cx="0" cy="0"/>
        </a:xfrm>
      </p:grpSpPr>
      <p:sp>
        <p:nvSpPr>
          <p:cNvPr id="1046" name="Google Shape;1046;p5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 TIMELINE ALWAYS WORKS WELL</a:t>
            </a:r>
            <a:endParaRPr/>
          </a:p>
        </p:txBody>
      </p:sp>
      <p:sp>
        <p:nvSpPr>
          <p:cNvPr id="1047" name="Google Shape;1047;p51"/>
          <p:cNvSpPr txBox="1"/>
          <p:nvPr/>
        </p:nvSpPr>
        <p:spPr>
          <a:xfrm>
            <a:off x="4585202" y="1726294"/>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Mercury is the closest object to the Sun</a:t>
            </a:r>
            <a:endParaRPr b="0" i="0" sz="1200" u="none" cap="none" strike="noStrike">
              <a:solidFill>
                <a:schemeClr val="dk1"/>
              </a:solidFill>
              <a:latin typeface="Inter"/>
              <a:ea typeface="Inter"/>
              <a:cs typeface="Inter"/>
              <a:sym typeface="Inter"/>
            </a:endParaRPr>
          </a:p>
        </p:txBody>
      </p:sp>
      <p:sp>
        <p:nvSpPr>
          <p:cNvPr id="1048" name="Google Shape;1048;p51"/>
          <p:cNvSpPr txBox="1"/>
          <p:nvPr/>
        </p:nvSpPr>
        <p:spPr>
          <a:xfrm>
            <a:off x="4585202" y="1301867"/>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3</a:t>
            </a:r>
            <a:endParaRPr b="0" i="0" sz="2000" u="none" cap="none" strike="noStrike">
              <a:solidFill>
                <a:schemeClr val="dk1"/>
              </a:solidFill>
              <a:latin typeface="Lexend Black"/>
              <a:ea typeface="Lexend Black"/>
              <a:cs typeface="Lexend Black"/>
              <a:sym typeface="Lexend Black"/>
            </a:endParaRPr>
          </a:p>
        </p:txBody>
      </p:sp>
      <p:sp>
        <p:nvSpPr>
          <p:cNvPr id="1049" name="Google Shape;1049;p51"/>
          <p:cNvSpPr txBox="1"/>
          <p:nvPr/>
        </p:nvSpPr>
        <p:spPr>
          <a:xfrm rot="1619">
            <a:off x="5217611"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03</a:t>
            </a:r>
            <a:endParaRPr b="0" i="0" sz="2000" u="none" cap="none" strike="noStrike">
              <a:solidFill>
                <a:schemeClr val="lt1"/>
              </a:solidFill>
              <a:latin typeface="Lexend Black"/>
              <a:ea typeface="Lexend Black"/>
              <a:cs typeface="Lexend Black"/>
              <a:sym typeface="Lexend Black"/>
            </a:endParaRPr>
          </a:p>
        </p:txBody>
      </p:sp>
      <p:sp>
        <p:nvSpPr>
          <p:cNvPr id="1050" name="Google Shape;1050;p51"/>
          <p:cNvSpPr txBox="1"/>
          <p:nvPr/>
        </p:nvSpPr>
        <p:spPr>
          <a:xfrm>
            <a:off x="6514667" y="1301867"/>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4</a:t>
            </a:r>
            <a:endParaRPr b="0" i="0" sz="2000" u="none" cap="none" strike="noStrike">
              <a:solidFill>
                <a:schemeClr val="dk1"/>
              </a:solidFill>
              <a:latin typeface="Lexend Black"/>
              <a:ea typeface="Lexend Black"/>
              <a:cs typeface="Lexend Black"/>
              <a:sym typeface="Lexend Black"/>
            </a:endParaRPr>
          </a:p>
        </p:txBody>
      </p:sp>
      <p:sp>
        <p:nvSpPr>
          <p:cNvPr id="1051" name="Google Shape;1051;p51"/>
          <p:cNvSpPr txBox="1"/>
          <p:nvPr/>
        </p:nvSpPr>
        <p:spPr>
          <a:xfrm>
            <a:off x="6514667" y="1726294"/>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Saturn was named after a Roman god</a:t>
            </a:r>
            <a:endParaRPr b="0" i="0" sz="1200" u="none" cap="none" strike="noStrike">
              <a:solidFill>
                <a:schemeClr val="dk1"/>
              </a:solidFill>
              <a:latin typeface="Inter"/>
              <a:ea typeface="Inter"/>
              <a:cs typeface="Inter"/>
              <a:sym typeface="Inter"/>
            </a:endParaRPr>
          </a:p>
        </p:txBody>
      </p:sp>
      <p:sp>
        <p:nvSpPr>
          <p:cNvPr id="1052" name="Google Shape;1052;p51"/>
          <p:cNvSpPr txBox="1"/>
          <p:nvPr/>
        </p:nvSpPr>
        <p:spPr>
          <a:xfrm rot="1619">
            <a:off x="7149167"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04</a:t>
            </a:r>
            <a:endParaRPr b="0" i="0" sz="2000" u="none" cap="none" strike="noStrike">
              <a:solidFill>
                <a:schemeClr val="lt1"/>
              </a:solidFill>
              <a:latin typeface="Lexend Black"/>
              <a:ea typeface="Lexend Black"/>
              <a:cs typeface="Lexend Black"/>
              <a:sym typeface="Lexend Black"/>
            </a:endParaRPr>
          </a:p>
        </p:txBody>
      </p:sp>
      <p:sp>
        <p:nvSpPr>
          <p:cNvPr id="1053" name="Google Shape;1053;p51"/>
          <p:cNvSpPr txBox="1"/>
          <p:nvPr/>
        </p:nvSpPr>
        <p:spPr>
          <a:xfrm>
            <a:off x="2650510" y="3632135"/>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7</a:t>
            </a:r>
            <a:endParaRPr b="0" i="0" sz="2000" u="none" cap="none" strike="noStrike">
              <a:solidFill>
                <a:schemeClr val="dk1"/>
              </a:solidFill>
              <a:latin typeface="Lexend Black"/>
              <a:ea typeface="Lexend Black"/>
              <a:cs typeface="Lexend Black"/>
              <a:sym typeface="Lexend Black"/>
            </a:endParaRPr>
          </a:p>
        </p:txBody>
      </p:sp>
      <p:sp>
        <p:nvSpPr>
          <p:cNvPr id="1054" name="Google Shape;1054;p51"/>
          <p:cNvSpPr txBox="1"/>
          <p:nvPr/>
        </p:nvSpPr>
        <p:spPr>
          <a:xfrm>
            <a:off x="2651556" y="4039873"/>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Despite being red,</a:t>
            </a:r>
            <a:br>
              <a:rPr b="0" i="0" lang="en" sz="1200" u="none" cap="none" strike="noStrike">
                <a:solidFill>
                  <a:schemeClr val="dk1"/>
                </a:solidFill>
                <a:latin typeface="Inter"/>
                <a:ea typeface="Inter"/>
                <a:cs typeface="Inter"/>
                <a:sym typeface="Inter"/>
              </a:rPr>
            </a:br>
            <a:r>
              <a:rPr b="0" i="0" lang="en" sz="1200" u="none" cap="none" strike="noStrike">
                <a:solidFill>
                  <a:schemeClr val="dk1"/>
                </a:solidFill>
                <a:latin typeface="Inter"/>
                <a:ea typeface="Inter"/>
                <a:cs typeface="Inter"/>
                <a:sym typeface="Inter"/>
              </a:rPr>
              <a:t>Mars is a cold place</a:t>
            </a:r>
            <a:endParaRPr b="0" i="0" sz="1200" u="none" cap="none" strike="noStrike">
              <a:solidFill>
                <a:schemeClr val="dk1"/>
              </a:solidFill>
              <a:latin typeface="Inter"/>
              <a:ea typeface="Inter"/>
              <a:cs typeface="Inter"/>
              <a:sym typeface="Inter"/>
            </a:endParaRPr>
          </a:p>
        </p:txBody>
      </p:sp>
      <p:sp>
        <p:nvSpPr>
          <p:cNvPr id="1055" name="Google Shape;1055;p51"/>
          <p:cNvSpPr txBox="1"/>
          <p:nvPr/>
        </p:nvSpPr>
        <p:spPr>
          <a:xfrm rot="1619">
            <a:off x="3286056"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07</a:t>
            </a:r>
            <a:endParaRPr b="0" i="0" sz="2000" u="none" cap="none" strike="noStrike">
              <a:solidFill>
                <a:schemeClr val="lt1"/>
              </a:solidFill>
              <a:latin typeface="Lexend Black"/>
              <a:ea typeface="Lexend Black"/>
              <a:cs typeface="Lexend Black"/>
              <a:sym typeface="Lexend Black"/>
            </a:endParaRPr>
          </a:p>
        </p:txBody>
      </p:sp>
      <p:sp>
        <p:nvSpPr>
          <p:cNvPr id="1056" name="Google Shape;1056;p51"/>
          <p:cNvSpPr txBox="1"/>
          <p:nvPr/>
        </p:nvSpPr>
        <p:spPr>
          <a:xfrm>
            <a:off x="4581020" y="3632140"/>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6</a:t>
            </a:r>
            <a:endParaRPr b="0" i="0" sz="2000" u="none" cap="none" strike="noStrike">
              <a:solidFill>
                <a:schemeClr val="dk1"/>
              </a:solidFill>
              <a:latin typeface="Lexend Black"/>
              <a:ea typeface="Lexend Black"/>
              <a:cs typeface="Lexend Black"/>
              <a:sym typeface="Lexend Black"/>
            </a:endParaRPr>
          </a:p>
        </p:txBody>
      </p:sp>
      <p:sp>
        <p:nvSpPr>
          <p:cNvPr id="1057" name="Google Shape;1057;p51"/>
          <p:cNvSpPr txBox="1"/>
          <p:nvPr/>
        </p:nvSpPr>
        <p:spPr>
          <a:xfrm>
            <a:off x="4583111" y="4039879"/>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Jupiter was named after a Roman god</a:t>
            </a:r>
            <a:endParaRPr b="0" i="0" sz="1200" u="none" cap="none" strike="noStrike">
              <a:solidFill>
                <a:schemeClr val="dk1"/>
              </a:solidFill>
              <a:latin typeface="Inter"/>
              <a:ea typeface="Inter"/>
              <a:cs typeface="Inter"/>
              <a:sym typeface="Inter"/>
            </a:endParaRPr>
          </a:p>
        </p:txBody>
      </p:sp>
      <p:sp>
        <p:nvSpPr>
          <p:cNvPr id="1058" name="Google Shape;1058;p51"/>
          <p:cNvSpPr txBox="1"/>
          <p:nvPr/>
        </p:nvSpPr>
        <p:spPr>
          <a:xfrm rot="1619">
            <a:off x="5217611"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06</a:t>
            </a:r>
            <a:endParaRPr b="0" i="0" sz="2000" u="none" cap="none" strike="noStrike">
              <a:solidFill>
                <a:schemeClr val="lt1"/>
              </a:solidFill>
              <a:latin typeface="Lexend Black"/>
              <a:ea typeface="Lexend Black"/>
              <a:cs typeface="Lexend Black"/>
              <a:sym typeface="Lexend Black"/>
            </a:endParaRPr>
          </a:p>
        </p:txBody>
      </p:sp>
      <p:sp>
        <p:nvSpPr>
          <p:cNvPr id="1059" name="Google Shape;1059;p51"/>
          <p:cNvSpPr txBox="1"/>
          <p:nvPr/>
        </p:nvSpPr>
        <p:spPr>
          <a:xfrm>
            <a:off x="6514667" y="3632140"/>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5</a:t>
            </a:r>
            <a:endParaRPr b="0" i="0" sz="2000" u="none" cap="none" strike="noStrike">
              <a:solidFill>
                <a:schemeClr val="dk1"/>
              </a:solidFill>
              <a:latin typeface="Lexend Black"/>
              <a:ea typeface="Lexend Black"/>
              <a:cs typeface="Lexend Black"/>
              <a:sym typeface="Lexend Black"/>
            </a:endParaRPr>
          </a:p>
        </p:txBody>
      </p:sp>
      <p:sp>
        <p:nvSpPr>
          <p:cNvPr id="1060" name="Google Shape;1060;p51"/>
          <p:cNvSpPr txBox="1"/>
          <p:nvPr/>
        </p:nvSpPr>
        <p:spPr>
          <a:xfrm>
            <a:off x="6514667" y="4039879"/>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Ceres is located in the main asteroid belt</a:t>
            </a:r>
            <a:endParaRPr b="0" i="0" sz="1200" u="none" cap="none" strike="noStrike">
              <a:solidFill>
                <a:schemeClr val="dk1"/>
              </a:solidFill>
              <a:latin typeface="Inter"/>
              <a:ea typeface="Inter"/>
              <a:cs typeface="Inter"/>
              <a:sym typeface="Inter"/>
            </a:endParaRPr>
          </a:p>
        </p:txBody>
      </p:sp>
      <p:sp>
        <p:nvSpPr>
          <p:cNvPr id="1061" name="Google Shape;1061;p51"/>
          <p:cNvSpPr txBox="1"/>
          <p:nvPr/>
        </p:nvSpPr>
        <p:spPr>
          <a:xfrm rot="1619">
            <a:off x="7149167"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05</a:t>
            </a:r>
            <a:endParaRPr b="0" i="0" sz="2000" u="none" cap="none" strike="noStrike">
              <a:solidFill>
                <a:schemeClr val="lt1"/>
              </a:solidFill>
              <a:latin typeface="Lexend Black"/>
              <a:ea typeface="Lexend Black"/>
              <a:cs typeface="Lexend Black"/>
              <a:sym typeface="Lexend Black"/>
            </a:endParaRPr>
          </a:p>
        </p:txBody>
      </p:sp>
      <p:cxnSp>
        <p:nvCxnSpPr>
          <p:cNvPr id="1062" name="Google Shape;1062;p51"/>
          <p:cNvCxnSpPr>
            <a:stCxn id="1063" idx="3"/>
            <a:endCxn id="1064" idx="1"/>
          </p:cNvCxnSpPr>
          <p:nvPr/>
        </p:nvCxnSpPr>
        <p:spPr>
          <a:xfrm flipH="1" rot="10800000">
            <a:off x="1991700" y="2666050"/>
            <a:ext cx="1294500" cy="300"/>
          </a:xfrm>
          <a:prstGeom prst="straightConnector1">
            <a:avLst/>
          </a:prstGeom>
          <a:noFill/>
          <a:ln cap="flat" cmpd="sng" w="9525">
            <a:solidFill>
              <a:schemeClr val="lt2"/>
            </a:solidFill>
            <a:prstDash val="solid"/>
            <a:round/>
            <a:headEnd len="sm" w="sm" type="none"/>
            <a:tailEnd len="sm" w="sm" type="none"/>
          </a:ln>
        </p:spPr>
      </p:cxnSp>
      <p:cxnSp>
        <p:nvCxnSpPr>
          <p:cNvPr id="1065" name="Google Shape;1065;p51"/>
          <p:cNvCxnSpPr>
            <a:stCxn id="1064" idx="3"/>
            <a:endCxn id="1049" idx="1"/>
          </p:cNvCxnSpPr>
          <p:nvPr/>
        </p:nvCxnSpPr>
        <p:spPr>
          <a:xfrm flipH="1" rot="10800000">
            <a:off x="3923256" y="2666050"/>
            <a:ext cx="1294500" cy="300"/>
          </a:xfrm>
          <a:prstGeom prst="straightConnector1">
            <a:avLst/>
          </a:prstGeom>
          <a:noFill/>
          <a:ln cap="flat" cmpd="sng" w="9525">
            <a:solidFill>
              <a:schemeClr val="lt2"/>
            </a:solidFill>
            <a:prstDash val="solid"/>
            <a:round/>
            <a:headEnd len="sm" w="sm" type="none"/>
            <a:tailEnd len="sm" w="sm" type="none"/>
          </a:ln>
        </p:spPr>
      </p:cxnSp>
      <p:cxnSp>
        <p:nvCxnSpPr>
          <p:cNvPr id="1066" name="Google Shape;1066;p51"/>
          <p:cNvCxnSpPr>
            <a:stCxn id="1049" idx="3"/>
            <a:endCxn id="1052" idx="1"/>
          </p:cNvCxnSpPr>
          <p:nvPr/>
        </p:nvCxnSpPr>
        <p:spPr>
          <a:xfrm flipH="1" rot="10800000">
            <a:off x="5854811" y="2666050"/>
            <a:ext cx="1294500" cy="300"/>
          </a:xfrm>
          <a:prstGeom prst="straightConnector1">
            <a:avLst/>
          </a:prstGeom>
          <a:noFill/>
          <a:ln cap="flat" cmpd="sng" w="9525">
            <a:solidFill>
              <a:schemeClr val="lt2"/>
            </a:solidFill>
            <a:prstDash val="solid"/>
            <a:round/>
            <a:headEnd len="sm" w="sm" type="none"/>
            <a:tailEnd len="sm" w="sm" type="none"/>
          </a:ln>
        </p:spPr>
      </p:cxnSp>
      <p:cxnSp>
        <p:nvCxnSpPr>
          <p:cNvPr id="1067" name="Google Shape;1067;p51"/>
          <p:cNvCxnSpPr>
            <a:stCxn id="1068" idx="3"/>
            <a:endCxn id="1055" idx="1"/>
          </p:cNvCxnSpPr>
          <p:nvPr/>
        </p:nvCxnSpPr>
        <p:spPr>
          <a:xfrm flipH="1" rot="10800000">
            <a:off x="1991700" y="3286325"/>
            <a:ext cx="1294500" cy="300"/>
          </a:xfrm>
          <a:prstGeom prst="straightConnector1">
            <a:avLst/>
          </a:prstGeom>
          <a:noFill/>
          <a:ln cap="flat" cmpd="sng" w="9525">
            <a:solidFill>
              <a:schemeClr val="lt2"/>
            </a:solidFill>
            <a:prstDash val="solid"/>
            <a:round/>
            <a:headEnd len="sm" w="sm" type="none"/>
            <a:tailEnd len="sm" w="sm" type="none"/>
          </a:ln>
        </p:spPr>
      </p:cxnSp>
      <p:cxnSp>
        <p:nvCxnSpPr>
          <p:cNvPr id="1069" name="Google Shape;1069;p51"/>
          <p:cNvCxnSpPr>
            <a:stCxn id="1055" idx="3"/>
            <a:endCxn id="1058" idx="1"/>
          </p:cNvCxnSpPr>
          <p:nvPr/>
        </p:nvCxnSpPr>
        <p:spPr>
          <a:xfrm flipH="1" rot="10800000">
            <a:off x="3923256" y="3286325"/>
            <a:ext cx="1294500" cy="300"/>
          </a:xfrm>
          <a:prstGeom prst="straightConnector1">
            <a:avLst/>
          </a:prstGeom>
          <a:noFill/>
          <a:ln cap="flat" cmpd="sng" w="9525">
            <a:solidFill>
              <a:schemeClr val="lt2"/>
            </a:solidFill>
            <a:prstDash val="solid"/>
            <a:round/>
            <a:headEnd len="sm" w="sm" type="none"/>
            <a:tailEnd len="sm" w="sm" type="none"/>
          </a:ln>
        </p:spPr>
      </p:cxnSp>
      <p:cxnSp>
        <p:nvCxnSpPr>
          <p:cNvPr id="1070" name="Google Shape;1070;p51"/>
          <p:cNvCxnSpPr>
            <a:stCxn id="1058" idx="3"/>
            <a:endCxn id="1061" idx="1"/>
          </p:cNvCxnSpPr>
          <p:nvPr/>
        </p:nvCxnSpPr>
        <p:spPr>
          <a:xfrm flipH="1" rot="10800000">
            <a:off x="5854811" y="3286325"/>
            <a:ext cx="1294500" cy="300"/>
          </a:xfrm>
          <a:prstGeom prst="straightConnector1">
            <a:avLst/>
          </a:prstGeom>
          <a:noFill/>
          <a:ln cap="flat" cmpd="sng" w="9525">
            <a:solidFill>
              <a:schemeClr val="lt2"/>
            </a:solidFill>
            <a:prstDash val="solid"/>
            <a:round/>
            <a:headEnd len="sm" w="sm" type="none"/>
            <a:tailEnd len="sm" w="sm" type="none"/>
          </a:ln>
        </p:spPr>
      </p:cxnSp>
      <p:cxnSp>
        <p:nvCxnSpPr>
          <p:cNvPr id="1071" name="Google Shape;1071;p51"/>
          <p:cNvCxnSpPr>
            <a:stCxn id="1052" idx="3"/>
            <a:endCxn id="1061" idx="3"/>
          </p:cNvCxnSpPr>
          <p:nvPr/>
        </p:nvCxnSpPr>
        <p:spPr>
          <a:xfrm>
            <a:off x="7786367" y="2666350"/>
            <a:ext cx="600" cy="620400"/>
          </a:xfrm>
          <a:prstGeom prst="bentConnector3">
            <a:avLst>
              <a:gd fmla="val 39687506" name="adj1"/>
            </a:avLst>
          </a:prstGeom>
          <a:noFill/>
          <a:ln cap="flat" cmpd="sng" w="9525">
            <a:solidFill>
              <a:schemeClr val="lt2"/>
            </a:solidFill>
            <a:prstDash val="solid"/>
            <a:round/>
            <a:headEnd len="sm" w="sm" type="none"/>
            <a:tailEnd len="sm" w="sm" type="none"/>
          </a:ln>
        </p:spPr>
      </p:cxnSp>
      <p:sp>
        <p:nvSpPr>
          <p:cNvPr id="1064" name="Google Shape;1064;p51"/>
          <p:cNvSpPr txBox="1"/>
          <p:nvPr/>
        </p:nvSpPr>
        <p:spPr>
          <a:xfrm rot="1619">
            <a:off x="3286056"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02</a:t>
            </a:r>
            <a:endParaRPr b="0" i="0" sz="2000" u="none" cap="none" strike="noStrike">
              <a:solidFill>
                <a:schemeClr val="lt1"/>
              </a:solidFill>
              <a:latin typeface="Lexend Black"/>
              <a:ea typeface="Lexend Black"/>
              <a:cs typeface="Lexend Black"/>
              <a:sym typeface="Lexend Black"/>
            </a:endParaRPr>
          </a:p>
        </p:txBody>
      </p:sp>
      <p:sp>
        <p:nvSpPr>
          <p:cNvPr id="1072" name="Google Shape;1072;p51"/>
          <p:cNvSpPr txBox="1"/>
          <p:nvPr/>
        </p:nvSpPr>
        <p:spPr>
          <a:xfrm>
            <a:off x="2652601" y="1726294"/>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chemeClr val="dk1"/>
              </a:buClr>
              <a:buSzPts val="1100"/>
              <a:buFont typeface="Arial"/>
              <a:buNone/>
            </a:pPr>
            <a:r>
              <a:rPr b="0" i="0" lang="en" sz="1200" u="none" cap="none" strike="noStrike">
                <a:solidFill>
                  <a:schemeClr val="dk1"/>
                </a:solidFill>
                <a:latin typeface="Inter"/>
                <a:ea typeface="Inter"/>
                <a:cs typeface="Inter"/>
                <a:sym typeface="Inter"/>
              </a:rPr>
              <a:t>The Moon is Earth’s only natural satellite</a:t>
            </a:r>
            <a:endParaRPr b="0" i="0" sz="1200" u="none" cap="none" strike="noStrike">
              <a:solidFill>
                <a:schemeClr val="dk1"/>
              </a:solidFill>
              <a:latin typeface="Inter"/>
              <a:ea typeface="Inter"/>
              <a:cs typeface="Inter"/>
              <a:sym typeface="Inter"/>
            </a:endParaRPr>
          </a:p>
        </p:txBody>
      </p:sp>
      <p:sp>
        <p:nvSpPr>
          <p:cNvPr id="1073" name="Google Shape;1073;p51"/>
          <p:cNvSpPr txBox="1"/>
          <p:nvPr/>
        </p:nvSpPr>
        <p:spPr>
          <a:xfrm>
            <a:off x="2652601" y="1301867"/>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2</a:t>
            </a:r>
            <a:endParaRPr b="0" i="0" sz="2000" u="none" cap="none" strike="noStrike">
              <a:solidFill>
                <a:schemeClr val="dk1"/>
              </a:solidFill>
              <a:latin typeface="Lexend Black"/>
              <a:ea typeface="Lexend Black"/>
              <a:cs typeface="Lexend Black"/>
              <a:sym typeface="Lexend Black"/>
            </a:endParaRPr>
          </a:p>
        </p:txBody>
      </p:sp>
      <p:sp>
        <p:nvSpPr>
          <p:cNvPr id="1074" name="Google Shape;1074;p51"/>
          <p:cNvSpPr txBox="1"/>
          <p:nvPr/>
        </p:nvSpPr>
        <p:spPr>
          <a:xfrm>
            <a:off x="720000" y="1301867"/>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1</a:t>
            </a:r>
            <a:endParaRPr b="0" i="0" sz="2000" u="none" cap="none" strike="noStrike">
              <a:solidFill>
                <a:schemeClr val="dk1"/>
              </a:solidFill>
              <a:latin typeface="Lexend Black"/>
              <a:ea typeface="Lexend Black"/>
              <a:cs typeface="Lexend Black"/>
              <a:sym typeface="Lexend Black"/>
            </a:endParaRPr>
          </a:p>
        </p:txBody>
      </p:sp>
      <p:sp>
        <p:nvSpPr>
          <p:cNvPr id="1075" name="Google Shape;1075;p51"/>
          <p:cNvSpPr txBox="1"/>
          <p:nvPr/>
        </p:nvSpPr>
        <p:spPr>
          <a:xfrm>
            <a:off x="720000" y="1726294"/>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Earth is the third planet from the Sun </a:t>
            </a:r>
            <a:endParaRPr b="0" i="0" sz="1200" u="none" cap="none" strike="noStrike">
              <a:solidFill>
                <a:schemeClr val="dk1"/>
              </a:solidFill>
              <a:latin typeface="Inter"/>
              <a:ea typeface="Inter"/>
              <a:cs typeface="Inter"/>
              <a:sym typeface="Inter"/>
            </a:endParaRPr>
          </a:p>
        </p:txBody>
      </p:sp>
      <p:sp>
        <p:nvSpPr>
          <p:cNvPr id="1063" name="Google Shape;1063;p51"/>
          <p:cNvSpPr txBox="1"/>
          <p:nvPr/>
        </p:nvSpPr>
        <p:spPr>
          <a:xfrm rot="1619">
            <a:off x="1354500"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01</a:t>
            </a:r>
            <a:endParaRPr b="0" i="0" sz="2000" u="none" cap="none" strike="noStrike">
              <a:solidFill>
                <a:schemeClr val="lt1"/>
              </a:solidFill>
              <a:latin typeface="Lexend Black"/>
              <a:ea typeface="Lexend Black"/>
              <a:cs typeface="Lexend Black"/>
              <a:sym typeface="Lexend Black"/>
            </a:endParaRPr>
          </a:p>
        </p:txBody>
      </p:sp>
      <p:sp>
        <p:nvSpPr>
          <p:cNvPr id="1076" name="Google Shape;1076;p51"/>
          <p:cNvSpPr txBox="1"/>
          <p:nvPr/>
        </p:nvSpPr>
        <p:spPr>
          <a:xfrm>
            <a:off x="720000" y="3632135"/>
            <a:ext cx="19062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8</a:t>
            </a:r>
            <a:endParaRPr b="0" i="0" sz="2000" u="none" cap="none" strike="noStrike">
              <a:solidFill>
                <a:schemeClr val="dk1"/>
              </a:solidFill>
              <a:latin typeface="Lexend Black"/>
              <a:ea typeface="Lexend Black"/>
              <a:cs typeface="Lexend Black"/>
              <a:sym typeface="Lexend Black"/>
            </a:endParaRPr>
          </a:p>
        </p:txBody>
      </p:sp>
      <p:sp>
        <p:nvSpPr>
          <p:cNvPr id="1077" name="Google Shape;1077;p51"/>
          <p:cNvSpPr txBox="1"/>
          <p:nvPr/>
        </p:nvSpPr>
        <p:spPr>
          <a:xfrm>
            <a:off x="720000" y="4039873"/>
            <a:ext cx="1906200" cy="5349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Neptune is very far away from us</a:t>
            </a:r>
            <a:endParaRPr b="0" i="0" sz="1200" u="none" cap="none" strike="noStrike">
              <a:solidFill>
                <a:schemeClr val="dk1"/>
              </a:solidFill>
              <a:latin typeface="Inter"/>
              <a:ea typeface="Inter"/>
              <a:cs typeface="Inter"/>
              <a:sym typeface="Inter"/>
            </a:endParaRPr>
          </a:p>
        </p:txBody>
      </p:sp>
      <p:sp>
        <p:nvSpPr>
          <p:cNvPr id="1068" name="Google Shape;1068;p51"/>
          <p:cNvSpPr txBox="1"/>
          <p:nvPr/>
        </p:nvSpPr>
        <p:spPr>
          <a:xfrm rot="1619">
            <a:off x="1354500"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lt1"/>
                </a:solidFill>
                <a:latin typeface="Lexend Black"/>
                <a:ea typeface="Lexend Black"/>
                <a:cs typeface="Lexend Black"/>
                <a:sym typeface="Lexend Black"/>
              </a:rPr>
              <a:t>08</a:t>
            </a:r>
            <a:endParaRPr b="0" i="0" sz="2000" u="none" cap="none" strike="noStrike">
              <a:solidFill>
                <a:schemeClr val="lt1"/>
              </a:solidFill>
              <a:latin typeface="Lexend Black"/>
              <a:ea typeface="Lexend Black"/>
              <a:cs typeface="Lexend Black"/>
              <a:sym typeface="Lexend Black"/>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 name="Shape 1081"/>
        <p:cNvGrpSpPr/>
        <p:nvPr/>
      </p:nvGrpSpPr>
      <p:grpSpPr>
        <a:xfrm>
          <a:off x="0" y="0"/>
          <a:ext cx="0" cy="0"/>
          <a:chOff x="0" y="0"/>
          <a:chExt cx="0" cy="0"/>
        </a:xfrm>
      </p:grpSpPr>
      <p:sp>
        <p:nvSpPr>
          <p:cNvPr id="1082" name="Google Shape;1082;p52"/>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THIS IS A</a:t>
            </a:r>
            <a:r>
              <a:rPr lang="en">
                <a:solidFill>
                  <a:srgbClr val="F4C5B1"/>
                </a:solidFill>
              </a:rPr>
              <a:t> </a:t>
            </a:r>
            <a:r>
              <a:rPr lang="en"/>
              <a:t>MAP</a:t>
            </a:r>
            <a:endParaRPr/>
          </a:p>
        </p:txBody>
      </p:sp>
      <p:sp>
        <p:nvSpPr>
          <p:cNvPr id="1083" name="Google Shape;1083;p52"/>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Inter"/>
                <a:ea typeface="Inter"/>
                <a:cs typeface="Inter"/>
                <a:sym typeface="Inter"/>
              </a:rPr>
              <a:t>Follow the link in the graph to modify its data and then paste the new one here. </a:t>
            </a:r>
            <a:r>
              <a:rPr b="1" i="0" lang="en" sz="1000" u="sng" cap="none" strike="noStrike">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i="0" sz="1000" u="sng" cap="none" strike="noStrike">
              <a:solidFill>
                <a:schemeClr val="dk1"/>
              </a:solidFill>
              <a:latin typeface="Inter"/>
              <a:ea typeface="Inter"/>
              <a:cs typeface="Inter"/>
              <a:sym typeface="Inter"/>
            </a:endParaRPr>
          </a:p>
        </p:txBody>
      </p:sp>
      <p:sp>
        <p:nvSpPr>
          <p:cNvPr id="1084" name="Google Shape;1084;p52"/>
          <p:cNvSpPr txBox="1"/>
          <p:nvPr/>
        </p:nvSpPr>
        <p:spPr>
          <a:xfrm>
            <a:off x="6750888" y="3445007"/>
            <a:ext cx="1673100" cy="35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VENUS</a:t>
            </a:r>
            <a:endParaRPr b="0" i="0" sz="2000" u="none" cap="none" strike="noStrike">
              <a:solidFill>
                <a:schemeClr val="dk1"/>
              </a:solidFill>
              <a:latin typeface="Lexend Black"/>
              <a:ea typeface="Lexend Black"/>
              <a:cs typeface="Lexend Black"/>
              <a:sym typeface="Lexend Black"/>
            </a:endParaRPr>
          </a:p>
        </p:txBody>
      </p:sp>
      <p:sp>
        <p:nvSpPr>
          <p:cNvPr id="1085" name="Google Shape;1085;p52"/>
          <p:cNvSpPr txBox="1"/>
          <p:nvPr/>
        </p:nvSpPr>
        <p:spPr>
          <a:xfrm>
            <a:off x="6750888" y="3803796"/>
            <a:ext cx="1673100" cy="3588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Venus is very hot</a:t>
            </a:r>
            <a:endParaRPr b="0" i="0" sz="1200" u="none" cap="none" strike="noStrike">
              <a:solidFill>
                <a:schemeClr val="dk1"/>
              </a:solidFill>
              <a:latin typeface="Inter"/>
              <a:ea typeface="Inter"/>
              <a:cs typeface="Inter"/>
              <a:sym typeface="Inter"/>
            </a:endParaRPr>
          </a:p>
        </p:txBody>
      </p:sp>
      <p:sp>
        <p:nvSpPr>
          <p:cNvPr id="1086" name="Google Shape;1086;p52"/>
          <p:cNvSpPr txBox="1"/>
          <p:nvPr/>
        </p:nvSpPr>
        <p:spPr>
          <a:xfrm>
            <a:off x="6750888" y="2396629"/>
            <a:ext cx="1673100" cy="35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MERCURY</a:t>
            </a:r>
            <a:endParaRPr b="0" i="0" sz="2000" u="none" cap="none" strike="noStrike">
              <a:solidFill>
                <a:schemeClr val="dk1"/>
              </a:solidFill>
              <a:latin typeface="Lexend Black"/>
              <a:ea typeface="Lexend Black"/>
              <a:cs typeface="Lexend Black"/>
              <a:sym typeface="Lexend Black"/>
            </a:endParaRPr>
          </a:p>
        </p:txBody>
      </p:sp>
      <p:sp>
        <p:nvSpPr>
          <p:cNvPr id="1087" name="Google Shape;1087;p52"/>
          <p:cNvSpPr txBox="1"/>
          <p:nvPr/>
        </p:nvSpPr>
        <p:spPr>
          <a:xfrm>
            <a:off x="6750888" y="2755118"/>
            <a:ext cx="1673100" cy="3588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Mercury is small</a:t>
            </a:r>
            <a:endParaRPr b="0" i="0" sz="1200" u="none" cap="none" strike="noStrike">
              <a:solidFill>
                <a:schemeClr val="dk1"/>
              </a:solidFill>
              <a:latin typeface="Inter"/>
              <a:ea typeface="Inter"/>
              <a:cs typeface="Inter"/>
              <a:sym typeface="Inter"/>
            </a:endParaRPr>
          </a:p>
        </p:txBody>
      </p:sp>
      <p:sp>
        <p:nvSpPr>
          <p:cNvPr id="1088" name="Google Shape;1088;p52"/>
          <p:cNvSpPr txBox="1"/>
          <p:nvPr/>
        </p:nvSpPr>
        <p:spPr>
          <a:xfrm>
            <a:off x="6750888" y="1347650"/>
            <a:ext cx="1673100" cy="35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MARS</a:t>
            </a:r>
            <a:endParaRPr b="0" i="0" sz="2000" u="none" cap="none" strike="noStrike">
              <a:solidFill>
                <a:schemeClr val="dk1"/>
              </a:solidFill>
              <a:latin typeface="Lexend Black"/>
              <a:ea typeface="Lexend Black"/>
              <a:cs typeface="Lexend Black"/>
              <a:sym typeface="Lexend Black"/>
            </a:endParaRPr>
          </a:p>
        </p:txBody>
      </p:sp>
      <p:sp>
        <p:nvSpPr>
          <p:cNvPr id="1089" name="Google Shape;1089;p52"/>
          <p:cNvSpPr txBox="1"/>
          <p:nvPr/>
        </p:nvSpPr>
        <p:spPr>
          <a:xfrm>
            <a:off x="6750888" y="1706439"/>
            <a:ext cx="1673100" cy="3588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Mars is very cold</a:t>
            </a:r>
            <a:endParaRPr b="0" i="0" sz="1200" u="none" cap="none" strike="noStrike">
              <a:solidFill>
                <a:schemeClr val="dk1"/>
              </a:solidFill>
              <a:latin typeface="Inter"/>
              <a:ea typeface="Inter"/>
              <a:cs typeface="Inter"/>
              <a:sym typeface="Inter"/>
            </a:endParaRPr>
          </a:p>
        </p:txBody>
      </p:sp>
      <p:sp>
        <p:nvSpPr>
          <p:cNvPr id="1090" name="Google Shape;1090;p52"/>
          <p:cNvSpPr/>
          <p:nvPr/>
        </p:nvSpPr>
        <p:spPr>
          <a:xfrm>
            <a:off x="6526388" y="242398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52"/>
          <p:cNvSpPr/>
          <p:nvPr/>
        </p:nvSpPr>
        <p:spPr>
          <a:xfrm>
            <a:off x="6526388" y="3472964"/>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52"/>
          <p:cNvSpPr/>
          <p:nvPr/>
        </p:nvSpPr>
        <p:spPr>
          <a:xfrm>
            <a:off x="6526388" y="1374414"/>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093" name="Google Shape;1093;p52" title="Gráfico">
            <a:hlinkClick r:id="rId4"/>
          </p:cNvPr>
          <p:cNvPicPr preferRelativeResize="0"/>
          <p:nvPr/>
        </p:nvPicPr>
        <p:blipFill rotWithShape="1">
          <a:blip r:embed="rId5">
            <a:alphaModFix/>
          </a:blip>
          <a:srcRect b="0" l="0" r="0" t="0"/>
          <a:stretch/>
        </p:blipFill>
        <p:spPr>
          <a:xfrm>
            <a:off x="707688" y="1170125"/>
            <a:ext cx="5033814" cy="3112575"/>
          </a:xfrm>
          <a:prstGeom prst="rect">
            <a:avLst/>
          </a:prstGeom>
          <a:noFill/>
          <a:ln>
            <a:noFill/>
          </a:ln>
        </p:spPr>
      </p:pic>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7" name="Shape 1097"/>
        <p:cNvGrpSpPr/>
        <p:nvPr/>
      </p:nvGrpSpPr>
      <p:grpSpPr>
        <a:xfrm>
          <a:off x="0" y="0"/>
          <a:ext cx="0" cy="0"/>
          <a:chOff x="0" y="0"/>
          <a:chExt cx="0" cy="0"/>
        </a:xfrm>
      </p:grpSpPr>
      <p:sp>
        <p:nvSpPr>
          <p:cNvPr id="1098" name="Google Shape;1098;p53"/>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 TIMELINE ALWAYS WORKS WELL</a:t>
            </a:r>
            <a:endParaRPr/>
          </a:p>
        </p:txBody>
      </p:sp>
      <p:sp>
        <p:nvSpPr>
          <p:cNvPr id="1099" name="Google Shape;1099;p53"/>
          <p:cNvSpPr txBox="1"/>
          <p:nvPr/>
        </p:nvSpPr>
        <p:spPr>
          <a:xfrm>
            <a:off x="713100" y="2658300"/>
            <a:ext cx="19158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01</a:t>
            </a:r>
            <a:endParaRPr b="0" i="0" sz="2000" u="none" cap="none" strike="noStrike">
              <a:solidFill>
                <a:schemeClr val="dk1"/>
              </a:solidFill>
              <a:latin typeface="Lexend Black"/>
              <a:ea typeface="Lexend Black"/>
              <a:cs typeface="Lexend Black"/>
              <a:sym typeface="Lexend Black"/>
            </a:endParaRPr>
          </a:p>
        </p:txBody>
      </p:sp>
      <p:sp>
        <p:nvSpPr>
          <p:cNvPr id="1100" name="Google Shape;1100;p53"/>
          <p:cNvSpPr txBox="1"/>
          <p:nvPr/>
        </p:nvSpPr>
        <p:spPr>
          <a:xfrm>
            <a:off x="713125" y="2983225"/>
            <a:ext cx="1915800" cy="556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Jupiter is the farthest planet from the Sun </a:t>
            </a:r>
            <a:endParaRPr b="0" i="0" sz="1200" u="none" cap="none" strike="noStrike">
              <a:solidFill>
                <a:schemeClr val="dk1"/>
              </a:solidFill>
              <a:latin typeface="Inter"/>
              <a:ea typeface="Inter"/>
              <a:cs typeface="Inter"/>
              <a:sym typeface="Inter"/>
            </a:endParaRPr>
          </a:p>
        </p:txBody>
      </p:sp>
      <p:sp>
        <p:nvSpPr>
          <p:cNvPr id="1101" name="Google Shape;1101;p53"/>
          <p:cNvSpPr txBox="1"/>
          <p:nvPr/>
        </p:nvSpPr>
        <p:spPr>
          <a:xfrm>
            <a:off x="2644799" y="3207200"/>
            <a:ext cx="19158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02</a:t>
            </a:r>
            <a:endParaRPr b="0" i="0" sz="2000" u="none" cap="none" strike="noStrike">
              <a:solidFill>
                <a:schemeClr val="dk1"/>
              </a:solidFill>
              <a:latin typeface="Lexend Black"/>
              <a:ea typeface="Lexend Black"/>
              <a:cs typeface="Lexend Black"/>
              <a:sym typeface="Lexend Black"/>
            </a:endParaRPr>
          </a:p>
        </p:txBody>
      </p:sp>
      <p:sp>
        <p:nvSpPr>
          <p:cNvPr id="1102" name="Google Shape;1102;p53"/>
          <p:cNvSpPr txBox="1"/>
          <p:nvPr/>
        </p:nvSpPr>
        <p:spPr>
          <a:xfrm>
            <a:off x="2644801" y="3532125"/>
            <a:ext cx="1915800" cy="556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Saturn was named after a Roman god</a:t>
            </a:r>
            <a:endParaRPr b="0" i="0" sz="1200" u="none" cap="none" strike="noStrike">
              <a:solidFill>
                <a:schemeClr val="dk1"/>
              </a:solidFill>
              <a:latin typeface="Inter"/>
              <a:ea typeface="Inter"/>
              <a:cs typeface="Inter"/>
              <a:sym typeface="Inter"/>
            </a:endParaRPr>
          </a:p>
        </p:txBody>
      </p:sp>
      <p:sp>
        <p:nvSpPr>
          <p:cNvPr id="1103" name="Google Shape;1103;p53"/>
          <p:cNvSpPr txBox="1"/>
          <p:nvPr/>
        </p:nvSpPr>
        <p:spPr>
          <a:xfrm>
            <a:off x="6508152" y="3532125"/>
            <a:ext cx="1915800" cy="556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Mercury is the closest object to the Sun</a:t>
            </a:r>
            <a:endParaRPr b="0" i="0" sz="1200" u="none" cap="none" strike="noStrike">
              <a:solidFill>
                <a:schemeClr val="dk1"/>
              </a:solidFill>
              <a:latin typeface="Inter"/>
              <a:ea typeface="Inter"/>
              <a:cs typeface="Inter"/>
              <a:sym typeface="Inter"/>
            </a:endParaRPr>
          </a:p>
        </p:txBody>
      </p:sp>
      <p:sp>
        <p:nvSpPr>
          <p:cNvPr id="1104" name="Google Shape;1104;p53"/>
          <p:cNvSpPr txBox="1"/>
          <p:nvPr/>
        </p:nvSpPr>
        <p:spPr>
          <a:xfrm>
            <a:off x="6508197" y="3207200"/>
            <a:ext cx="19158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04</a:t>
            </a:r>
            <a:endParaRPr b="0" i="0" sz="2000" u="none" cap="none" strike="noStrike">
              <a:solidFill>
                <a:schemeClr val="dk1"/>
              </a:solidFill>
              <a:latin typeface="Lexend Black"/>
              <a:ea typeface="Lexend Black"/>
              <a:cs typeface="Lexend Black"/>
              <a:sym typeface="Lexend Black"/>
            </a:endParaRPr>
          </a:p>
        </p:txBody>
      </p:sp>
      <p:sp>
        <p:nvSpPr>
          <p:cNvPr id="1105" name="Google Shape;1105;p53"/>
          <p:cNvSpPr txBox="1"/>
          <p:nvPr/>
        </p:nvSpPr>
        <p:spPr>
          <a:xfrm>
            <a:off x="4576498" y="2658300"/>
            <a:ext cx="1915800" cy="429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STEP 03</a:t>
            </a:r>
            <a:endParaRPr b="0" i="0" sz="2000" u="none" cap="none" strike="noStrike">
              <a:solidFill>
                <a:schemeClr val="dk1"/>
              </a:solidFill>
              <a:latin typeface="Lexend Black"/>
              <a:ea typeface="Lexend Black"/>
              <a:cs typeface="Lexend Black"/>
              <a:sym typeface="Lexend Black"/>
            </a:endParaRPr>
          </a:p>
        </p:txBody>
      </p:sp>
      <p:sp>
        <p:nvSpPr>
          <p:cNvPr id="1106" name="Google Shape;1106;p53"/>
          <p:cNvSpPr txBox="1"/>
          <p:nvPr/>
        </p:nvSpPr>
        <p:spPr>
          <a:xfrm>
            <a:off x="4576476" y="2983225"/>
            <a:ext cx="1915800" cy="556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Inter"/>
                <a:ea typeface="Inter"/>
                <a:cs typeface="Inter"/>
                <a:sym typeface="Inter"/>
              </a:rPr>
              <a:t>Despite being red, Mars is a cold place</a:t>
            </a:r>
            <a:endParaRPr b="0" i="0" sz="1200" u="none" cap="none" strike="noStrike">
              <a:solidFill>
                <a:schemeClr val="dk1"/>
              </a:solidFill>
              <a:latin typeface="Inter"/>
              <a:ea typeface="Inter"/>
              <a:cs typeface="Inter"/>
              <a:sym typeface="Inter"/>
            </a:endParaRPr>
          </a:p>
        </p:txBody>
      </p:sp>
      <p:cxnSp>
        <p:nvCxnSpPr>
          <p:cNvPr id="1107" name="Google Shape;1107;p53"/>
          <p:cNvCxnSpPr>
            <a:stCxn id="1108" idx="3"/>
            <a:endCxn id="1109" idx="1"/>
          </p:cNvCxnSpPr>
          <p:nvPr/>
        </p:nvCxnSpPr>
        <p:spPr>
          <a:xfrm>
            <a:off x="1762638" y="1942589"/>
            <a:ext cx="1748400" cy="0"/>
          </a:xfrm>
          <a:prstGeom prst="straightConnector1">
            <a:avLst/>
          </a:prstGeom>
          <a:noFill/>
          <a:ln cap="flat" cmpd="sng" w="9525">
            <a:solidFill>
              <a:schemeClr val="lt2"/>
            </a:solidFill>
            <a:prstDash val="solid"/>
            <a:round/>
            <a:headEnd len="sm" w="sm" type="none"/>
            <a:tailEnd len="sm" w="sm" type="none"/>
          </a:ln>
        </p:spPr>
      </p:cxnSp>
      <p:cxnSp>
        <p:nvCxnSpPr>
          <p:cNvPr id="1110" name="Google Shape;1110;p53"/>
          <p:cNvCxnSpPr>
            <a:stCxn id="1109" idx="3"/>
            <a:endCxn id="1111" idx="1"/>
          </p:cNvCxnSpPr>
          <p:nvPr/>
        </p:nvCxnSpPr>
        <p:spPr>
          <a:xfrm>
            <a:off x="3694338" y="1942589"/>
            <a:ext cx="1748400" cy="0"/>
          </a:xfrm>
          <a:prstGeom prst="straightConnector1">
            <a:avLst/>
          </a:prstGeom>
          <a:noFill/>
          <a:ln cap="flat" cmpd="sng" w="9525">
            <a:solidFill>
              <a:schemeClr val="lt2"/>
            </a:solidFill>
            <a:prstDash val="solid"/>
            <a:round/>
            <a:headEnd len="sm" w="sm" type="none"/>
            <a:tailEnd len="sm" w="sm" type="none"/>
          </a:ln>
        </p:spPr>
      </p:cxnSp>
      <p:cxnSp>
        <p:nvCxnSpPr>
          <p:cNvPr id="1112" name="Google Shape;1112;p53"/>
          <p:cNvCxnSpPr>
            <a:stCxn id="1111" idx="3"/>
            <a:endCxn id="1113" idx="1"/>
          </p:cNvCxnSpPr>
          <p:nvPr/>
        </p:nvCxnSpPr>
        <p:spPr>
          <a:xfrm>
            <a:off x="5626038" y="1942589"/>
            <a:ext cx="1748400" cy="0"/>
          </a:xfrm>
          <a:prstGeom prst="straightConnector1">
            <a:avLst/>
          </a:prstGeom>
          <a:noFill/>
          <a:ln cap="flat" cmpd="sng" w="9525">
            <a:solidFill>
              <a:schemeClr val="lt2"/>
            </a:solidFill>
            <a:prstDash val="solid"/>
            <a:round/>
            <a:headEnd len="sm" w="sm" type="none"/>
            <a:tailEnd len="sm" w="sm" type="none"/>
          </a:ln>
        </p:spPr>
      </p:cxnSp>
      <p:cxnSp>
        <p:nvCxnSpPr>
          <p:cNvPr id="1114" name="Google Shape;1114;p53"/>
          <p:cNvCxnSpPr>
            <a:stCxn id="1108" idx="2"/>
            <a:endCxn id="1099" idx="0"/>
          </p:cNvCxnSpPr>
          <p:nvPr/>
        </p:nvCxnSpPr>
        <p:spPr>
          <a:xfrm>
            <a:off x="1670988" y="2034239"/>
            <a:ext cx="0" cy="624000"/>
          </a:xfrm>
          <a:prstGeom prst="straightConnector1">
            <a:avLst/>
          </a:prstGeom>
          <a:noFill/>
          <a:ln cap="flat" cmpd="sng" w="9525">
            <a:solidFill>
              <a:schemeClr val="lt2"/>
            </a:solidFill>
            <a:prstDash val="solid"/>
            <a:round/>
            <a:headEnd len="sm" w="sm" type="none"/>
            <a:tailEnd len="sm" w="sm" type="none"/>
          </a:ln>
        </p:spPr>
      </p:cxnSp>
      <p:cxnSp>
        <p:nvCxnSpPr>
          <p:cNvPr id="1115" name="Google Shape;1115;p53"/>
          <p:cNvCxnSpPr>
            <a:stCxn id="1109" idx="2"/>
            <a:endCxn id="1101" idx="0"/>
          </p:cNvCxnSpPr>
          <p:nvPr/>
        </p:nvCxnSpPr>
        <p:spPr>
          <a:xfrm>
            <a:off x="3602688" y="2034239"/>
            <a:ext cx="0" cy="1173000"/>
          </a:xfrm>
          <a:prstGeom prst="straightConnector1">
            <a:avLst/>
          </a:prstGeom>
          <a:noFill/>
          <a:ln cap="flat" cmpd="sng" w="9525">
            <a:solidFill>
              <a:schemeClr val="lt2"/>
            </a:solidFill>
            <a:prstDash val="solid"/>
            <a:round/>
            <a:headEnd len="sm" w="sm" type="none"/>
            <a:tailEnd len="sm" w="sm" type="none"/>
          </a:ln>
        </p:spPr>
      </p:cxnSp>
      <p:cxnSp>
        <p:nvCxnSpPr>
          <p:cNvPr id="1116" name="Google Shape;1116;p53"/>
          <p:cNvCxnSpPr>
            <a:stCxn id="1111" idx="2"/>
            <a:endCxn id="1105" idx="0"/>
          </p:cNvCxnSpPr>
          <p:nvPr/>
        </p:nvCxnSpPr>
        <p:spPr>
          <a:xfrm>
            <a:off x="5534388" y="2034239"/>
            <a:ext cx="0" cy="624000"/>
          </a:xfrm>
          <a:prstGeom prst="straightConnector1">
            <a:avLst/>
          </a:prstGeom>
          <a:noFill/>
          <a:ln cap="flat" cmpd="sng" w="9525">
            <a:solidFill>
              <a:schemeClr val="lt2"/>
            </a:solidFill>
            <a:prstDash val="solid"/>
            <a:round/>
            <a:headEnd len="sm" w="sm" type="none"/>
            <a:tailEnd len="sm" w="sm" type="none"/>
          </a:ln>
        </p:spPr>
      </p:cxnSp>
      <p:cxnSp>
        <p:nvCxnSpPr>
          <p:cNvPr id="1117" name="Google Shape;1117;p53"/>
          <p:cNvCxnSpPr>
            <a:stCxn id="1113" idx="2"/>
            <a:endCxn id="1104" idx="0"/>
          </p:cNvCxnSpPr>
          <p:nvPr/>
        </p:nvCxnSpPr>
        <p:spPr>
          <a:xfrm>
            <a:off x="7466088" y="2034239"/>
            <a:ext cx="0" cy="1173000"/>
          </a:xfrm>
          <a:prstGeom prst="straightConnector1">
            <a:avLst/>
          </a:prstGeom>
          <a:noFill/>
          <a:ln cap="flat" cmpd="sng" w="9525">
            <a:solidFill>
              <a:schemeClr val="lt2"/>
            </a:solidFill>
            <a:prstDash val="solid"/>
            <a:round/>
            <a:headEnd len="sm" w="sm" type="none"/>
            <a:tailEnd len="sm" w="sm" type="none"/>
          </a:ln>
        </p:spPr>
      </p:cxnSp>
      <p:sp>
        <p:nvSpPr>
          <p:cNvPr id="1108" name="Google Shape;1108;p53"/>
          <p:cNvSpPr/>
          <p:nvPr/>
        </p:nvSpPr>
        <p:spPr>
          <a:xfrm>
            <a:off x="15793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53"/>
          <p:cNvSpPr/>
          <p:nvPr/>
        </p:nvSpPr>
        <p:spPr>
          <a:xfrm>
            <a:off x="35110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53"/>
          <p:cNvSpPr/>
          <p:nvPr/>
        </p:nvSpPr>
        <p:spPr>
          <a:xfrm>
            <a:off x="54427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53"/>
          <p:cNvSpPr/>
          <p:nvPr/>
        </p:nvSpPr>
        <p:spPr>
          <a:xfrm>
            <a:off x="73744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 name="Shape 1121"/>
        <p:cNvGrpSpPr/>
        <p:nvPr/>
      </p:nvGrpSpPr>
      <p:grpSpPr>
        <a:xfrm>
          <a:off x="0" y="0"/>
          <a:ext cx="0" cy="0"/>
          <a:chOff x="0" y="0"/>
          <a:chExt cx="0" cy="0"/>
        </a:xfrm>
      </p:grpSpPr>
      <p:sp>
        <p:nvSpPr>
          <p:cNvPr id="1122" name="Google Shape;1122;p54"/>
          <p:cNvSpPr/>
          <p:nvPr/>
        </p:nvSpPr>
        <p:spPr>
          <a:xfrm>
            <a:off x="583510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lt1"/>
                </a:solidFill>
                <a:latin typeface="Lexend Black"/>
                <a:ea typeface="Lexend Black"/>
                <a:cs typeface="Lexend Black"/>
                <a:sym typeface="Lexend Black"/>
              </a:rPr>
              <a:t>B</a:t>
            </a:r>
            <a:endParaRPr b="0" i="0" sz="1400" u="none" cap="none" strike="noStrike">
              <a:solidFill>
                <a:schemeClr val="lt1"/>
              </a:solidFill>
              <a:latin typeface="Lexend Black"/>
              <a:ea typeface="Lexend Black"/>
              <a:cs typeface="Lexend Black"/>
              <a:sym typeface="Lexend Black"/>
            </a:endParaRPr>
          </a:p>
        </p:txBody>
      </p:sp>
      <p:sp>
        <p:nvSpPr>
          <p:cNvPr id="1123" name="Google Shape;1123;p54"/>
          <p:cNvSpPr/>
          <p:nvPr/>
        </p:nvSpPr>
        <p:spPr>
          <a:xfrm>
            <a:off x="291495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lt1"/>
                </a:solidFill>
                <a:latin typeface="Lexend Black"/>
                <a:ea typeface="Lexend Black"/>
                <a:cs typeface="Lexend Black"/>
                <a:sym typeface="Lexend Black"/>
              </a:rPr>
              <a:t>G</a:t>
            </a:r>
            <a:endParaRPr b="0" i="0" sz="1400" u="none" cap="none" strike="noStrike">
              <a:solidFill>
                <a:schemeClr val="lt1"/>
              </a:solidFill>
              <a:latin typeface="Lexend Black"/>
              <a:ea typeface="Lexend Black"/>
              <a:cs typeface="Lexend Black"/>
              <a:sym typeface="Lexend Black"/>
            </a:endParaRPr>
          </a:p>
        </p:txBody>
      </p:sp>
      <p:sp>
        <p:nvSpPr>
          <p:cNvPr id="1124" name="Google Shape;1124;p54"/>
          <p:cNvSpPr/>
          <p:nvPr/>
        </p:nvSpPr>
        <p:spPr>
          <a:xfrm>
            <a:off x="583510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lt1"/>
                </a:solidFill>
                <a:latin typeface="Lexend Black"/>
                <a:ea typeface="Lexend Black"/>
                <a:cs typeface="Lexend Black"/>
                <a:sym typeface="Lexend Black"/>
              </a:rPr>
              <a:t>H</a:t>
            </a:r>
            <a:endParaRPr b="0" i="0" sz="1400" u="none" cap="none" strike="noStrike">
              <a:solidFill>
                <a:schemeClr val="lt1"/>
              </a:solidFill>
              <a:latin typeface="Lexend Black"/>
              <a:ea typeface="Lexend Black"/>
              <a:cs typeface="Lexend Black"/>
              <a:sym typeface="Lexend Black"/>
            </a:endParaRPr>
          </a:p>
        </p:txBody>
      </p:sp>
      <p:sp>
        <p:nvSpPr>
          <p:cNvPr id="1125" name="Google Shape;1125;p54"/>
          <p:cNvSpPr/>
          <p:nvPr/>
        </p:nvSpPr>
        <p:spPr>
          <a:xfrm>
            <a:off x="291495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lt1"/>
                </a:solidFill>
                <a:latin typeface="Lexend Black"/>
                <a:ea typeface="Lexend Black"/>
                <a:cs typeface="Lexend Black"/>
                <a:sym typeface="Lexend Black"/>
              </a:rPr>
              <a:t>A</a:t>
            </a:r>
            <a:endParaRPr b="0" i="0" sz="1400" u="none" cap="none" strike="noStrike">
              <a:solidFill>
                <a:schemeClr val="lt1"/>
              </a:solidFill>
              <a:latin typeface="Lexend Black"/>
              <a:ea typeface="Lexend Black"/>
              <a:cs typeface="Lexend Black"/>
              <a:sym typeface="Lexend Black"/>
            </a:endParaRPr>
          </a:p>
        </p:txBody>
      </p:sp>
      <p:sp>
        <p:nvSpPr>
          <p:cNvPr id="1126" name="Google Shape;1126;p54"/>
          <p:cNvSpPr txBox="1"/>
          <p:nvPr/>
        </p:nvSpPr>
        <p:spPr>
          <a:xfrm>
            <a:off x="948600" y="1409300"/>
            <a:ext cx="1657800" cy="558900"/>
          </a:xfrm>
          <a:prstGeom prst="rect">
            <a:avLst/>
          </a:prstGeom>
          <a:noFill/>
          <a:ln>
            <a:noFill/>
          </a:ln>
        </p:spPr>
        <p:txBody>
          <a:bodyPr anchorCtr="0" anchor="b"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MARS</a:t>
            </a:r>
            <a:endParaRPr b="0" i="0" sz="2000" u="none" cap="none" strike="noStrike">
              <a:solidFill>
                <a:schemeClr val="dk1"/>
              </a:solidFill>
              <a:latin typeface="Lexend Black"/>
              <a:ea typeface="Lexend Black"/>
              <a:cs typeface="Lexend Black"/>
              <a:sym typeface="Lexend Black"/>
            </a:endParaRPr>
          </a:p>
        </p:txBody>
      </p:sp>
      <p:sp>
        <p:nvSpPr>
          <p:cNvPr id="1127" name="Google Shape;1127;p54"/>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INFOGRAPHICS ARE USEFUL</a:t>
            </a:r>
            <a:endParaRPr/>
          </a:p>
        </p:txBody>
      </p:sp>
      <p:sp>
        <p:nvSpPr>
          <p:cNvPr id="1128" name="Google Shape;1128;p54"/>
          <p:cNvSpPr txBox="1"/>
          <p:nvPr/>
        </p:nvSpPr>
        <p:spPr>
          <a:xfrm>
            <a:off x="3228700" y="2230550"/>
            <a:ext cx="2686800" cy="5589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SOLAR SYSTEM</a:t>
            </a:r>
            <a:endParaRPr b="0" i="0" sz="2000" u="none" cap="none" strike="noStrike">
              <a:solidFill>
                <a:schemeClr val="dk1"/>
              </a:solidFill>
              <a:latin typeface="Lexend Black"/>
              <a:ea typeface="Lexend Black"/>
              <a:cs typeface="Lexend Black"/>
              <a:sym typeface="Lexend Black"/>
            </a:endParaRPr>
          </a:p>
        </p:txBody>
      </p:sp>
      <p:cxnSp>
        <p:nvCxnSpPr>
          <p:cNvPr id="1129" name="Google Shape;1129;p54"/>
          <p:cNvCxnSpPr>
            <a:stCxn id="1128" idx="0"/>
            <a:endCxn id="1122" idx="1"/>
          </p:cNvCxnSpPr>
          <p:nvPr/>
        </p:nvCxnSpPr>
        <p:spPr>
          <a:xfrm rot="-5400000">
            <a:off x="4932700" y="1328150"/>
            <a:ext cx="541800" cy="1263000"/>
          </a:xfrm>
          <a:prstGeom prst="bentConnector2">
            <a:avLst/>
          </a:prstGeom>
          <a:noFill/>
          <a:ln cap="flat" cmpd="sng" w="9525">
            <a:solidFill>
              <a:schemeClr val="lt2"/>
            </a:solidFill>
            <a:prstDash val="solid"/>
            <a:round/>
            <a:headEnd len="sm" w="sm" type="none"/>
            <a:tailEnd len="sm" w="sm" type="none"/>
          </a:ln>
        </p:spPr>
      </p:cxnSp>
      <p:cxnSp>
        <p:nvCxnSpPr>
          <p:cNvPr id="1130" name="Google Shape;1130;p54"/>
          <p:cNvCxnSpPr>
            <a:stCxn id="1128" idx="2"/>
            <a:endCxn id="1124" idx="1"/>
          </p:cNvCxnSpPr>
          <p:nvPr/>
        </p:nvCxnSpPr>
        <p:spPr>
          <a:xfrm flipH="1" rot="-5400000">
            <a:off x="4946050" y="2415500"/>
            <a:ext cx="515100" cy="1263000"/>
          </a:xfrm>
          <a:prstGeom prst="bentConnector2">
            <a:avLst/>
          </a:prstGeom>
          <a:noFill/>
          <a:ln cap="flat" cmpd="sng" w="9525">
            <a:solidFill>
              <a:schemeClr val="lt2"/>
            </a:solidFill>
            <a:prstDash val="solid"/>
            <a:round/>
            <a:headEnd len="sm" w="sm" type="none"/>
            <a:tailEnd len="sm" w="sm" type="none"/>
          </a:ln>
        </p:spPr>
      </p:cxnSp>
      <p:sp>
        <p:nvSpPr>
          <p:cNvPr id="1131" name="Google Shape;1131;p54"/>
          <p:cNvSpPr txBox="1"/>
          <p:nvPr/>
        </p:nvSpPr>
        <p:spPr>
          <a:xfrm>
            <a:off x="948600" y="3025026"/>
            <a:ext cx="1657800" cy="558900"/>
          </a:xfrm>
          <a:prstGeom prst="rect">
            <a:avLst/>
          </a:prstGeom>
          <a:noFill/>
          <a:ln>
            <a:noFill/>
          </a:ln>
        </p:spPr>
        <p:txBody>
          <a:bodyPr anchorCtr="0" anchor="b" bIns="91425" lIns="91425" spcFirstLastPara="1" rIns="91425" wrap="square" tIns="91425">
            <a:noAutofit/>
          </a:bodyPr>
          <a:lstStyle/>
          <a:p>
            <a:pPr indent="0" lvl="0" marL="0" marR="0" rtl="0" algn="r">
              <a:lnSpc>
                <a:spcPct val="115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MERCURY</a:t>
            </a:r>
            <a:endParaRPr b="0" i="0" sz="2000" u="none" cap="none" strike="noStrike">
              <a:solidFill>
                <a:schemeClr val="dk1"/>
              </a:solidFill>
              <a:latin typeface="Lexend Black"/>
              <a:ea typeface="Lexend Black"/>
              <a:cs typeface="Lexend Black"/>
              <a:sym typeface="Lexend Black"/>
            </a:endParaRPr>
          </a:p>
        </p:txBody>
      </p:sp>
      <p:sp>
        <p:nvSpPr>
          <p:cNvPr id="1132" name="Google Shape;1132;p54"/>
          <p:cNvSpPr txBox="1"/>
          <p:nvPr/>
        </p:nvSpPr>
        <p:spPr>
          <a:xfrm>
            <a:off x="6537700" y="1409300"/>
            <a:ext cx="1657800" cy="558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VENUS</a:t>
            </a:r>
            <a:endParaRPr b="0" i="0" sz="2000" u="none" cap="none" strike="noStrike">
              <a:solidFill>
                <a:schemeClr val="dk1"/>
              </a:solidFill>
              <a:latin typeface="Lexend Black"/>
              <a:ea typeface="Lexend Black"/>
              <a:cs typeface="Lexend Black"/>
              <a:sym typeface="Lexend Black"/>
            </a:endParaRPr>
          </a:p>
        </p:txBody>
      </p:sp>
      <p:sp>
        <p:nvSpPr>
          <p:cNvPr id="1133" name="Google Shape;1133;p54"/>
          <p:cNvSpPr txBox="1"/>
          <p:nvPr/>
        </p:nvSpPr>
        <p:spPr>
          <a:xfrm>
            <a:off x="6537700" y="3025026"/>
            <a:ext cx="1657800" cy="558900"/>
          </a:xfrm>
          <a:prstGeom prst="rect">
            <a:avLst/>
          </a:prstGeom>
          <a:noFill/>
          <a:ln>
            <a:noFill/>
          </a:ln>
        </p:spPr>
        <p:txBody>
          <a:bodyPr anchorCtr="0" anchor="b" bIns="91425" lIns="91425" spcFirstLastPara="1" rIns="91425" wrap="square" tIns="91425">
            <a:noAutofit/>
          </a:bodyPr>
          <a:lstStyle/>
          <a:p>
            <a:pPr indent="0" lvl="0" marL="0" marR="0" rtl="0" algn="l">
              <a:lnSpc>
                <a:spcPct val="115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JUPITER</a:t>
            </a:r>
            <a:endParaRPr b="0" i="0" sz="2000" u="none" cap="none" strike="noStrike">
              <a:solidFill>
                <a:schemeClr val="dk1"/>
              </a:solidFill>
              <a:latin typeface="Lexend Black"/>
              <a:ea typeface="Lexend Black"/>
              <a:cs typeface="Lexend Black"/>
              <a:sym typeface="Lexend Black"/>
            </a:endParaRPr>
          </a:p>
        </p:txBody>
      </p:sp>
      <p:cxnSp>
        <p:nvCxnSpPr>
          <p:cNvPr id="1134" name="Google Shape;1134;p54"/>
          <p:cNvCxnSpPr>
            <a:stCxn id="1128" idx="0"/>
            <a:endCxn id="1125" idx="3"/>
          </p:cNvCxnSpPr>
          <p:nvPr/>
        </p:nvCxnSpPr>
        <p:spPr>
          <a:xfrm flipH="1" rot="5400000">
            <a:off x="3687850" y="1346300"/>
            <a:ext cx="541800" cy="1226700"/>
          </a:xfrm>
          <a:prstGeom prst="bentConnector2">
            <a:avLst/>
          </a:prstGeom>
          <a:noFill/>
          <a:ln cap="flat" cmpd="sng" w="9525">
            <a:solidFill>
              <a:schemeClr val="lt2"/>
            </a:solidFill>
            <a:prstDash val="solid"/>
            <a:round/>
            <a:headEnd len="sm" w="sm" type="none"/>
            <a:tailEnd len="sm" w="sm" type="none"/>
          </a:ln>
        </p:spPr>
      </p:cxnSp>
      <p:cxnSp>
        <p:nvCxnSpPr>
          <p:cNvPr id="1135" name="Google Shape;1135;p54"/>
          <p:cNvCxnSpPr>
            <a:stCxn id="1128" idx="2"/>
            <a:endCxn id="1123" idx="3"/>
          </p:cNvCxnSpPr>
          <p:nvPr/>
        </p:nvCxnSpPr>
        <p:spPr>
          <a:xfrm rot="5400000">
            <a:off x="3701200" y="2433650"/>
            <a:ext cx="515100" cy="1226700"/>
          </a:xfrm>
          <a:prstGeom prst="bentConnector2">
            <a:avLst/>
          </a:prstGeom>
          <a:noFill/>
          <a:ln cap="flat" cmpd="sng" w="9525">
            <a:solidFill>
              <a:schemeClr val="lt2"/>
            </a:solidFill>
            <a:prstDash val="solid"/>
            <a:round/>
            <a:headEnd len="sm" w="sm" type="none"/>
            <a:tailEnd len="sm" w="sm" type="none"/>
          </a:ln>
        </p:spPr>
      </p:cxnSp>
      <p:sp>
        <p:nvSpPr>
          <p:cNvPr id="1136" name="Google Shape;1136;p54"/>
          <p:cNvSpPr txBox="1"/>
          <p:nvPr>
            <p:ph idx="4294967295" type="subTitle"/>
          </p:nvPr>
        </p:nvSpPr>
        <p:spPr>
          <a:xfrm>
            <a:off x="948650" y="3534125"/>
            <a:ext cx="1657800" cy="8112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chemeClr val="dk1"/>
              </a:buClr>
              <a:buSzPts val="1200"/>
              <a:buFont typeface="Inter"/>
              <a:buNone/>
            </a:pPr>
            <a:r>
              <a:rPr b="0" i="0" lang="en" sz="1200" u="none" cap="none" strike="noStrike">
                <a:solidFill>
                  <a:schemeClr val="dk1"/>
                </a:solidFill>
                <a:latin typeface="Inter"/>
                <a:ea typeface="Inter"/>
                <a:cs typeface="Inter"/>
                <a:sym typeface="Inter"/>
              </a:rPr>
              <a:t>Mercury is the closest planet to the Sun and the smallest of them all</a:t>
            </a:r>
            <a:endParaRPr b="0" i="0" sz="1200" u="none" cap="none" strike="noStrike">
              <a:solidFill>
                <a:schemeClr val="dk1"/>
              </a:solidFill>
              <a:latin typeface="Inter"/>
              <a:ea typeface="Inter"/>
              <a:cs typeface="Inter"/>
              <a:sym typeface="Inter"/>
            </a:endParaRPr>
          </a:p>
        </p:txBody>
      </p:sp>
      <p:sp>
        <p:nvSpPr>
          <p:cNvPr id="1137" name="Google Shape;1137;p54"/>
          <p:cNvSpPr txBox="1"/>
          <p:nvPr>
            <p:ph idx="4294967295" type="subTitle"/>
          </p:nvPr>
        </p:nvSpPr>
        <p:spPr>
          <a:xfrm>
            <a:off x="6537700" y="1910775"/>
            <a:ext cx="1657800" cy="811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200"/>
              <a:buFont typeface="Inter"/>
              <a:buNone/>
            </a:pPr>
            <a:r>
              <a:rPr b="0" i="0" lang="en" sz="1200" u="none" cap="none" strike="noStrike">
                <a:solidFill>
                  <a:schemeClr val="dk1"/>
                </a:solidFill>
                <a:latin typeface="Inter"/>
                <a:ea typeface="Inter"/>
                <a:cs typeface="Inter"/>
                <a:sym typeface="Inter"/>
              </a:rPr>
              <a:t>Venus has a beautiful name and is the second planet from the Sun</a:t>
            </a:r>
            <a:endParaRPr b="0" i="0" sz="1200" u="none" cap="none" strike="noStrike">
              <a:solidFill>
                <a:schemeClr val="dk1"/>
              </a:solidFill>
              <a:latin typeface="Inter"/>
              <a:ea typeface="Inter"/>
              <a:cs typeface="Inter"/>
              <a:sym typeface="Inter"/>
            </a:endParaRPr>
          </a:p>
        </p:txBody>
      </p:sp>
      <p:sp>
        <p:nvSpPr>
          <p:cNvPr id="1138" name="Google Shape;1138;p54"/>
          <p:cNvSpPr txBox="1"/>
          <p:nvPr>
            <p:ph idx="4294967295" type="subTitle"/>
          </p:nvPr>
        </p:nvSpPr>
        <p:spPr>
          <a:xfrm>
            <a:off x="948650" y="1910775"/>
            <a:ext cx="1657800" cy="8112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chemeClr val="dk1"/>
              </a:buClr>
              <a:buSzPts val="1200"/>
              <a:buFont typeface="Inter"/>
              <a:buNone/>
            </a:pPr>
            <a:r>
              <a:rPr b="0" i="0" lang="en" sz="1200" u="none" cap="none" strike="noStrike">
                <a:solidFill>
                  <a:schemeClr val="dk1"/>
                </a:solidFill>
                <a:latin typeface="Inter"/>
                <a:ea typeface="Inter"/>
                <a:cs typeface="Inter"/>
                <a:sym typeface="Inter"/>
              </a:rPr>
              <a:t>Despite being red, Mars is actually a cold place. It’s full of iron oxide dust</a:t>
            </a:r>
            <a:endParaRPr b="0" i="0" sz="1200" u="none" cap="none" strike="noStrike">
              <a:solidFill>
                <a:schemeClr val="dk1"/>
              </a:solidFill>
              <a:latin typeface="Inter"/>
              <a:ea typeface="Inter"/>
              <a:cs typeface="Inter"/>
              <a:sym typeface="Inter"/>
            </a:endParaRPr>
          </a:p>
        </p:txBody>
      </p:sp>
      <p:sp>
        <p:nvSpPr>
          <p:cNvPr id="1139" name="Google Shape;1139;p54"/>
          <p:cNvSpPr txBox="1"/>
          <p:nvPr>
            <p:ph idx="4294967295" type="subTitle"/>
          </p:nvPr>
        </p:nvSpPr>
        <p:spPr>
          <a:xfrm>
            <a:off x="6537700" y="3534125"/>
            <a:ext cx="1657800" cy="811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200"/>
              <a:buFont typeface="Inter"/>
              <a:buNone/>
            </a:pPr>
            <a:r>
              <a:rPr b="0" i="0" lang="en" sz="1200" u="none" cap="none" strike="noStrike">
                <a:solidFill>
                  <a:schemeClr val="dk1"/>
                </a:solidFill>
                <a:latin typeface="Inter"/>
                <a:ea typeface="Inter"/>
                <a:cs typeface="Inter"/>
                <a:sym typeface="Inter"/>
              </a:rPr>
              <a:t>Jupiter is a gas giant and the biggest planet in the Solar System</a:t>
            </a:r>
            <a:endParaRPr b="0" i="0" sz="1200" u="none" cap="none" strike="noStrike">
              <a:solidFill>
                <a:schemeClr val="dk1"/>
              </a:solidFill>
              <a:latin typeface="Inter"/>
              <a:ea typeface="Inter"/>
              <a:cs typeface="Inter"/>
              <a:sym typeface="Inte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3" name="Shape 1143"/>
        <p:cNvGrpSpPr/>
        <p:nvPr/>
      </p:nvGrpSpPr>
      <p:grpSpPr>
        <a:xfrm>
          <a:off x="0" y="0"/>
          <a:ext cx="0" cy="0"/>
          <a:chOff x="0" y="0"/>
          <a:chExt cx="0" cy="0"/>
        </a:xfrm>
      </p:grpSpPr>
      <p:sp>
        <p:nvSpPr>
          <p:cNvPr id="1144" name="Google Shape;1144;p55"/>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USE TABLES TO REPRESENT DATA</a:t>
            </a:r>
            <a:endParaRPr/>
          </a:p>
        </p:txBody>
      </p:sp>
      <p:graphicFrame>
        <p:nvGraphicFramePr>
          <p:cNvPr id="1145" name="Google Shape;1145;p55"/>
          <p:cNvGraphicFramePr/>
          <p:nvPr/>
        </p:nvGraphicFramePr>
        <p:xfrm>
          <a:off x="719963" y="1314010"/>
          <a:ext cx="3000000" cy="3000000"/>
        </p:xfrm>
        <a:graphic>
          <a:graphicData uri="http://schemas.openxmlformats.org/drawingml/2006/table">
            <a:tbl>
              <a:tblPr>
                <a:noFill/>
                <a:tableStyleId>{301995F4-1F4C-4EE5-BE8E-8FDD1D3553DD}</a:tableStyleId>
              </a:tblPr>
              <a:tblGrid>
                <a:gridCol w="915525"/>
                <a:gridCol w="1145925"/>
                <a:gridCol w="1410600"/>
                <a:gridCol w="1410600"/>
                <a:gridCol w="1410600"/>
                <a:gridCol w="1410600"/>
              </a:tblGrid>
              <a:tr h="479550">
                <a:tc>
                  <a:txBody>
                    <a:bodyPr/>
                    <a:lstStyle/>
                    <a:p>
                      <a:pPr indent="0" lvl="0" marL="0" marR="0" rtl="0" algn="l">
                        <a:lnSpc>
                          <a:spcPct val="100000"/>
                        </a:lnSpc>
                        <a:spcBef>
                          <a:spcPts val="0"/>
                        </a:spcBef>
                        <a:spcAft>
                          <a:spcPts val="0"/>
                        </a:spcAft>
                        <a:buClr>
                          <a:srgbClr val="000000"/>
                        </a:buClr>
                        <a:buSzPts val="1800"/>
                        <a:buFont typeface="Arial"/>
                        <a:buNone/>
                      </a:pPr>
                      <a:r>
                        <a:t/>
                      </a:r>
                      <a:endParaRPr sz="1800" u="none" cap="none" strike="noStrike">
                        <a:solidFill>
                          <a:schemeClr val="dk1"/>
                        </a:solidFill>
                        <a:latin typeface="Inter"/>
                        <a:ea typeface="Inter"/>
                        <a:cs typeface="Inter"/>
                        <a:sym typeface="Inter"/>
                      </a:endParaRPr>
                    </a:p>
                  </a:txBody>
                  <a:tcPr marT="68575" marB="68575" marR="91425" marL="91425" anchor="ctr">
                    <a:lnL cap="flat" cmpd="sng" w="9525">
                      <a:solidFill>
                        <a:schemeClr val="lt2">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800"/>
                        <a:buFont typeface="Arial"/>
                        <a:buNone/>
                      </a:pPr>
                      <a:r>
                        <a:t/>
                      </a:r>
                      <a:endParaRPr sz="1800" u="none" cap="none" strike="noStrike">
                        <a:solidFill>
                          <a:schemeClr val="dk1"/>
                        </a:solidFill>
                        <a:latin typeface="Inter"/>
                        <a:ea typeface="Inter"/>
                        <a:cs typeface="Inter"/>
                        <a:sym typeface="Inter"/>
                      </a:endParaRPr>
                    </a:p>
                  </a:txBody>
                  <a:tcPr marT="68575" marB="6857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TEAM A</a:t>
                      </a:r>
                      <a:endParaRPr sz="1400" u="none" cap="none" strike="noStrike">
                        <a:solidFill>
                          <a:schemeClr val="lt1"/>
                        </a:solidFill>
                        <a:latin typeface="Lexend Black"/>
                        <a:ea typeface="Lexend Black"/>
                        <a:cs typeface="Lexend Black"/>
                        <a:sym typeface="Lexend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TEAM B</a:t>
                      </a:r>
                      <a:endParaRPr sz="1400" u="none" cap="none" strike="noStrike">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100"/>
                        <a:buFont typeface="Arial"/>
                        <a:buNone/>
                      </a:pPr>
                      <a:r>
                        <a:rPr lang="en" sz="1400" u="none" cap="none" strike="noStrike">
                          <a:solidFill>
                            <a:schemeClr val="lt1"/>
                          </a:solidFill>
                          <a:latin typeface="Lexend Black"/>
                          <a:ea typeface="Lexend Black"/>
                          <a:cs typeface="Lexend Black"/>
                          <a:sym typeface="Lexend Black"/>
                        </a:rPr>
                        <a:t>TEAM C</a:t>
                      </a:r>
                      <a:endParaRPr sz="1400" u="none" cap="none" strike="noStrike">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TEAM D</a:t>
                      </a:r>
                      <a:endParaRPr sz="1400" u="none" cap="none" strike="noStrike">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78950">
                <a:tc rowSpan="2">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TASK 1</a:t>
                      </a:r>
                      <a:endParaRPr sz="14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MERCURY</a:t>
                      </a:r>
                      <a:endParaRPr sz="14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Jupiter is big</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Mercury is small</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Venus is very hot</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Earth has life</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MARS</a:t>
                      </a:r>
                      <a:endParaRPr sz="14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rowSpan="2">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TASK 2</a:t>
                      </a:r>
                      <a:endParaRPr sz="14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SATURN</a:t>
                      </a:r>
                      <a:endParaRPr sz="14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Saturn has rings</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Mars is a red planet</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The Sun is a star</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Mars is very cold</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VENUS</a:t>
                      </a:r>
                      <a:endParaRPr sz="14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XX</a:t>
                      </a:r>
                      <a:endParaRPr sz="1000" u="none" cap="none" strike="noStrike">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gridSpan="2">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RESULTS</a:t>
                      </a:r>
                      <a:endParaRPr sz="1400" u="none" cap="none" strike="noStrike">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hMerge="1"/>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100K</a:t>
                      </a:r>
                      <a:endParaRPr sz="1000" u="none" cap="none" strike="noStrike">
                        <a:solidFill>
                          <a:schemeClr val="dk1"/>
                        </a:solidFill>
                        <a:latin typeface="Inter"/>
                        <a:ea typeface="Inter"/>
                        <a:cs typeface="Inter"/>
                        <a:sym typeface="Inter"/>
                      </a:endParaRPr>
                    </a:p>
                  </a:txBody>
                  <a:tcPr marT="0" marB="0" marR="0" marL="0"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313"/>
                      </a:srgbClr>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250K</a:t>
                      </a:r>
                      <a:endParaRPr sz="1000" u="none" cap="none" strike="noStrike">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313"/>
                      </a:srgbClr>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860K</a:t>
                      </a:r>
                      <a:endParaRPr sz="1000" u="none" cap="none" strike="noStrike">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313"/>
                      </a:srgbClr>
                    </a:solidFill>
                  </a:tcPr>
                </a:tc>
                <a:tc>
                  <a:txBody>
                    <a:bodyPr/>
                    <a:lstStyle/>
                    <a:p>
                      <a:pPr indent="0" lvl="0" marL="0" marR="0" rtl="0" algn="ctr">
                        <a:lnSpc>
                          <a:spcPct val="100000"/>
                        </a:lnSpc>
                        <a:spcBef>
                          <a:spcPts val="0"/>
                        </a:spcBef>
                        <a:spcAft>
                          <a:spcPts val="0"/>
                        </a:spcAft>
                        <a:buClr>
                          <a:srgbClr val="000000"/>
                        </a:buClr>
                        <a:buSzPts val="1000"/>
                        <a:buFont typeface="Arial"/>
                        <a:buNone/>
                      </a:pPr>
                      <a:r>
                        <a:rPr lang="en" sz="1000" u="none" cap="none" strike="noStrike">
                          <a:solidFill>
                            <a:schemeClr val="dk1"/>
                          </a:solidFill>
                          <a:latin typeface="Inter"/>
                          <a:ea typeface="Inter"/>
                          <a:cs typeface="Inter"/>
                          <a:sym typeface="Inter"/>
                        </a:rPr>
                        <a:t>450K</a:t>
                      </a:r>
                      <a:endParaRPr sz="1000" u="none" cap="none" strike="noStrike">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313"/>
                      </a:srgbClr>
                    </a:solidFill>
                  </a:tcPr>
                </a:tc>
              </a:tr>
            </a:tbl>
          </a:graphicData>
        </a:graphic>
      </p:graphicFrame>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 name="Shape 1149"/>
        <p:cNvGrpSpPr/>
        <p:nvPr/>
      </p:nvGrpSpPr>
      <p:grpSpPr>
        <a:xfrm>
          <a:off x="0" y="0"/>
          <a:ext cx="0" cy="0"/>
          <a:chOff x="0" y="0"/>
          <a:chExt cx="0" cy="0"/>
        </a:xfrm>
      </p:grpSpPr>
      <p:sp>
        <p:nvSpPr>
          <p:cNvPr id="1150" name="Google Shape;1150;p56"/>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YOU CAN USE THIS GRAPH</a:t>
            </a:r>
            <a:endParaRPr/>
          </a:p>
        </p:txBody>
      </p:sp>
      <p:sp>
        <p:nvSpPr>
          <p:cNvPr id="1151" name="Google Shape;1151;p56"/>
          <p:cNvSpPr txBox="1"/>
          <p:nvPr/>
        </p:nvSpPr>
        <p:spPr>
          <a:xfrm>
            <a:off x="981900" y="4296500"/>
            <a:ext cx="7180200" cy="307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Inter"/>
                <a:ea typeface="Inter"/>
                <a:cs typeface="Inter"/>
                <a:sym typeface="Inter"/>
              </a:rPr>
              <a:t>Follow the link in the graph to modify its data and then paste the new one here. </a:t>
            </a:r>
            <a:r>
              <a:rPr b="1" i="0" lang="en" sz="1000" u="sng" cap="none" strike="noStrike">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i="0" sz="1000" u="sng" cap="none" strike="noStrike">
              <a:solidFill>
                <a:schemeClr val="dk1"/>
              </a:solidFill>
              <a:latin typeface="Inter"/>
              <a:ea typeface="Inter"/>
              <a:cs typeface="Inter"/>
              <a:sym typeface="Inter"/>
            </a:endParaRPr>
          </a:p>
        </p:txBody>
      </p:sp>
      <p:sp>
        <p:nvSpPr>
          <p:cNvPr id="1152" name="Google Shape;1152;p56"/>
          <p:cNvSpPr txBox="1"/>
          <p:nvPr/>
        </p:nvSpPr>
        <p:spPr>
          <a:xfrm>
            <a:off x="6757669" y="3232045"/>
            <a:ext cx="1673100" cy="35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TEAM 3</a:t>
            </a:r>
            <a:endParaRPr b="0" i="0" sz="2000" u="none" cap="none" strike="noStrike">
              <a:solidFill>
                <a:schemeClr val="dk1"/>
              </a:solidFill>
              <a:latin typeface="Lexend Black"/>
              <a:ea typeface="Lexend Black"/>
              <a:cs typeface="Lexend Black"/>
              <a:sym typeface="Lexend Black"/>
            </a:endParaRPr>
          </a:p>
        </p:txBody>
      </p:sp>
      <p:sp>
        <p:nvSpPr>
          <p:cNvPr id="1153" name="Google Shape;1153;p56"/>
          <p:cNvSpPr txBox="1"/>
          <p:nvPr/>
        </p:nvSpPr>
        <p:spPr>
          <a:xfrm>
            <a:off x="6757669" y="2477716"/>
            <a:ext cx="1673100" cy="35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TEAM 2</a:t>
            </a:r>
            <a:endParaRPr b="0" i="0" sz="2000" u="none" cap="none" strike="noStrike">
              <a:solidFill>
                <a:schemeClr val="dk1"/>
              </a:solidFill>
              <a:latin typeface="Lexend Black"/>
              <a:ea typeface="Lexend Black"/>
              <a:cs typeface="Lexend Black"/>
              <a:sym typeface="Lexend Black"/>
            </a:endParaRPr>
          </a:p>
        </p:txBody>
      </p:sp>
      <p:sp>
        <p:nvSpPr>
          <p:cNvPr id="1154" name="Google Shape;1154;p56"/>
          <p:cNvSpPr txBox="1"/>
          <p:nvPr/>
        </p:nvSpPr>
        <p:spPr>
          <a:xfrm>
            <a:off x="6757669" y="1723388"/>
            <a:ext cx="1673100" cy="358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Lexend Black"/>
                <a:ea typeface="Lexend Black"/>
                <a:cs typeface="Lexend Black"/>
                <a:sym typeface="Lexend Black"/>
              </a:rPr>
              <a:t>TEAM 1 </a:t>
            </a:r>
            <a:endParaRPr b="0" i="0" sz="2000" u="none" cap="none" strike="noStrike">
              <a:solidFill>
                <a:schemeClr val="dk1"/>
              </a:solidFill>
              <a:latin typeface="Lexend Black"/>
              <a:ea typeface="Lexend Black"/>
              <a:cs typeface="Lexend Black"/>
              <a:sym typeface="Lexend Black"/>
            </a:endParaRPr>
          </a:p>
        </p:txBody>
      </p:sp>
      <p:sp>
        <p:nvSpPr>
          <p:cNvPr id="1155" name="Google Shape;1155;p56"/>
          <p:cNvSpPr/>
          <p:nvPr/>
        </p:nvSpPr>
        <p:spPr>
          <a:xfrm>
            <a:off x="6533169" y="1770771"/>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56"/>
          <p:cNvSpPr/>
          <p:nvPr/>
        </p:nvSpPr>
        <p:spPr>
          <a:xfrm>
            <a:off x="6533169" y="2525696"/>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56"/>
          <p:cNvSpPr/>
          <p:nvPr/>
        </p:nvSpPr>
        <p:spPr>
          <a:xfrm>
            <a:off x="6533169" y="3280621"/>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158" name="Google Shape;1158;p56" title="Gráfico">
            <a:hlinkClick r:id="rId4"/>
          </p:cNvPr>
          <p:cNvPicPr preferRelativeResize="0"/>
          <p:nvPr/>
        </p:nvPicPr>
        <p:blipFill rotWithShape="1">
          <a:blip r:embed="rId5">
            <a:alphaModFix/>
          </a:blip>
          <a:srcRect b="0" l="0" r="0" t="0"/>
          <a:stretch/>
        </p:blipFill>
        <p:spPr>
          <a:xfrm>
            <a:off x="720000" y="1224275"/>
            <a:ext cx="4809663" cy="2973975"/>
          </a:xfrm>
          <a:prstGeom prst="rect">
            <a:avLst/>
          </a:prstGeom>
          <a:noFill/>
          <a:ln>
            <a:noFill/>
          </a:ln>
        </p:spPr>
      </p:pic>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2" name="Shape 1162"/>
        <p:cNvGrpSpPr/>
        <p:nvPr/>
      </p:nvGrpSpPr>
      <p:grpSpPr>
        <a:xfrm>
          <a:off x="0" y="0"/>
          <a:ext cx="0" cy="0"/>
          <a:chOff x="0" y="0"/>
          <a:chExt cx="0" cy="0"/>
        </a:xfrm>
      </p:grpSpPr>
      <p:sp>
        <p:nvSpPr>
          <p:cNvPr id="1163" name="Google Shape;1163;p57"/>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ROADMAP INFOGRAPHIC</a:t>
            </a:r>
            <a:endParaRPr/>
          </a:p>
        </p:txBody>
      </p:sp>
      <p:graphicFrame>
        <p:nvGraphicFramePr>
          <p:cNvPr id="1164" name="Google Shape;1164;p57"/>
          <p:cNvGraphicFramePr/>
          <p:nvPr/>
        </p:nvGraphicFramePr>
        <p:xfrm>
          <a:off x="713238" y="1172900"/>
          <a:ext cx="3000000" cy="3000000"/>
        </p:xfrm>
        <a:graphic>
          <a:graphicData uri="http://schemas.openxmlformats.org/drawingml/2006/table">
            <a:tbl>
              <a:tblPr>
                <a:noFill/>
                <a:tableStyleId>{552561AA-E5D2-485C-9E3E-D5CEDE987C87}</a:tableStyleId>
              </a:tblPr>
              <a:tblGrid>
                <a:gridCol w="806750"/>
                <a:gridCol w="682675"/>
                <a:gridCol w="517850"/>
                <a:gridCol w="517850"/>
                <a:gridCol w="517850"/>
                <a:gridCol w="517850"/>
                <a:gridCol w="517850"/>
                <a:gridCol w="517850"/>
                <a:gridCol w="517850"/>
                <a:gridCol w="517850"/>
                <a:gridCol w="517850"/>
                <a:gridCol w="517850"/>
                <a:gridCol w="517850"/>
                <a:gridCol w="517850"/>
              </a:tblGrid>
              <a:tr h="1778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gridSpan="12">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MONTH</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c hMerge="1"/>
                <a:tc hMerge="1"/>
                <a:tc hMerge="1"/>
                <a:tc hMerge="1"/>
                <a:tc hMerge="1"/>
              </a:tr>
              <a:tr h="177800">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1</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2</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3</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4</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5</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6</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7</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8</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9</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10</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11</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12</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77800">
                <a:tc rowSpan="2">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PHASE 01</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200"/>
                        <a:buFont typeface="Arial"/>
                        <a:buNone/>
                      </a:pPr>
                      <a:r>
                        <a:rPr b="1" lang="en" sz="1200" u="none" cap="none" strike="noStrike">
                          <a:solidFill>
                            <a:schemeClr val="dk1"/>
                          </a:solidFill>
                          <a:latin typeface="Inter"/>
                          <a:ea typeface="Inter"/>
                          <a:cs typeface="Inter"/>
                          <a:sym typeface="Inter"/>
                        </a:rPr>
                        <a:t>Task 1</a:t>
                      </a:r>
                      <a:endParaRPr b="1" sz="14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223900">
                <a:tc vMerge="1"/>
                <a:tc>
                  <a:txBody>
                    <a:bodyPr/>
                    <a:lstStyle/>
                    <a:p>
                      <a:pPr indent="0" lvl="0" marL="0" marR="0" rtl="0" algn="l">
                        <a:lnSpc>
                          <a:spcPct val="100000"/>
                        </a:lnSpc>
                        <a:spcBef>
                          <a:spcPts val="0"/>
                        </a:spcBef>
                        <a:spcAft>
                          <a:spcPts val="0"/>
                        </a:spcAft>
                        <a:buClr>
                          <a:srgbClr val="000000"/>
                        </a:buClr>
                        <a:buSzPts val="1200"/>
                        <a:buFont typeface="Arial"/>
                        <a:buNone/>
                      </a:pPr>
                      <a:r>
                        <a:rPr b="1" lang="en" sz="1200" u="none" cap="none" strike="noStrike">
                          <a:solidFill>
                            <a:schemeClr val="dk1"/>
                          </a:solidFill>
                          <a:latin typeface="Inter"/>
                          <a:ea typeface="Inter"/>
                          <a:cs typeface="Inter"/>
                          <a:sym typeface="Inter"/>
                        </a:rPr>
                        <a:t>Task 2</a:t>
                      </a:r>
                      <a:endParaRPr b="1"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177800">
                <a:tc rowSpan="2">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PHASE 02</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200"/>
                        <a:buFont typeface="Arial"/>
                        <a:buNone/>
                      </a:pPr>
                      <a:r>
                        <a:rPr b="1" lang="en" sz="1200" u="none" cap="none" strike="noStrike">
                          <a:solidFill>
                            <a:schemeClr val="dk1"/>
                          </a:solidFill>
                          <a:latin typeface="Inter"/>
                          <a:ea typeface="Inter"/>
                          <a:cs typeface="Inter"/>
                          <a:sym typeface="Inter"/>
                        </a:rPr>
                        <a:t>Task 4</a:t>
                      </a:r>
                      <a:endParaRPr b="1"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23900">
                <a:tc vMerge="1"/>
                <a:tc>
                  <a:txBody>
                    <a:bodyPr/>
                    <a:lstStyle/>
                    <a:p>
                      <a:pPr indent="0" lvl="0" marL="0" marR="0" rtl="0" algn="l">
                        <a:lnSpc>
                          <a:spcPct val="100000"/>
                        </a:lnSpc>
                        <a:spcBef>
                          <a:spcPts val="0"/>
                        </a:spcBef>
                        <a:spcAft>
                          <a:spcPts val="0"/>
                        </a:spcAft>
                        <a:buClr>
                          <a:srgbClr val="000000"/>
                        </a:buClr>
                        <a:buSzPts val="1200"/>
                        <a:buFont typeface="Arial"/>
                        <a:buNone/>
                      </a:pPr>
                      <a:r>
                        <a:rPr b="1" lang="en" sz="1200" u="none" cap="none" strike="noStrike">
                          <a:solidFill>
                            <a:schemeClr val="dk1"/>
                          </a:solidFill>
                          <a:latin typeface="Inter"/>
                          <a:ea typeface="Inter"/>
                          <a:cs typeface="Inter"/>
                          <a:sym typeface="Inter"/>
                        </a:rPr>
                        <a:t>Task 5</a:t>
                      </a:r>
                      <a:endParaRPr b="1"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90200">
                <a:tc>
                  <a:txBody>
                    <a:bodyPr/>
                    <a:lstStyle/>
                    <a:p>
                      <a:pPr indent="0" lvl="0" marL="0" marR="0" rtl="0" algn="l">
                        <a:lnSpc>
                          <a:spcPct val="100000"/>
                        </a:lnSpc>
                        <a:spcBef>
                          <a:spcPts val="0"/>
                        </a:spcBef>
                        <a:spcAft>
                          <a:spcPts val="0"/>
                        </a:spcAft>
                        <a:buClr>
                          <a:srgbClr val="000000"/>
                        </a:buClr>
                        <a:buSzPts val="1400"/>
                        <a:buFont typeface="Arial"/>
                        <a:buNone/>
                      </a:pPr>
                      <a:r>
                        <a:rPr lang="en" sz="1400" u="none" cap="none" strike="noStrike">
                          <a:solidFill>
                            <a:schemeClr val="lt1"/>
                          </a:solidFill>
                          <a:latin typeface="Lexend Black"/>
                          <a:ea typeface="Lexend Black"/>
                          <a:cs typeface="Lexend Black"/>
                          <a:sym typeface="Lexend Black"/>
                        </a:rPr>
                        <a:t>PHASE 03</a:t>
                      </a:r>
                      <a:endParaRPr sz="1400" u="none" cap="none" strike="noStrike">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0"/>
                        </a:spcAft>
                        <a:buClr>
                          <a:srgbClr val="000000"/>
                        </a:buClr>
                        <a:buSzPts val="1200"/>
                        <a:buFont typeface="Arial"/>
                        <a:buNone/>
                      </a:pPr>
                      <a:r>
                        <a:rPr b="1" lang="en" sz="1200" u="none" cap="none" strike="noStrike">
                          <a:solidFill>
                            <a:schemeClr val="dk1"/>
                          </a:solidFill>
                          <a:latin typeface="Inter"/>
                          <a:ea typeface="Inter"/>
                          <a:cs typeface="Inter"/>
                          <a:sym typeface="Inter"/>
                        </a:rPr>
                        <a:t>Task 6</a:t>
                      </a:r>
                      <a:endParaRPr b="1" sz="1200" u="none" cap="none" strike="noStrike">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176"/>
                      </a:srgbClr>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0"/>
                        </a:spcAft>
                        <a:buClr>
                          <a:srgbClr val="000000"/>
                        </a:buClr>
                        <a:buSzPts val="1200"/>
                        <a:buFont typeface="Arial"/>
                        <a:buNone/>
                      </a:pPr>
                      <a:r>
                        <a:t/>
                      </a:r>
                      <a:endParaRPr sz="1200" u="none" cap="none" strike="noStrike">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r>
            </a:tbl>
          </a:graphicData>
        </a:graphic>
      </p:graphicFrame>
      <p:sp>
        <p:nvSpPr>
          <p:cNvPr id="1165" name="Google Shape;1165;p57"/>
          <p:cNvSpPr/>
          <p:nvPr/>
        </p:nvSpPr>
        <p:spPr>
          <a:xfrm>
            <a:off x="1519988" y="4371825"/>
            <a:ext cx="176400" cy="176400"/>
          </a:xfrm>
          <a:prstGeom prst="rect">
            <a:avLst/>
          </a:prstGeom>
          <a:solidFill>
            <a:srgbClr val="4619BB">
              <a:alpha val="41176"/>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57"/>
          <p:cNvSpPr txBox="1"/>
          <p:nvPr/>
        </p:nvSpPr>
        <p:spPr>
          <a:xfrm flipH="1">
            <a:off x="1703163" y="4316025"/>
            <a:ext cx="1854300" cy="2880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Lexend Black"/>
                <a:ea typeface="Lexend Black"/>
                <a:cs typeface="Lexend Black"/>
                <a:sym typeface="Lexend Black"/>
              </a:rPr>
              <a:t>In progress</a:t>
            </a:r>
            <a:endParaRPr b="0" i="0" sz="1400" u="none" cap="none" strike="noStrike">
              <a:solidFill>
                <a:schemeClr val="dk1"/>
              </a:solidFill>
              <a:latin typeface="Lexend Black"/>
              <a:ea typeface="Lexend Black"/>
              <a:cs typeface="Lexend Black"/>
              <a:sym typeface="Lexend Black"/>
            </a:endParaRPr>
          </a:p>
        </p:txBody>
      </p:sp>
      <p:sp>
        <p:nvSpPr>
          <p:cNvPr id="1167" name="Google Shape;1167;p57"/>
          <p:cNvSpPr/>
          <p:nvPr/>
        </p:nvSpPr>
        <p:spPr>
          <a:xfrm>
            <a:off x="3942838" y="4371825"/>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57"/>
          <p:cNvSpPr txBox="1"/>
          <p:nvPr/>
        </p:nvSpPr>
        <p:spPr>
          <a:xfrm flipH="1">
            <a:off x="4126013" y="4316025"/>
            <a:ext cx="1854300" cy="2880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Lexend Black"/>
                <a:ea typeface="Lexend Black"/>
                <a:cs typeface="Lexend Black"/>
                <a:sym typeface="Lexend Black"/>
              </a:rPr>
              <a:t>Done</a:t>
            </a:r>
            <a:endParaRPr b="0" i="0" sz="1400" u="none" cap="none" strike="noStrike">
              <a:solidFill>
                <a:schemeClr val="dk1"/>
              </a:solidFill>
              <a:latin typeface="Lexend Black"/>
              <a:ea typeface="Lexend Black"/>
              <a:cs typeface="Lexend Black"/>
              <a:sym typeface="Lexend Black"/>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2" name="Shape 1172"/>
        <p:cNvGrpSpPr/>
        <p:nvPr/>
      </p:nvGrpSpPr>
      <p:grpSpPr>
        <a:xfrm>
          <a:off x="0" y="0"/>
          <a:ext cx="0" cy="0"/>
          <a:chOff x="0" y="0"/>
          <a:chExt cx="0" cy="0"/>
        </a:xfrm>
      </p:grpSpPr>
      <p:sp>
        <p:nvSpPr>
          <p:cNvPr id="1173" name="Google Shape;1173;p58"/>
          <p:cNvSpPr txBox="1"/>
          <p:nvPr>
            <p:ph idx="3" type="subTitle"/>
          </p:nvPr>
        </p:nvSpPr>
        <p:spPr>
          <a:xfrm>
            <a:off x="5055275" y="3271400"/>
            <a:ext cx="2505600" cy="57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TOM HARRIS</a:t>
            </a:r>
            <a:endParaRPr/>
          </a:p>
        </p:txBody>
      </p:sp>
      <p:sp>
        <p:nvSpPr>
          <p:cNvPr id="1174" name="Google Shape;1174;p58"/>
          <p:cNvSpPr txBox="1"/>
          <p:nvPr>
            <p:ph idx="4" type="subTitle"/>
          </p:nvPr>
        </p:nvSpPr>
        <p:spPr>
          <a:xfrm>
            <a:off x="1583075" y="3271400"/>
            <a:ext cx="2505600" cy="5727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SOFIA HILL</a:t>
            </a:r>
            <a:endParaRPr/>
          </a:p>
        </p:txBody>
      </p:sp>
      <p:pic>
        <p:nvPicPr>
          <p:cNvPr id="1175" name="Google Shape;1175;p58"/>
          <p:cNvPicPr preferRelativeResize="0"/>
          <p:nvPr/>
        </p:nvPicPr>
        <p:blipFill rotWithShape="1">
          <a:blip r:embed="rId3">
            <a:alphaModFix/>
          </a:blip>
          <a:srcRect b="39795" l="19553" r="40327" t="0"/>
          <a:stretch/>
        </p:blipFill>
        <p:spPr>
          <a:xfrm>
            <a:off x="5504089" y="1524525"/>
            <a:ext cx="1608000" cy="1608000"/>
          </a:xfrm>
          <a:prstGeom prst="rect">
            <a:avLst/>
          </a:prstGeom>
          <a:noFill/>
          <a:ln>
            <a:noFill/>
          </a:ln>
        </p:spPr>
      </p:pic>
      <p:pic>
        <p:nvPicPr>
          <p:cNvPr id="1176" name="Google Shape;1176;p58"/>
          <p:cNvPicPr preferRelativeResize="0"/>
          <p:nvPr/>
        </p:nvPicPr>
        <p:blipFill rotWithShape="1">
          <a:blip r:embed="rId4">
            <a:alphaModFix/>
          </a:blip>
          <a:srcRect b="47807" l="24769" r="43478" t="4545"/>
          <a:stretch/>
        </p:blipFill>
        <p:spPr>
          <a:xfrm>
            <a:off x="2031864" y="1524475"/>
            <a:ext cx="1608000" cy="1608000"/>
          </a:xfrm>
          <a:prstGeom prst="rect">
            <a:avLst/>
          </a:prstGeom>
          <a:noFill/>
          <a:ln>
            <a:noFill/>
          </a:ln>
        </p:spPr>
      </p:pic>
      <p:sp>
        <p:nvSpPr>
          <p:cNvPr id="1177" name="Google Shape;1177;p58"/>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OUR TEAM</a:t>
            </a:r>
            <a:endParaRPr/>
          </a:p>
        </p:txBody>
      </p:sp>
      <p:sp>
        <p:nvSpPr>
          <p:cNvPr id="1178" name="Google Shape;1178;p58"/>
          <p:cNvSpPr txBox="1"/>
          <p:nvPr>
            <p:ph idx="1" type="subTitle"/>
          </p:nvPr>
        </p:nvSpPr>
        <p:spPr>
          <a:xfrm>
            <a:off x="5055284" y="3844099"/>
            <a:ext cx="25056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You can speak a bit about this person here</a:t>
            </a:r>
            <a:endParaRPr/>
          </a:p>
        </p:txBody>
      </p:sp>
      <p:sp>
        <p:nvSpPr>
          <p:cNvPr id="1179" name="Google Shape;1179;p58"/>
          <p:cNvSpPr txBox="1"/>
          <p:nvPr>
            <p:ph idx="2" type="subTitle"/>
          </p:nvPr>
        </p:nvSpPr>
        <p:spPr>
          <a:xfrm>
            <a:off x="1583300" y="3844099"/>
            <a:ext cx="25056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a:t>You can speak a bit about this person here</a:t>
            </a:r>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 name="Shape 1183"/>
        <p:cNvGrpSpPr/>
        <p:nvPr/>
      </p:nvGrpSpPr>
      <p:grpSpPr>
        <a:xfrm>
          <a:off x="0" y="0"/>
          <a:ext cx="0" cy="0"/>
          <a:chOff x="0" y="0"/>
          <a:chExt cx="0" cy="0"/>
        </a:xfrm>
      </p:grpSpPr>
      <p:sp>
        <p:nvSpPr>
          <p:cNvPr id="1184" name="Google Shape;1184;p59"/>
          <p:cNvSpPr/>
          <p:nvPr/>
        </p:nvSpPr>
        <p:spPr>
          <a:xfrm>
            <a:off x="3702438"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185" name="Google Shape;1185;p59"/>
          <p:cNvSpPr/>
          <p:nvPr/>
        </p:nvSpPr>
        <p:spPr>
          <a:xfrm>
            <a:off x="437351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186" name="Google Shape;1186;p59"/>
          <p:cNvSpPr/>
          <p:nvPr/>
        </p:nvSpPr>
        <p:spPr>
          <a:xfrm>
            <a:off x="499366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187" name="Google Shape;1187;p59"/>
          <p:cNvSpPr txBox="1"/>
          <p:nvPr>
            <p:ph type="title"/>
          </p:nvPr>
        </p:nvSpPr>
        <p:spPr>
          <a:xfrm>
            <a:off x="2347925" y="1088526"/>
            <a:ext cx="4448100" cy="105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THANKS!</a:t>
            </a:r>
            <a:endParaRPr/>
          </a:p>
        </p:txBody>
      </p:sp>
      <p:sp>
        <p:nvSpPr>
          <p:cNvPr id="1188" name="Google Shape;1188;p59"/>
          <p:cNvSpPr txBox="1"/>
          <p:nvPr>
            <p:ph idx="1" type="subTitle"/>
          </p:nvPr>
        </p:nvSpPr>
        <p:spPr>
          <a:xfrm>
            <a:off x="2347900" y="2038925"/>
            <a:ext cx="4448100" cy="1058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
              <a:buNone/>
            </a:pPr>
            <a:r>
              <a:rPr b="1" lang="en"/>
              <a:t>Do you have any questions?</a:t>
            </a:r>
            <a:endParaRPr b="1"/>
          </a:p>
          <a:p>
            <a:pPr indent="0" lvl="0" marL="0" rtl="0" algn="ctr">
              <a:lnSpc>
                <a:spcPct val="100000"/>
              </a:lnSpc>
              <a:spcBef>
                <a:spcPts val="0"/>
              </a:spcBef>
              <a:spcAft>
                <a:spcPts val="0"/>
              </a:spcAft>
              <a:buSzPts val="1200"/>
              <a:buNone/>
            </a:pPr>
            <a:r>
              <a:rPr lang="en"/>
              <a:t>youremail@freepik.com</a:t>
            </a:r>
            <a:endParaRPr/>
          </a:p>
          <a:p>
            <a:pPr indent="0" lvl="0" marL="0" rtl="0" algn="ctr">
              <a:lnSpc>
                <a:spcPct val="100000"/>
              </a:lnSpc>
              <a:spcBef>
                <a:spcPts val="0"/>
              </a:spcBef>
              <a:spcAft>
                <a:spcPts val="0"/>
              </a:spcAft>
              <a:buSzPts val="1200"/>
              <a:buNone/>
            </a:pPr>
            <a:r>
              <a:rPr lang="en"/>
              <a:t>+34 654 321 432</a:t>
            </a:r>
            <a:endParaRPr/>
          </a:p>
          <a:p>
            <a:pPr indent="0" lvl="0" marL="0" rtl="0" algn="ctr">
              <a:lnSpc>
                <a:spcPct val="100000"/>
              </a:lnSpc>
              <a:spcBef>
                <a:spcPts val="0"/>
              </a:spcBef>
              <a:spcAft>
                <a:spcPts val="0"/>
              </a:spcAft>
              <a:buSzPts val="1200"/>
              <a:buNone/>
            </a:pPr>
            <a:r>
              <a:rPr lang="en"/>
              <a:t>yourwebsite.com</a:t>
            </a:r>
            <a:endParaRPr/>
          </a:p>
        </p:txBody>
      </p:sp>
      <p:sp>
        <p:nvSpPr>
          <p:cNvPr id="1189" name="Google Shape;1189;p59"/>
          <p:cNvSpPr txBox="1"/>
          <p:nvPr/>
        </p:nvSpPr>
        <p:spPr>
          <a:xfrm>
            <a:off x="2496150" y="4343600"/>
            <a:ext cx="4151700" cy="260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1" i="0" lang="en" sz="1000" u="none" cap="none" strike="noStrike">
                <a:solidFill>
                  <a:schemeClr val="dk1"/>
                </a:solidFill>
                <a:latin typeface="Inter"/>
                <a:ea typeface="Inter"/>
                <a:cs typeface="Inter"/>
                <a:sym typeface="Inter"/>
              </a:rPr>
              <a:t>Please keep this slide for attribution</a:t>
            </a:r>
            <a:endParaRPr b="1" i="0" sz="1000" u="none" cap="none" strike="noStrike">
              <a:solidFill>
                <a:schemeClr val="dk1"/>
              </a:solidFill>
              <a:latin typeface="Inter"/>
              <a:ea typeface="Inter"/>
              <a:cs typeface="Inter"/>
              <a:sym typeface="Inter"/>
            </a:endParaRPr>
          </a:p>
        </p:txBody>
      </p:sp>
      <p:sp>
        <p:nvSpPr>
          <p:cNvPr id="1190" name="Google Shape;1190;p59"/>
          <p:cNvSpPr/>
          <p:nvPr/>
        </p:nvSpPr>
        <p:spPr>
          <a:xfrm>
            <a:off x="3753508" y="3236133"/>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1" name="Google Shape;1191;p59"/>
          <p:cNvGrpSpPr/>
          <p:nvPr/>
        </p:nvGrpSpPr>
        <p:grpSpPr>
          <a:xfrm>
            <a:off x="4424429" y="3236324"/>
            <a:ext cx="346056" cy="345674"/>
            <a:chOff x="3303268" y="3817349"/>
            <a:chExt cx="346056" cy="345674"/>
          </a:xfrm>
        </p:grpSpPr>
        <p:sp>
          <p:nvSpPr>
            <p:cNvPr id="1192" name="Google Shape;1192;p5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5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5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5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 name="Google Shape;1196;p59"/>
          <p:cNvGrpSpPr/>
          <p:nvPr/>
        </p:nvGrpSpPr>
        <p:grpSpPr>
          <a:xfrm>
            <a:off x="5044594" y="3236324"/>
            <a:ext cx="346056" cy="345674"/>
            <a:chOff x="3752358" y="3817349"/>
            <a:chExt cx="346056" cy="345674"/>
          </a:xfrm>
        </p:grpSpPr>
        <p:sp>
          <p:nvSpPr>
            <p:cNvPr id="1197" name="Google Shape;1197;p5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5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5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5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4" name="Shape 1204"/>
        <p:cNvGrpSpPr/>
        <p:nvPr/>
      </p:nvGrpSpPr>
      <p:grpSpPr>
        <a:xfrm>
          <a:off x="0" y="0"/>
          <a:ext cx="0" cy="0"/>
          <a:chOff x="0" y="0"/>
          <a:chExt cx="0" cy="0"/>
        </a:xfrm>
      </p:grpSpPr>
      <p:sp>
        <p:nvSpPr>
          <p:cNvPr id="1205" name="Google Shape;1205;p60"/>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ALTERNATIVE RESOURCES</a:t>
            </a:r>
            <a:endParaRPr/>
          </a:p>
        </p:txBody>
      </p:sp>
      <p:sp>
        <p:nvSpPr>
          <p:cNvPr id="1206" name="Google Shape;1206;p60"/>
          <p:cNvSpPr txBox="1"/>
          <p:nvPr>
            <p:ph idx="4294967295" type="body"/>
          </p:nvPr>
        </p:nvSpPr>
        <p:spPr>
          <a:xfrm>
            <a:off x="719975" y="1215751"/>
            <a:ext cx="7704000" cy="510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Here’s an assortment of alternative resources whose style fits the one of this template:</a:t>
            </a:r>
            <a:endParaRPr/>
          </a:p>
          <a:p>
            <a:pPr indent="0" lvl="0" marL="0" rtl="0" algn="l">
              <a:lnSpc>
                <a:spcPct val="100000"/>
              </a:lnSpc>
              <a:spcBef>
                <a:spcPts val="0"/>
              </a:spcBef>
              <a:spcAft>
                <a:spcPts val="0"/>
              </a:spcAft>
              <a:buSzPts val="1200"/>
              <a:buNone/>
            </a:pPr>
            <a:r>
              <a:t/>
            </a:r>
            <a:endParaRPr/>
          </a:p>
        </p:txBody>
      </p:sp>
      <p:pic>
        <p:nvPicPr>
          <p:cNvPr id="1207" name="Google Shape;1207;p60"/>
          <p:cNvPicPr preferRelativeResize="0"/>
          <p:nvPr/>
        </p:nvPicPr>
        <p:blipFill rotWithShape="1">
          <a:blip r:embed="rId3">
            <a:alphaModFix/>
          </a:blip>
          <a:srcRect b="0" l="0" r="0" t="0"/>
          <a:stretch/>
        </p:blipFill>
        <p:spPr>
          <a:xfrm>
            <a:off x="713225" y="1961525"/>
            <a:ext cx="1646625" cy="353025"/>
          </a:xfrm>
          <a:prstGeom prst="rect">
            <a:avLst/>
          </a:prstGeom>
          <a:noFill/>
          <a:ln>
            <a:noFill/>
          </a:ln>
        </p:spPr>
      </p:pic>
      <p:pic>
        <p:nvPicPr>
          <p:cNvPr id="1208" name="Google Shape;1208;p60"/>
          <p:cNvPicPr preferRelativeResize="0"/>
          <p:nvPr/>
        </p:nvPicPr>
        <p:blipFill rotWithShape="1">
          <a:blip r:embed="rId3">
            <a:alphaModFix/>
          </a:blip>
          <a:srcRect b="0" l="0" r="0" t="0"/>
          <a:stretch/>
        </p:blipFill>
        <p:spPr>
          <a:xfrm rot="10800000">
            <a:off x="713225" y="2650875"/>
            <a:ext cx="1646625" cy="353025"/>
          </a:xfrm>
          <a:prstGeom prst="rect">
            <a:avLst/>
          </a:prstGeom>
          <a:noFill/>
          <a:ln>
            <a:noFill/>
          </a:ln>
        </p:spPr>
      </p:pic>
      <p:sp>
        <p:nvSpPr>
          <p:cNvPr id="1209" name="Google Shape;1209;p60"/>
          <p:cNvSpPr/>
          <p:nvPr/>
        </p:nvSpPr>
        <p:spPr>
          <a:xfrm>
            <a:off x="2735850" y="1961475"/>
            <a:ext cx="1042500" cy="1042500"/>
          </a:xfrm>
          <a:prstGeom prst="diamond">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210" name="Google Shape;1210;p60"/>
          <p:cNvSpPr/>
          <p:nvPr/>
        </p:nvSpPr>
        <p:spPr>
          <a:xfrm>
            <a:off x="4290342" y="1961525"/>
            <a:ext cx="1042500" cy="10425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211" name="Google Shape;1211;p60"/>
          <p:cNvSpPr/>
          <p:nvPr/>
        </p:nvSpPr>
        <p:spPr>
          <a:xfrm>
            <a:off x="5844833" y="1961400"/>
            <a:ext cx="1042500" cy="1042500"/>
          </a:xfrm>
          <a:prstGeom prst="frame">
            <a:avLst>
              <a:gd fmla="val 22367" name="adj1"/>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
        <p:nvSpPr>
          <p:cNvPr id="1212" name="Google Shape;1212;p60"/>
          <p:cNvSpPr/>
          <p:nvPr/>
        </p:nvSpPr>
        <p:spPr>
          <a:xfrm>
            <a:off x="7399325" y="1961400"/>
            <a:ext cx="1042500" cy="1042500"/>
          </a:xfrm>
          <a:prstGeom prst="frame">
            <a:avLst>
              <a:gd fmla="val 22367" name="adj1"/>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pic>
        <p:nvPicPr>
          <p:cNvPr id="1213" name="Google Shape;1213;p60"/>
          <p:cNvPicPr preferRelativeResize="0"/>
          <p:nvPr/>
        </p:nvPicPr>
        <p:blipFill rotWithShape="1">
          <a:blip r:embed="rId3">
            <a:alphaModFix/>
          </a:blip>
          <a:srcRect b="0" l="0" r="0" t="0"/>
          <a:stretch/>
        </p:blipFill>
        <p:spPr>
          <a:xfrm rot="10800000">
            <a:off x="719625" y="3326400"/>
            <a:ext cx="7715250" cy="147225"/>
          </a:xfrm>
          <a:prstGeom prst="rect">
            <a:avLst/>
          </a:prstGeom>
          <a:noFill/>
          <a:ln>
            <a:noFill/>
          </a:ln>
        </p:spPr>
      </p:pic>
      <p:pic>
        <p:nvPicPr>
          <p:cNvPr id="1214" name="Google Shape;1214;p60"/>
          <p:cNvPicPr preferRelativeResize="0"/>
          <p:nvPr/>
        </p:nvPicPr>
        <p:blipFill rotWithShape="1">
          <a:blip r:embed="rId3">
            <a:alphaModFix/>
          </a:blip>
          <a:srcRect b="0" l="0" r="0" t="0"/>
          <a:stretch/>
        </p:blipFill>
        <p:spPr>
          <a:xfrm flipH="1" rot="10800000">
            <a:off x="719625" y="3658975"/>
            <a:ext cx="7715250" cy="147225"/>
          </a:xfrm>
          <a:prstGeom prst="rect">
            <a:avLst/>
          </a:prstGeom>
          <a:noFill/>
          <a:ln>
            <a:noFill/>
          </a:ln>
        </p:spPr>
      </p:pic>
      <p:sp>
        <p:nvSpPr>
          <p:cNvPr id="1215" name="Google Shape;1215;p60"/>
          <p:cNvSpPr/>
          <p:nvPr/>
        </p:nvSpPr>
        <p:spPr>
          <a:xfrm>
            <a:off x="714275" y="4092400"/>
            <a:ext cx="7715400" cy="510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Inter"/>
              <a:ea typeface="Inter"/>
              <a:cs typeface="Inter"/>
              <a:sym typeface="Inte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 name="Shape 1219"/>
        <p:cNvGrpSpPr/>
        <p:nvPr/>
      </p:nvGrpSpPr>
      <p:grpSpPr>
        <a:xfrm>
          <a:off x="0" y="0"/>
          <a:ext cx="0" cy="0"/>
          <a:chOff x="0" y="0"/>
          <a:chExt cx="0" cy="0"/>
        </a:xfrm>
      </p:grpSpPr>
      <p:sp>
        <p:nvSpPr>
          <p:cNvPr id="1220" name="Google Shape;1220;p61"/>
          <p:cNvSpPr txBox="1"/>
          <p:nvPr>
            <p:ph idx="1" type="body"/>
          </p:nvPr>
        </p:nvSpPr>
        <p:spPr>
          <a:xfrm>
            <a:off x="720000" y="1215752"/>
            <a:ext cx="7704000" cy="341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lnSpc>
                <a:spcPct val="100000"/>
              </a:lnSpc>
              <a:spcBef>
                <a:spcPts val="300"/>
              </a:spcBef>
              <a:spcAft>
                <a:spcPts val="0"/>
              </a:spcAft>
              <a:buSzPts val="1200"/>
              <a:buNone/>
            </a:pPr>
            <a:r>
              <a:rPr b="1" lang="en"/>
              <a:t>Photos</a:t>
            </a:r>
            <a:endParaRPr b="1"/>
          </a:p>
          <a:p>
            <a:pPr indent="-203200" lvl="0" marL="241300" rtl="0" algn="l">
              <a:lnSpc>
                <a:spcPct val="100000"/>
              </a:lnSpc>
              <a:spcBef>
                <a:spcPts val="800"/>
              </a:spcBef>
              <a:spcAft>
                <a:spcPts val="0"/>
              </a:spcAft>
              <a:buSzPts val="1200"/>
              <a:buFont typeface="Inter"/>
              <a:buChar char="●"/>
            </a:pPr>
            <a:r>
              <a:rPr lang="en" u="sng">
                <a:solidFill>
                  <a:schemeClr val="hlink"/>
                </a:solidFill>
                <a:hlinkClick r:id="rId3"/>
              </a:rPr>
              <a:t>Beautiful women working together in a startup company</a:t>
            </a:r>
            <a:endParaRPr/>
          </a:p>
          <a:p>
            <a:pPr indent="-203200" lvl="0" marL="241300" rtl="0" algn="l">
              <a:lnSpc>
                <a:spcPct val="100000"/>
              </a:lnSpc>
              <a:spcBef>
                <a:spcPts val="0"/>
              </a:spcBef>
              <a:spcAft>
                <a:spcPts val="0"/>
              </a:spcAft>
              <a:buSzPts val="1200"/>
              <a:buFont typeface="Inter Light"/>
              <a:buChar char="●"/>
            </a:pPr>
            <a:r>
              <a:rPr lang="en" u="sng">
                <a:solidFill>
                  <a:schemeClr val="hlink"/>
                </a:solidFill>
                <a:hlinkClick r:id="rId4"/>
              </a:rPr>
              <a:t>Corporate employee posing at the office</a:t>
            </a:r>
            <a:endParaRPr/>
          </a:p>
          <a:p>
            <a:pPr indent="-203200" lvl="0" marL="241300" rtl="0" algn="l">
              <a:lnSpc>
                <a:spcPct val="100000"/>
              </a:lnSpc>
              <a:spcBef>
                <a:spcPts val="0"/>
              </a:spcBef>
              <a:spcAft>
                <a:spcPts val="0"/>
              </a:spcAft>
              <a:buSzPts val="1200"/>
              <a:buFont typeface="Inter Light"/>
              <a:buChar char="●"/>
            </a:pPr>
            <a:r>
              <a:rPr lang="en" u="sng">
                <a:solidFill>
                  <a:schemeClr val="hlink"/>
                </a:solidFill>
                <a:hlinkClick r:id="rId5"/>
              </a:rPr>
              <a:t>Businessman looking on a tablet</a:t>
            </a:r>
            <a:endParaRPr/>
          </a:p>
          <a:p>
            <a:pPr indent="-203200" lvl="0" marL="241300" rtl="0" algn="l">
              <a:lnSpc>
                <a:spcPct val="100000"/>
              </a:lnSpc>
              <a:spcBef>
                <a:spcPts val="0"/>
              </a:spcBef>
              <a:spcAft>
                <a:spcPts val="0"/>
              </a:spcAft>
              <a:buSzPts val="1200"/>
              <a:buFont typeface="Inter Light"/>
              <a:buChar char="●"/>
            </a:pPr>
            <a:r>
              <a:rPr lang="en" u="sng">
                <a:solidFill>
                  <a:schemeClr val="hlink"/>
                </a:solidFill>
                <a:hlinkClick r:id="rId6"/>
              </a:rPr>
              <a:t>Two male colleagues talking to each other during a meeting</a:t>
            </a:r>
            <a:endParaRPr/>
          </a:p>
          <a:p>
            <a:pPr indent="-203200" lvl="0" marL="241300" rtl="0" algn="l">
              <a:lnSpc>
                <a:spcPct val="100000"/>
              </a:lnSpc>
              <a:spcBef>
                <a:spcPts val="0"/>
              </a:spcBef>
              <a:spcAft>
                <a:spcPts val="0"/>
              </a:spcAft>
              <a:buSzPts val="1200"/>
              <a:buFont typeface="Inter Light"/>
              <a:buChar char="●"/>
            </a:pPr>
            <a:r>
              <a:rPr lang="en" u="sng">
                <a:solidFill>
                  <a:schemeClr val="hlink"/>
                </a:solidFill>
                <a:hlinkClick r:id="rId7"/>
              </a:rPr>
              <a:t>Office workers using finance graphs</a:t>
            </a:r>
            <a:endParaRPr/>
          </a:p>
          <a:p>
            <a:pPr indent="-203200" lvl="0" marL="241300" rtl="0" algn="l">
              <a:lnSpc>
                <a:spcPct val="100000"/>
              </a:lnSpc>
              <a:spcBef>
                <a:spcPts val="0"/>
              </a:spcBef>
              <a:spcAft>
                <a:spcPts val="0"/>
              </a:spcAft>
              <a:buSzPts val="1200"/>
              <a:buFont typeface="Inter Light"/>
              <a:buChar char="●"/>
            </a:pPr>
            <a:r>
              <a:rPr lang="en" u="sng">
                <a:solidFill>
                  <a:schemeClr val="hlink"/>
                </a:solidFill>
                <a:hlinkClick r:id="rId8"/>
              </a:rPr>
              <a:t>Man showing something to his colleagues on laptop during a meeting</a:t>
            </a:r>
            <a:endParaRPr/>
          </a:p>
        </p:txBody>
      </p:sp>
      <p:sp>
        <p:nvSpPr>
          <p:cNvPr id="1221" name="Google Shape;1221;p61"/>
          <p:cNvSpPr txBox="1"/>
          <p:nvPr>
            <p:ph type="title"/>
          </p:nvPr>
        </p:nvSpPr>
        <p:spPr>
          <a:xfrm>
            <a:off x="720000" y="445025"/>
            <a:ext cx="77040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RESOURCES</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5" name="Shape 1225"/>
        <p:cNvGrpSpPr/>
        <p:nvPr/>
      </p:nvGrpSpPr>
      <p:grpSpPr>
        <a:xfrm>
          <a:off x="0" y="0"/>
          <a:ext cx="0" cy="0"/>
          <a:chOff x="0" y="0"/>
          <a:chExt cx="0" cy="0"/>
        </a:xfrm>
      </p:grpSpPr>
      <p:sp>
        <p:nvSpPr>
          <p:cNvPr id="1226" name="Google Shape;1226;p62"/>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a:t>
            </a:r>
            <a:endParaRPr/>
          </a:p>
        </p:txBody>
      </p:sp>
      <p:sp>
        <p:nvSpPr>
          <p:cNvPr id="1227" name="Google Shape;1227;p6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E2A47"/>
              </a:buClr>
              <a:buSzPts val="1100"/>
              <a:buFont typeface="Arial"/>
              <a:buNone/>
            </a:pPr>
            <a:r>
              <a:rPr b="0" i="0" lang="en" sz="1100" u="none" cap="none" strike="noStrike">
                <a:solidFill>
                  <a:schemeClr val="lt1"/>
                </a:solidFill>
                <a:latin typeface="Arial"/>
                <a:ea typeface="Arial"/>
                <a:cs typeface="Arial"/>
                <a:sym typeface="Arial"/>
              </a:rPr>
              <a:t>If you have a free account, in order to use this template, you must credit </a:t>
            </a:r>
            <a:r>
              <a:rPr b="1" i="0" lang="en" sz="1100" u="sng" cap="none" strike="noStrike">
                <a:solidFill>
                  <a:schemeClr val="hlink"/>
                </a:solidFill>
                <a:latin typeface="Arial"/>
                <a:ea typeface="Arial"/>
                <a:cs typeface="Arial"/>
                <a:sym typeface="Arial"/>
                <a:hlinkClick r:id="rId3"/>
              </a:rPr>
              <a:t>Slidesgo</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by keeping the </a:t>
            </a:r>
            <a:r>
              <a:rPr b="1" i="0" lang="en" sz="1100" u="sng" cap="none" strike="noStrike">
                <a:solidFill>
                  <a:schemeClr val="hlink"/>
                </a:solidFill>
                <a:latin typeface="Arial"/>
                <a:ea typeface="Arial"/>
                <a:cs typeface="Arial"/>
                <a:sym typeface="Arial"/>
                <a:hlinkClick action="ppaction://hlinksldjump" r:id="rId4"/>
              </a:rPr>
              <a:t>Thanks</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slide. Please refer to the next slide to read the instructions for premium users.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rgbClr val="0E2A47"/>
              </a:buClr>
              <a:buSzPts val="1100"/>
              <a:buFont typeface="Arial"/>
              <a:buNone/>
            </a:pPr>
            <a:r>
              <a:rPr b="1" i="0" lang="en" sz="1100" u="none" cap="none" strike="noStrike">
                <a:solidFill>
                  <a:schemeClr val="hlink"/>
                </a:solidFill>
                <a:latin typeface="Arial"/>
                <a:ea typeface="Arial"/>
                <a:cs typeface="Arial"/>
                <a:sym typeface="Arial"/>
              </a:rPr>
              <a:t>As a Free user, you are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40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projects.</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400"/>
              </a:spcBef>
              <a:spcAft>
                <a:spcPts val="0"/>
              </a:spcAft>
              <a:buClr>
                <a:srgbClr val="0E2A47"/>
              </a:buClr>
              <a:buSzPts val="1100"/>
              <a:buFont typeface="Arial"/>
              <a:buNone/>
            </a:pPr>
            <a:r>
              <a:rPr b="1" i="0" lang="en" sz="1100" u="none" cap="none" strike="noStrike">
                <a:solidFill>
                  <a:schemeClr val="hlink"/>
                </a:solidFill>
                <a:latin typeface="Arial"/>
                <a:ea typeface="Arial"/>
                <a:cs typeface="Arial"/>
                <a:sym typeface="Arial"/>
              </a:rPr>
              <a:t>You are not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any of Slidesgo Content (or a modified version of Slidesgo Content).</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Slidesgo Content unless it has been expressly authorized by Slidesgo.</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Include Slidesgo Content in an online or offline database or file.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Offer Slidesgo templates (or modified versions of Slidesgo templates) for download.</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Acquire the copyright of Slidesgo Content.</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E2A47"/>
              </a:buClr>
              <a:buSzPts val="1100"/>
              <a:buFont typeface="Arial"/>
              <a:buNone/>
            </a:pPr>
            <a:r>
              <a:rPr b="1" i="0" lang="en" sz="1100" u="sng" cap="none" strike="noStrike">
                <a:solidFill>
                  <a:schemeClr val="hlink"/>
                </a:solidFill>
                <a:latin typeface="Arial"/>
                <a:ea typeface="Arial"/>
                <a:cs typeface="Arial"/>
                <a:sym typeface="Arial"/>
                <a:hlinkClick r:id="rId5"/>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hlink"/>
                </a:solidFill>
                <a:latin typeface="Arial"/>
                <a:ea typeface="Arial"/>
                <a:cs typeface="Arial"/>
                <a:sym typeface="Arial"/>
                <a:hlinkClick r:id="rId6"/>
              </a:rPr>
              <a:t>https://slidesgo.com/slidesgo-school</a:t>
            </a:r>
            <a:endParaRPr b="0" i="0" sz="1000" u="none" cap="none" strike="noStrike">
              <a:solidFill>
                <a:srgbClr val="FFFFFF"/>
              </a:solidFill>
              <a:latin typeface="Arial"/>
              <a:ea typeface="Arial"/>
              <a:cs typeface="Arial"/>
              <a:sym typeface="Arial"/>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1" name="Shape 1231"/>
        <p:cNvGrpSpPr/>
        <p:nvPr/>
      </p:nvGrpSpPr>
      <p:grpSpPr>
        <a:xfrm>
          <a:off x="0" y="0"/>
          <a:ext cx="0" cy="0"/>
          <a:chOff x="0" y="0"/>
          <a:chExt cx="0" cy="0"/>
        </a:xfrm>
      </p:grpSpPr>
      <p:sp>
        <p:nvSpPr>
          <p:cNvPr id="1232" name="Google Shape;1232;p6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As a Premium user, you can use this template without attributing </a:t>
            </a:r>
            <a:r>
              <a:rPr b="1" i="0" lang="en" sz="1100" u="sng" cap="none" strike="noStrike">
                <a:solidFill>
                  <a:schemeClr val="hlink"/>
                </a:solidFill>
                <a:latin typeface="Arial"/>
                <a:ea typeface="Arial"/>
                <a:cs typeface="Arial"/>
                <a:sym typeface="Arial"/>
                <a:hlinkClick r:id="rId3"/>
              </a:rPr>
              <a:t>Slidesgo</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or keeping the </a:t>
            </a:r>
            <a:r>
              <a:rPr b="1" i="0" lang="en" sz="1100" u="sng" cap="none" strike="noStrike">
                <a:solidFill>
                  <a:schemeClr val="hlink"/>
                </a:solidFill>
                <a:latin typeface="Arial"/>
                <a:ea typeface="Arial"/>
                <a:cs typeface="Arial"/>
                <a:sym typeface="Arial"/>
                <a:hlinkClick action="ppaction://hlinksldjump" r:id="rId4"/>
              </a:rPr>
              <a:t>Thanks</a:t>
            </a:r>
            <a:r>
              <a:rPr b="0" i="0" lang="en" sz="1100" u="none" cap="none" strike="noStrike">
                <a:solidFill>
                  <a:schemeClr val="lt1"/>
                </a:solidFill>
                <a:latin typeface="Arial"/>
                <a:ea typeface="Arial"/>
                <a:cs typeface="Arial"/>
                <a:sym typeface="Arial"/>
              </a:rPr>
              <a:t> slide.</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chemeClr val="dk1"/>
              </a:buClr>
              <a:buSzPts val="1100"/>
              <a:buFont typeface="Arial"/>
              <a:buNone/>
            </a:pPr>
            <a:r>
              <a:rPr b="1" i="0" lang="en" sz="1100" u="none" cap="none" strike="noStrike">
                <a:solidFill>
                  <a:schemeClr val="hlink"/>
                </a:solidFill>
                <a:latin typeface="Arial"/>
                <a:ea typeface="Arial"/>
                <a:cs typeface="Arial"/>
                <a:sym typeface="Arial"/>
              </a:rPr>
              <a:t>You are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Modify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it for both personal and commercial purposes.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Hide or delete the “Thanks” slide and the mention to Slidesgo in the credits.</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Share this template in an editable format with people who are not part of your team.</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1000"/>
              </a:spcBef>
              <a:spcAft>
                <a:spcPts val="0"/>
              </a:spcAft>
              <a:buClr>
                <a:schemeClr val="dk1"/>
              </a:buClr>
              <a:buSzPts val="1100"/>
              <a:buFont typeface="Arial"/>
              <a:buNone/>
            </a:pPr>
            <a:r>
              <a:rPr b="1" i="0" lang="en" sz="1100" u="none" cap="none" strike="noStrike">
                <a:solidFill>
                  <a:schemeClr val="hlink"/>
                </a:solidFill>
                <a:latin typeface="Arial"/>
                <a:ea typeface="Arial"/>
                <a:cs typeface="Arial"/>
                <a:sym typeface="Arial"/>
              </a:rPr>
              <a:t>You are not allowed to:</a:t>
            </a:r>
            <a:endParaRPr b="1" i="0" sz="1100" u="none" cap="none" strike="noStrike">
              <a:solidFill>
                <a:schemeClr val="hlink"/>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Sublicense, sell or rent this Slidesgo Template (or a modified version of this Slidesgo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Use any of the elements that are part of this Slidesgo Template in an isolated and separated way from this Template.</a:t>
            </a:r>
            <a:endParaRPr b="0" i="0" sz="1100" u="none" cap="none" strike="noStrike">
              <a:solidFill>
                <a:schemeClr val="lt1"/>
              </a:solidFill>
              <a:latin typeface="Arial"/>
              <a:ea typeface="Arial"/>
              <a:cs typeface="Arial"/>
              <a:sym typeface="Arial"/>
            </a:endParaRPr>
          </a:p>
          <a:p>
            <a:pPr indent="-298450" lvl="0" marL="457200" marR="0" rtl="0" algn="l">
              <a:lnSpc>
                <a:spcPct val="100000"/>
              </a:lnSpc>
              <a:spcBef>
                <a:spcPts val="0"/>
              </a:spcBef>
              <a:spcAft>
                <a:spcPts val="0"/>
              </a:spcAft>
              <a:buClr>
                <a:schemeClr val="lt1"/>
              </a:buClr>
              <a:buSzPts val="1100"/>
              <a:buFont typeface="Arial"/>
              <a:buChar char="●"/>
            </a:pPr>
            <a:r>
              <a:rPr b="0" i="0" lang="en" sz="1100" u="none" cap="none" strike="noStrike">
                <a:solidFill>
                  <a:schemeClr val="lt1"/>
                </a:solidFill>
                <a:latin typeface="Arial"/>
                <a:ea typeface="Arial"/>
                <a:cs typeface="Arial"/>
                <a:sym typeface="Arial"/>
              </a:rPr>
              <a:t>Register any of the elements that are part of this template as a trademark or logo, or register it as a work in an intellectual property registry or similar.</a:t>
            </a:r>
            <a:endParaRPr b="0" i="0" sz="1100" u="none" cap="none" strike="noStrike">
              <a:solidFill>
                <a:schemeClr val="lt1"/>
              </a:solidFill>
              <a:latin typeface="Arial"/>
              <a:ea typeface="Arial"/>
              <a:cs typeface="Arial"/>
              <a:sym typeface="Arial"/>
            </a:endParaRPr>
          </a:p>
          <a:p>
            <a:pPr indent="0" lvl="0" marL="0" marR="0" rtl="0" algn="l">
              <a:lnSpc>
                <a:spcPct val="100000"/>
              </a:lnSpc>
              <a:spcBef>
                <a:spcPts val="0"/>
              </a:spcBef>
              <a:spcAft>
                <a:spcPts val="0"/>
              </a:spcAft>
              <a:buClr>
                <a:schemeClr val="dk1"/>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For more information about editing slides, please read our FAQs or visit our blog:</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sng" cap="none" strike="noStrike">
                <a:solidFill>
                  <a:schemeClr val="hlink"/>
                </a:solidFill>
                <a:latin typeface="Arial"/>
                <a:ea typeface="Arial"/>
                <a:cs typeface="Arial"/>
                <a:sym typeface="Arial"/>
                <a:hlinkClick r:id="rId5"/>
              </a:rPr>
              <a:t>https://slidesgo.com/faqs</a:t>
            </a:r>
            <a:r>
              <a:rPr b="0" i="0" lang="en" sz="1100" u="none" cap="none" strike="noStrike">
                <a:solidFill>
                  <a:schemeClr val="lt1"/>
                </a:solidFill>
                <a:latin typeface="Arial"/>
                <a:ea typeface="Arial"/>
                <a:cs typeface="Arial"/>
                <a:sym typeface="Arial"/>
              </a:rPr>
              <a:t> and </a:t>
            </a:r>
            <a:r>
              <a:rPr b="1" i="0" lang="en" sz="1100" u="sng" cap="none" strike="noStrike">
                <a:solidFill>
                  <a:schemeClr val="hlink"/>
                </a:solidFill>
                <a:latin typeface="Arial"/>
                <a:ea typeface="Arial"/>
                <a:cs typeface="Arial"/>
                <a:sym typeface="Arial"/>
                <a:hlinkClick r:id="rId6"/>
              </a:rPr>
              <a:t>https://slidesgo.com/slidesgo-school</a:t>
            </a:r>
            <a:endParaRPr b="0" i="0" sz="1000" u="none" cap="none" strike="noStrike">
              <a:solidFill>
                <a:schemeClr val="lt1"/>
              </a:solidFill>
              <a:latin typeface="Arial"/>
              <a:ea typeface="Arial"/>
              <a:cs typeface="Arial"/>
              <a:sym typeface="Arial"/>
            </a:endParaRPr>
          </a:p>
        </p:txBody>
      </p:sp>
      <p:sp>
        <p:nvSpPr>
          <p:cNvPr id="1233" name="Google Shape;1233;p63"/>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Instructions for use (premium users)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7" name="Shape 1237"/>
        <p:cNvGrpSpPr/>
        <p:nvPr/>
      </p:nvGrpSpPr>
      <p:grpSpPr>
        <a:xfrm>
          <a:off x="0" y="0"/>
          <a:ext cx="0" cy="0"/>
          <a:chOff x="0" y="0"/>
          <a:chExt cx="0" cy="0"/>
        </a:xfrm>
      </p:grpSpPr>
      <p:sp>
        <p:nvSpPr>
          <p:cNvPr id="1238" name="Google Shape;1238;p64"/>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This presentation has been made using the following fonts:</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1000"/>
              </a:spcBef>
              <a:spcAft>
                <a:spcPts val="0"/>
              </a:spcAft>
              <a:buClr>
                <a:schemeClr val="dk1"/>
              </a:buClr>
              <a:buSzPts val="1100"/>
              <a:buFont typeface="Arial"/>
              <a:buNone/>
            </a:pPr>
            <a:r>
              <a:rPr b="1" i="0" lang="en" sz="1100" u="none" cap="none" strike="noStrike">
                <a:solidFill>
                  <a:schemeClr val="lt1"/>
                </a:solidFill>
                <a:latin typeface="Arial"/>
                <a:ea typeface="Arial"/>
                <a:cs typeface="Arial"/>
                <a:sym typeface="Arial"/>
              </a:rPr>
              <a:t>Lexend</a:t>
            </a:r>
            <a:endParaRPr b="1"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t>
            </a:r>
            <a:r>
              <a:rPr b="0" i="0" lang="en" sz="1100" u="sng" cap="none" strike="noStrike">
                <a:solidFill>
                  <a:schemeClr val="lt1"/>
                </a:solidFill>
                <a:latin typeface="Arial"/>
                <a:ea typeface="Arial"/>
                <a:cs typeface="Arial"/>
                <a:sym typeface="Arial"/>
                <a:hlinkClick r:id="rId3">
                  <a:extLst>
                    <a:ext uri="{A12FA001-AC4F-418D-AE19-62706E023703}">
                      <ahyp:hlinkClr val="tx"/>
                    </a:ext>
                  </a:extLst>
                </a:hlinkClick>
              </a:rPr>
              <a:t>https://fonts.google.com/specimen/Lexend</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1" i="0" lang="en" sz="1100" u="none" cap="none" strike="noStrike">
                <a:solidFill>
                  <a:schemeClr val="lt1"/>
                </a:solidFill>
                <a:latin typeface="Arial"/>
                <a:ea typeface="Arial"/>
                <a:cs typeface="Arial"/>
                <a:sym typeface="Arial"/>
              </a:rPr>
              <a:t>Inter</a:t>
            </a:r>
            <a:endParaRPr b="1"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a:t>
            </a:r>
            <a:r>
              <a:rPr b="0" i="0" lang="en" sz="1100" u="sng" cap="none" strike="noStrike">
                <a:solidFill>
                  <a:schemeClr val="lt1"/>
                </a:solidFill>
                <a:latin typeface="Arial"/>
                <a:ea typeface="Arial"/>
                <a:cs typeface="Arial"/>
                <a:sym typeface="Arial"/>
                <a:hlinkClick r:id="rId4">
                  <a:extLst>
                    <a:ext uri="{A12FA001-AC4F-418D-AE19-62706E023703}">
                      <ahyp:hlinkClr val="tx"/>
                    </a:ext>
                  </a:extLst>
                </a:hlinkClick>
              </a:rPr>
              <a:t>https://fonts.google.com/specimen/Inter</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p:txBody>
      </p:sp>
      <p:sp>
        <p:nvSpPr>
          <p:cNvPr id="1239" name="Google Shape;1239;p64"/>
          <p:cNvSpPr/>
          <p:nvPr/>
        </p:nvSpPr>
        <p:spPr>
          <a:xfrm>
            <a:off x="2052650" y="294780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64"/>
          <p:cNvSpPr/>
          <p:nvPr/>
        </p:nvSpPr>
        <p:spPr>
          <a:xfrm>
            <a:off x="3114470" y="2947800"/>
            <a:ext cx="791400" cy="754200"/>
          </a:xfrm>
          <a:prstGeom prst="roundRect">
            <a:avLst>
              <a:gd fmla="val 16667" name="adj"/>
            </a:avLst>
          </a:prstGeom>
          <a:solidFill>
            <a:srgbClr val="F0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64"/>
          <p:cNvSpPr/>
          <p:nvPr/>
        </p:nvSpPr>
        <p:spPr>
          <a:xfrm>
            <a:off x="4176289"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64"/>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#191919</a:t>
            </a:r>
            <a:endParaRPr b="0" i="0" sz="1000" u="none" cap="none" strike="noStrike">
              <a:solidFill>
                <a:srgbClr val="FFFFFF"/>
              </a:solidFill>
              <a:latin typeface="Arial"/>
              <a:ea typeface="Arial"/>
              <a:cs typeface="Arial"/>
              <a:sym typeface="Arial"/>
            </a:endParaRPr>
          </a:p>
        </p:txBody>
      </p:sp>
      <p:sp>
        <p:nvSpPr>
          <p:cNvPr id="1243" name="Google Shape;1243;p64"/>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rial"/>
                <a:ea typeface="Arial"/>
                <a:cs typeface="Arial"/>
                <a:sym typeface="Arial"/>
              </a:rPr>
              <a:t>#f0efef</a:t>
            </a:r>
            <a:endParaRPr b="0" i="0" sz="1000" u="none" cap="none" strike="noStrike">
              <a:solidFill>
                <a:schemeClr val="dk1"/>
              </a:solidFill>
              <a:latin typeface="Arial"/>
              <a:ea typeface="Arial"/>
              <a:cs typeface="Arial"/>
              <a:sym typeface="Arial"/>
            </a:endParaRPr>
          </a:p>
        </p:txBody>
      </p:sp>
      <p:sp>
        <p:nvSpPr>
          <p:cNvPr id="1244" name="Google Shape;1244;p64"/>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rial"/>
                <a:ea typeface="Arial"/>
                <a:cs typeface="Arial"/>
                <a:sym typeface="Arial"/>
              </a:rPr>
              <a:t>#ffffff</a:t>
            </a:r>
            <a:endParaRPr b="0" i="0" sz="1000" u="none" cap="none" strike="noStrike">
              <a:solidFill>
                <a:schemeClr val="dk1"/>
              </a:solidFill>
              <a:latin typeface="Arial"/>
              <a:ea typeface="Arial"/>
              <a:cs typeface="Arial"/>
              <a:sym typeface="Arial"/>
            </a:endParaRPr>
          </a:p>
        </p:txBody>
      </p:sp>
      <p:sp>
        <p:nvSpPr>
          <p:cNvPr id="1245" name="Google Shape;1245;p64"/>
          <p:cNvSpPr/>
          <p:nvPr/>
        </p:nvSpPr>
        <p:spPr>
          <a:xfrm>
            <a:off x="5238125" y="2947800"/>
            <a:ext cx="791400" cy="754200"/>
          </a:xfrm>
          <a:prstGeom prst="roundRect">
            <a:avLst>
              <a:gd fmla="val 16667" name="adj"/>
            </a:avLst>
          </a:prstGeom>
          <a:solidFill>
            <a:srgbClr val="4619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64"/>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#4619bb</a:t>
            </a:r>
            <a:endParaRPr b="0" i="0" sz="1000" u="none" cap="none" strike="noStrike">
              <a:solidFill>
                <a:srgbClr val="FFFFFF"/>
              </a:solidFill>
              <a:latin typeface="Arial"/>
              <a:ea typeface="Arial"/>
              <a:cs typeface="Arial"/>
              <a:sym typeface="Arial"/>
            </a:endParaRPr>
          </a:p>
        </p:txBody>
      </p:sp>
      <p:sp>
        <p:nvSpPr>
          <p:cNvPr id="1247" name="Google Shape;1247;p64"/>
          <p:cNvSpPr/>
          <p:nvPr/>
        </p:nvSpPr>
        <p:spPr>
          <a:xfrm>
            <a:off x="6299950" y="2947800"/>
            <a:ext cx="791400" cy="754200"/>
          </a:xfrm>
          <a:prstGeom prst="roundRect">
            <a:avLst>
              <a:gd fmla="val 16667" name="adj"/>
            </a:avLst>
          </a:prstGeom>
          <a:solidFill>
            <a:srgbClr val="201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64"/>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#20124d</a:t>
            </a:r>
            <a:endParaRPr b="0" i="0" sz="1000" u="none" cap="none" strike="noStrike">
              <a:solidFill>
                <a:srgbClr val="FFFFFF"/>
              </a:solidFill>
              <a:latin typeface="Arial"/>
              <a:ea typeface="Arial"/>
              <a:cs typeface="Arial"/>
              <a:sym typeface="Arial"/>
            </a:endParaRPr>
          </a:p>
        </p:txBody>
      </p:sp>
      <p:sp>
        <p:nvSpPr>
          <p:cNvPr id="1249" name="Google Shape;1249;p64"/>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Fonts &amp; colors used</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3" name="Shape 1253"/>
        <p:cNvGrpSpPr/>
        <p:nvPr/>
      </p:nvGrpSpPr>
      <p:grpSpPr>
        <a:xfrm>
          <a:off x="0" y="0"/>
          <a:ext cx="0" cy="0"/>
          <a:chOff x="0" y="0"/>
          <a:chExt cx="0" cy="0"/>
        </a:xfrm>
      </p:grpSpPr>
      <p:sp>
        <p:nvSpPr>
          <p:cNvPr id="1254" name="Google Shape;1254;p65"/>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 </a:t>
            </a:r>
            <a:r>
              <a:rPr b="1" i="0" lang="en" sz="1100" u="none" cap="none" strike="noStrike">
                <a:solidFill>
                  <a:schemeClr val="hlink"/>
                </a:solidFill>
                <a:latin typeface="Arial"/>
                <a:ea typeface="Arial"/>
                <a:cs typeface="Arial"/>
                <a:sym typeface="Arial"/>
              </a:rPr>
              <a:t>h</a:t>
            </a:r>
            <a:r>
              <a:rPr b="1" i="0" lang="en" sz="1100" u="none" cap="none" strike="noStrike">
                <a:solidFill>
                  <a:schemeClr val="hlink"/>
                </a:solidFill>
                <a:uFill>
                  <a:noFill/>
                </a:uFill>
                <a:latin typeface="Arial"/>
                <a:ea typeface="Arial"/>
                <a:cs typeface="Arial"/>
                <a:sym typeface="Arial"/>
                <a:hlinkClick r:id="rId3"/>
              </a:rPr>
              <a:t>ow it works</a:t>
            </a:r>
            <a:r>
              <a:rPr b="0" i="0" lang="en" sz="1100" u="none" cap="none" strike="noStrike">
                <a:solidFill>
                  <a:schemeClr val="lt1"/>
                </a:solidFill>
                <a:uFill>
                  <a:noFill/>
                </a:uFill>
                <a:latin typeface="Arial"/>
                <a:ea typeface="Arial"/>
                <a:cs typeface="Arial"/>
                <a:sym typeface="Arial"/>
                <a:hlinkClick r:id="rId4">
                  <a:extLst>
                    <a:ext uri="{A12FA001-AC4F-418D-AE19-62706E023703}">
                      <ahyp:hlinkClr val="tx"/>
                    </a:ext>
                  </a:extLst>
                </a:hlinkClick>
              </a:rPr>
              <a:t>.</a:t>
            </a:r>
            <a:endParaRPr b="0" i="0" sz="1100" u="none" cap="none" strike="noStrike">
              <a:solidFill>
                <a:srgbClr val="869FB2"/>
              </a:solidFill>
              <a:latin typeface="Arial"/>
              <a:ea typeface="Arial"/>
              <a:cs typeface="Arial"/>
              <a:sym typeface="Arial"/>
            </a:endParaRPr>
          </a:p>
        </p:txBody>
      </p:sp>
      <p:sp>
        <p:nvSpPr>
          <p:cNvPr id="1255" name="Google Shape;1255;p65"/>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rPr>
              <a:t>Storyset</a:t>
            </a:r>
            <a:endParaRPr/>
          </a:p>
        </p:txBody>
      </p:sp>
      <p:pic>
        <p:nvPicPr>
          <p:cNvPr id="1256" name="Google Shape;1256;p65"/>
          <p:cNvPicPr preferRelativeResize="0"/>
          <p:nvPr/>
        </p:nvPicPr>
        <p:blipFill rotWithShape="1">
          <a:blip r:embed="rId5">
            <a:alphaModFix/>
          </a:blip>
          <a:srcRect b="16539" l="0" r="0" t="16547"/>
          <a:stretch/>
        </p:blipFill>
        <p:spPr>
          <a:xfrm>
            <a:off x="723400" y="2607125"/>
            <a:ext cx="1522615" cy="1018800"/>
          </a:xfrm>
          <a:prstGeom prst="rect">
            <a:avLst/>
          </a:prstGeom>
          <a:noFill/>
          <a:ln>
            <a:noFill/>
          </a:ln>
        </p:spPr>
      </p:pic>
      <p:sp>
        <p:nvSpPr>
          <p:cNvPr id="1257" name="Google Shape;1257;p6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7">
                  <a:extLst>
                    <a:ext uri="{A12FA001-AC4F-418D-AE19-62706E023703}">
                      <ahyp:hlinkClr val="tx"/>
                    </a:ext>
                  </a:extLst>
                </a:hlinkClick>
              </a:rPr>
              <a:t>Pana</a:t>
            </a:r>
            <a:endParaRPr b="1" i="0" sz="1400" u="none" cap="none" strike="noStrike">
              <a:solidFill>
                <a:srgbClr val="869FB2"/>
              </a:solidFill>
              <a:latin typeface="Arial"/>
              <a:ea typeface="Arial"/>
              <a:cs typeface="Arial"/>
              <a:sym typeface="Arial"/>
            </a:endParaRPr>
          </a:p>
        </p:txBody>
      </p:sp>
      <p:sp>
        <p:nvSpPr>
          <p:cNvPr id="1258" name="Google Shape;1258;p6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9">
                  <a:extLst>
                    <a:ext uri="{A12FA001-AC4F-418D-AE19-62706E023703}">
                      <ahyp:hlinkClr val="tx"/>
                    </a:ext>
                  </a:extLst>
                </a:hlinkClick>
              </a:rPr>
              <a:t>Amico</a:t>
            </a:r>
            <a:endParaRPr b="1" i="0" sz="1400" u="none" cap="none" strike="noStrike">
              <a:solidFill>
                <a:srgbClr val="869FB2"/>
              </a:solidFill>
              <a:latin typeface="Arial"/>
              <a:ea typeface="Arial"/>
              <a:cs typeface="Arial"/>
              <a:sym typeface="Arial"/>
            </a:endParaRPr>
          </a:p>
        </p:txBody>
      </p:sp>
      <p:sp>
        <p:nvSpPr>
          <p:cNvPr id="1259" name="Google Shape;1259;p6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1">
                  <a:extLst>
                    <a:ext uri="{A12FA001-AC4F-418D-AE19-62706E023703}">
                      <ahyp:hlinkClr val="tx"/>
                    </a:ext>
                  </a:extLst>
                </a:hlinkClick>
              </a:rPr>
              <a:t>Bro</a:t>
            </a:r>
            <a:endParaRPr b="1" i="0" sz="1400" u="none" cap="none" strike="noStrike">
              <a:solidFill>
                <a:srgbClr val="869FB2"/>
              </a:solidFill>
              <a:latin typeface="Arial"/>
              <a:ea typeface="Arial"/>
              <a:cs typeface="Arial"/>
              <a:sym typeface="Arial"/>
            </a:endParaRPr>
          </a:p>
        </p:txBody>
      </p:sp>
      <p:sp>
        <p:nvSpPr>
          <p:cNvPr id="1260" name="Google Shape;1260;p6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3">
                  <a:extLst>
                    <a:ext uri="{A12FA001-AC4F-418D-AE19-62706E023703}">
                      <ahyp:hlinkClr val="tx"/>
                    </a:ext>
                  </a:extLst>
                </a:hlinkClick>
              </a:rPr>
              <a:t>Rafiki</a:t>
            </a:r>
            <a:endParaRPr b="1" i="0" sz="1400" u="none" cap="none" strike="noStrike">
              <a:solidFill>
                <a:srgbClr val="869FB2"/>
              </a:solidFill>
              <a:latin typeface="Arial"/>
              <a:ea typeface="Arial"/>
              <a:cs typeface="Arial"/>
              <a:sym typeface="Arial"/>
            </a:endParaRPr>
          </a:p>
        </p:txBody>
      </p:sp>
      <p:pic>
        <p:nvPicPr>
          <p:cNvPr id="1261" name="Google Shape;1261;p6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262" name="Google Shape;1262;p65"/>
          <p:cNvPicPr preferRelativeResize="0"/>
          <p:nvPr/>
        </p:nvPicPr>
        <p:blipFill rotWithShape="1">
          <a:blip r:embed="rId15">
            <a:alphaModFix/>
          </a:blip>
          <a:srcRect b="6376" l="0" r="0" t="6377"/>
          <a:stretch/>
        </p:blipFill>
        <p:spPr>
          <a:xfrm>
            <a:off x="3816030" y="2517800"/>
            <a:ext cx="1372495" cy="1197450"/>
          </a:xfrm>
          <a:prstGeom prst="rect">
            <a:avLst/>
          </a:prstGeom>
          <a:noFill/>
          <a:ln>
            <a:noFill/>
          </a:ln>
        </p:spPr>
      </p:pic>
      <p:pic>
        <p:nvPicPr>
          <p:cNvPr id="1263" name="Google Shape;1263;p65"/>
          <p:cNvPicPr preferRelativeResize="0"/>
          <p:nvPr/>
        </p:nvPicPr>
        <p:blipFill rotWithShape="1">
          <a:blip r:embed="rId16">
            <a:alphaModFix/>
          </a:blip>
          <a:srcRect b="9255" l="0" r="0" t="9256"/>
          <a:stretch/>
        </p:blipFill>
        <p:spPr>
          <a:xfrm>
            <a:off x="5306751" y="2557330"/>
            <a:ext cx="1372475" cy="1118390"/>
          </a:xfrm>
          <a:prstGeom prst="rect">
            <a:avLst/>
          </a:prstGeom>
          <a:noFill/>
          <a:ln>
            <a:noFill/>
          </a:ln>
        </p:spPr>
      </p:pic>
      <p:pic>
        <p:nvPicPr>
          <p:cNvPr id="1264" name="Google Shape;1264;p65"/>
          <p:cNvPicPr preferRelativeResize="0"/>
          <p:nvPr/>
        </p:nvPicPr>
        <p:blipFill rotWithShape="1">
          <a:blip r:embed="rId17">
            <a:alphaModFix/>
          </a:blip>
          <a:srcRect b="14843" l="0" r="0" t="14837"/>
          <a:stretch/>
        </p:blipFill>
        <p:spPr>
          <a:xfrm>
            <a:off x="6717734" y="2517795"/>
            <a:ext cx="1702865" cy="1197460"/>
          </a:xfrm>
          <a:prstGeom prst="rect">
            <a:avLst/>
          </a:prstGeom>
          <a:noFill/>
          <a:ln>
            <a:noFill/>
          </a:ln>
        </p:spPr>
      </p:pic>
      <p:sp>
        <p:nvSpPr>
          <p:cNvPr id="1265" name="Google Shape;1265;p6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1" i="0" lang="en" sz="1400" u="none" cap="none" strike="noStrike">
                <a:solidFill>
                  <a:srgbClr val="869FB2"/>
                </a:solidFill>
                <a:uFill>
                  <a:noFill/>
                </a:uFill>
                <a:latin typeface="Arial"/>
                <a:ea typeface="Arial"/>
                <a:cs typeface="Arial"/>
                <a:sym typeface="Arial"/>
                <a:hlinkClick r:id="rId19">
                  <a:extLst>
                    <a:ext uri="{A12FA001-AC4F-418D-AE19-62706E023703}">
                      <ahyp:hlinkClr val="tx"/>
                    </a:ext>
                  </a:extLst>
                </a:hlinkClick>
              </a:rPr>
              <a:t>Cuate</a:t>
            </a:r>
            <a:endParaRPr b="1" i="0" sz="1400" u="none" cap="none" strike="noStrike">
              <a:solidFill>
                <a:srgbClr val="869FB2"/>
              </a:solidFill>
              <a:latin typeface="Arial"/>
              <a:ea typeface="Arial"/>
              <a:cs typeface="Arial"/>
              <a:sym typeface="Arial"/>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9" name="Shape 1269"/>
        <p:cNvGrpSpPr/>
        <p:nvPr/>
      </p:nvGrpSpPr>
      <p:grpSpPr>
        <a:xfrm>
          <a:off x="0" y="0"/>
          <a:ext cx="0" cy="0"/>
          <a:chOff x="0" y="0"/>
          <a:chExt cx="0" cy="0"/>
        </a:xfrm>
      </p:grpSpPr>
      <p:sp>
        <p:nvSpPr>
          <p:cNvPr id="1270" name="Google Shape;1270;p66"/>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easily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resources without losing quality. To </a:t>
            </a:r>
            <a:r>
              <a:rPr b="1" i="0" lang="en" sz="1100" u="none" cap="none" strike="noStrike">
                <a:solidFill>
                  <a:schemeClr val="hlink"/>
                </a:solidFill>
                <a:latin typeface="Arial"/>
                <a:ea typeface="Arial"/>
                <a:cs typeface="Arial"/>
                <a:sym typeface="Arial"/>
              </a:rPr>
              <a:t>change the color</a:t>
            </a:r>
            <a:r>
              <a:rPr b="0" i="0" lang="en" sz="1100" u="none" cap="none" strike="noStrike">
                <a:solidFill>
                  <a:schemeClr val="lt1"/>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1" i="0" lang="en" sz="1100" u="none" cap="none" strike="noStrike">
                <a:solidFill>
                  <a:schemeClr val="hlink"/>
                </a:solidFill>
                <a:uFill>
                  <a:noFill/>
                </a:uFill>
                <a:latin typeface="Arial"/>
                <a:ea typeface="Arial"/>
                <a:cs typeface="Arial"/>
                <a:sym typeface="Arial"/>
                <a:hlinkClick r:id="rId3"/>
              </a:rPr>
              <a:t>infographics</a:t>
            </a:r>
            <a:r>
              <a:rPr b="1" i="0" lang="en" sz="1100" u="none" cap="none" strike="noStrike">
                <a:solidFill>
                  <a:schemeClr val="hlink"/>
                </a:solidFill>
                <a:latin typeface="Arial"/>
                <a:ea typeface="Arial"/>
                <a:cs typeface="Arial"/>
                <a:sym typeface="Arial"/>
              </a:rPr>
              <a:t> </a:t>
            </a:r>
            <a:r>
              <a:rPr b="0" i="0" lang="en" sz="1100" u="none" cap="none" strike="noStrike">
                <a:solidFill>
                  <a:schemeClr val="lt1"/>
                </a:solidFill>
                <a:latin typeface="Arial"/>
                <a:ea typeface="Arial"/>
                <a:cs typeface="Arial"/>
                <a:sym typeface="Arial"/>
              </a:rPr>
              <a:t>on Slidesgo.</a:t>
            </a:r>
            <a:endParaRPr b="0" i="0" sz="1100" u="none" cap="none" strike="noStrike">
              <a:solidFill>
                <a:srgbClr val="FFFFFF"/>
              </a:solidFill>
              <a:latin typeface="Arial"/>
              <a:ea typeface="Arial"/>
              <a:cs typeface="Arial"/>
              <a:sym typeface="Arial"/>
            </a:endParaRPr>
          </a:p>
        </p:txBody>
      </p:sp>
      <p:grpSp>
        <p:nvGrpSpPr>
          <p:cNvPr id="1271" name="Google Shape;1271;p66"/>
          <p:cNvGrpSpPr/>
          <p:nvPr/>
        </p:nvGrpSpPr>
        <p:grpSpPr>
          <a:xfrm>
            <a:off x="5117640" y="3085736"/>
            <a:ext cx="474294" cy="551291"/>
            <a:chOff x="4727025" y="1332775"/>
            <a:chExt cx="59900" cy="69625"/>
          </a:xfrm>
        </p:grpSpPr>
        <p:sp>
          <p:nvSpPr>
            <p:cNvPr id="1272" name="Google Shape;1272;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 name="Google Shape;1274;p66"/>
          <p:cNvGrpSpPr/>
          <p:nvPr/>
        </p:nvGrpSpPr>
        <p:grpSpPr>
          <a:xfrm>
            <a:off x="5731296" y="2314340"/>
            <a:ext cx="555653" cy="557031"/>
            <a:chOff x="4820425" y="1329900"/>
            <a:chExt cx="70175" cy="70350"/>
          </a:xfrm>
        </p:grpSpPr>
        <p:sp>
          <p:nvSpPr>
            <p:cNvPr id="1275" name="Google Shape;1275;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 name="Google Shape;1279;p66"/>
          <p:cNvGrpSpPr/>
          <p:nvPr/>
        </p:nvGrpSpPr>
        <p:grpSpPr>
          <a:xfrm>
            <a:off x="6357664" y="2318845"/>
            <a:ext cx="582574" cy="533871"/>
            <a:chOff x="4903200" y="1331525"/>
            <a:chExt cx="73575" cy="67425"/>
          </a:xfrm>
        </p:grpSpPr>
        <p:sp>
          <p:nvSpPr>
            <p:cNvPr id="1280" name="Google Shape;1280;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2" name="Google Shape;1282;p66"/>
          <p:cNvGrpSpPr/>
          <p:nvPr/>
        </p:nvGrpSpPr>
        <p:grpSpPr>
          <a:xfrm>
            <a:off x="5717142" y="3078709"/>
            <a:ext cx="583960" cy="565345"/>
            <a:chOff x="4815575" y="1416800"/>
            <a:chExt cx="73750" cy="71400"/>
          </a:xfrm>
        </p:grpSpPr>
        <p:sp>
          <p:nvSpPr>
            <p:cNvPr id="1283" name="Google Shape;1283;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6" name="Google Shape;1286;p66"/>
          <p:cNvGrpSpPr/>
          <p:nvPr/>
        </p:nvGrpSpPr>
        <p:grpSpPr>
          <a:xfrm>
            <a:off x="6351924" y="3108896"/>
            <a:ext cx="589898" cy="504970"/>
            <a:chOff x="4902475" y="1418875"/>
            <a:chExt cx="74500" cy="63775"/>
          </a:xfrm>
        </p:grpSpPr>
        <p:sp>
          <p:nvSpPr>
            <p:cNvPr id="1287" name="Google Shape;1287;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9" name="Google Shape;1289;p66"/>
          <p:cNvGrpSpPr/>
          <p:nvPr/>
        </p:nvGrpSpPr>
        <p:grpSpPr>
          <a:xfrm>
            <a:off x="5727139" y="3826000"/>
            <a:ext cx="563967" cy="567127"/>
            <a:chOff x="4818100" y="1507675"/>
            <a:chExt cx="71225" cy="71625"/>
          </a:xfrm>
        </p:grpSpPr>
        <p:sp>
          <p:nvSpPr>
            <p:cNvPr id="1290" name="Google Shape;1290;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4" name="Google Shape;1294;p66"/>
          <p:cNvGrpSpPr/>
          <p:nvPr/>
        </p:nvGrpSpPr>
        <p:grpSpPr>
          <a:xfrm>
            <a:off x="5040636" y="3829461"/>
            <a:ext cx="628301" cy="588505"/>
            <a:chOff x="4721450" y="1509475"/>
            <a:chExt cx="79350" cy="74325"/>
          </a:xfrm>
        </p:grpSpPr>
        <p:sp>
          <p:nvSpPr>
            <p:cNvPr id="1295" name="Google Shape;1295;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9" name="Google Shape;1299;p66"/>
          <p:cNvGrpSpPr/>
          <p:nvPr/>
        </p:nvGrpSpPr>
        <p:grpSpPr>
          <a:xfrm>
            <a:off x="6386170" y="3814027"/>
            <a:ext cx="557038" cy="562772"/>
            <a:chOff x="4906800" y="1507500"/>
            <a:chExt cx="70350" cy="71075"/>
          </a:xfrm>
        </p:grpSpPr>
        <p:sp>
          <p:nvSpPr>
            <p:cNvPr id="1300" name="Google Shape;1300;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5" name="Google Shape;1305;p66"/>
          <p:cNvGrpSpPr/>
          <p:nvPr/>
        </p:nvGrpSpPr>
        <p:grpSpPr>
          <a:xfrm>
            <a:off x="4423778" y="2340963"/>
            <a:ext cx="517934" cy="517934"/>
            <a:chOff x="3736598" y="2170606"/>
            <a:chExt cx="404889" cy="404889"/>
          </a:xfrm>
        </p:grpSpPr>
        <p:sp>
          <p:nvSpPr>
            <p:cNvPr id="1306" name="Google Shape;1306;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 name="Google Shape;1310;p66"/>
          <p:cNvGrpSpPr/>
          <p:nvPr/>
        </p:nvGrpSpPr>
        <p:grpSpPr>
          <a:xfrm>
            <a:off x="3690839" y="2341061"/>
            <a:ext cx="586986" cy="517740"/>
            <a:chOff x="3161917" y="2170682"/>
            <a:chExt cx="458870" cy="404737"/>
          </a:xfrm>
        </p:grpSpPr>
        <p:sp>
          <p:nvSpPr>
            <p:cNvPr id="1311" name="Google Shape;1311;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4" name="Google Shape;1314;p66"/>
          <p:cNvGrpSpPr/>
          <p:nvPr/>
        </p:nvGrpSpPr>
        <p:grpSpPr>
          <a:xfrm>
            <a:off x="3713860" y="3102400"/>
            <a:ext cx="540943" cy="517963"/>
            <a:chOff x="3179914" y="2889488"/>
            <a:chExt cx="422876" cy="404911"/>
          </a:xfrm>
        </p:grpSpPr>
        <p:sp>
          <p:nvSpPr>
            <p:cNvPr id="1315" name="Google Shape;1315;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1" name="Google Shape;1321;p66"/>
          <p:cNvGrpSpPr/>
          <p:nvPr/>
        </p:nvGrpSpPr>
        <p:grpSpPr>
          <a:xfrm>
            <a:off x="4414654" y="3102358"/>
            <a:ext cx="536179" cy="518047"/>
            <a:chOff x="3729467" y="2889422"/>
            <a:chExt cx="419152" cy="404977"/>
          </a:xfrm>
        </p:grpSpPr>
        <p:sp>
          <p:nvSpPr>
            <p:cNvPr id="1322" name="Google Shape;1322;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9" name="Google Shape;1329;p66"/>
          <p:cNvGrpSpPr/>
          <p:nvPr/>
        </p:nvGrpSpPr>
        <p:grpSpPr>
          <a:xfrm>
            <a:off x="1951688" y="3445787"/>
            <a:ext cx="965352" cy="134612"/>
            <a:chOff x="4411970" y="2962952"/>
            <a:chExt cx="706545" cy="104213"/>
          </a:xfrm>
        </p:grpSpPr>
        <p:sp>
          <p:nvSpPr>
            <p:cNvPr id="1330" name="Google Shape;1330;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4" name="Google Shape;1334;p66"/>
          <p:cNvGrpSpPr/>
          <p:nvPr/>
        </p:nvGrpSpPr>
        <p:grpSpPr>
          <a:xfrm>
            <a:off x="1951688" y="3041077"/>
            <a:ext cx="960158" cy="289172"/>
            <a:chOff x="4411970" y="2726085"/>
            <a:chExt cx="643107" cy="193659"/>
          </a:xfrm>
        </p:grpSpPr>
        <p:sp>
          <p:nvSpPr>
            <p:cNvPr id="1335" name="Google Shape;1335;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8" name="Google Shape;1338;p66"/>
          <p:cNvGrpSpPr/>
          <p:nvPr/>
        </p:nvGrpSpPr>
        <p:grpSpPr>
          <a:xfrm>
            <a:off x="960185" y="3295400"/>
            <a:ext cx="811504" cy="252583"/>
            <a:chOff x="4411970" y="4340222"/>
            <a:chExt cx="779468" cy="242682"/>
          </a:xfrm>
        </p:grpSpPr>
        <p:sp>
          <p:nvSpPr>
            <p:cNvPr id="1339" name="Google Shape;1339;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2" name="Google Shape;1342;p66"/>
          <p:cNvGrpSpPr/>
          <p:nvPr/>
        </p:nvGrpSpPr>
        <p:grpSpPr>
          <a:xfrm>
            <a:off x="1951688" y="2709308"/>
            <a:ext cx="965160" cy="216230"/>
            <a:chOff x="4411970" y="2468674"/>
            <a:chExt cx="747317" cy="167425"/>
          </a:xfrm>
        </p:grpSpPr>
        <p:sp>
          <p:nvSpPr>
            <p:cNvPr id="1343" name="Google Shape;1343;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5" name="Google Shape;1345;p66"/>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6" name="Google Shape;1346;p66"/>
          <p:cNvGrpSpPr/>
          <p:nvPr/>
        </p:nvGrpSpPr>
        <p:grpSpPr>
          <a:xfrm>
            <a:off x="959254" y="2334687"/>
            <a:ext cx="1959041" cy="208784"/>
            <a:chOff x="6336019" y="3733725"/>
            <a:chExt cx="2566206" cy="351310"/>
          </a:xfrm>
        </p:grpSpPr>
        <p:sp>
          <p:nvSpPr>
            <p:cNvPr id="1347" name="Google Shape;1347;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 name="Google Shape;1348;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 name="Google Shape;1349;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1" name="Google Shape;1351;p66"/>
          <p:cNvGrpSpPr/>
          <p:nvPr/>
        </p:nvGrpSpPr>
        <p:grpSpPr>
          <a:xfrm>
            <a:off x="1951688" y="3950602"/>
            <a:ext cx="946551" cy="153200"/>
            <a:chOff x="4404545" y="3301592"/>
            <a:chExt cx="782403" cy="129272"/>
          </a:xfrm>
        </p:grpSpPr>
        <p:sp>
          <p:nvSpPr>
            <p:cNvPr id="1352" name="Google Shape;1352;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4" name="Google Shape;1354;p66"/>
          <p:cNvGrpSpPr/>
          <p:nvPr/>
        </p:nvGrpSpPr>
        <p:grpSpPr>
          <a:xfrm>
            <a:off x="1951688" y="3695937"/>
            <a:ext cx="962257" cy="139127"/>
            <a:chOff x="4411970" y="3131459"/>
            <a:chExt cx="710520" cy="117397"/>
          </a:xfrm>
        </p:grpSpPr>
        <p:sp>
          <p:nvSpPr>
            <p:cNvPr id="1355" name="Google Shape;1355;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 name="Google Shape;1356;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1357" name="Google Shape;1357;p66"/>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8" name="Google Shape;1358;p66"/>
          <p:cNvGrpSpPr/>
          <p:nvPr/>
        </p:nvGrpSpPr>
        <p:grpSpPr>
          <a:xfrm>
            <a:off x="951833" y="3621603"/>
            <a:ext cx="823838" cy="458988"/>
            <a:chOff x="4411970" y="1801825"/>
            <a:chExt cx="734586" cy="409262"/>
          </a:xfrm>
        </p:grpSpPr>
        <p:sp>
          <p:nvSpPr>
            <p:cNvPr id="1359" name="Google Shape;1359;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1" name="Google Shape;1361;p66"/>
          <p:cNvGrpSpPr/>
          <p:nvPr/>
        </p:nvGrpSpPr>
        <p:grpSpPr>
          <a:xfrm>
            <a:off x="3056804" y="2339173"/>
            <a:ext cx="521514" cy="521514"/>
            <a:chOff x="5681300" y="2527788"/>
            <a:chExt cx="805800" cy="805800"/>
          </a:xfrm>
        </p:grpSpPr>
        <p:sp>
          <p:nvSpPr>
            <p:cNvPr id="1362" name="Google Shape;1362;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4" name="Google Shape;1364;p66"/>
          <p:cNvGrpSpPr/>
          <p:nvPr/>
        </p:nvGrpSpPr>
        <p:grpSpPr>
          <a:xfrm>
            <a:off x="3051044" y="3094865"/>
            <a:ext cx="533033" cy="533033"/>
            <a:chOff x="4049800" y="640400"/>
            <a:chExt cx="858900" cy="858900"/>
          </a:xfrm>
        </p:grpSpPr>
        <p:sp>
          <p:nvSpPr>
            <p:cNvPr id="1365" name="Google Shape;1365;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 name="Google Shape;1367;p66"/>
          <p:cNvGrpSpPr/>
          <p:nvPr/>
        </p:nvGrpSpPr>
        <p:grpSpPr>
          <a:xfrm>
            <a:off x="2976527" y="3772543"/>
            <a:ext cx="682068" cy="682068"/>
            <a:chOff x="5080187" y="927900"/>
            <a:chExt cx="961200" cy="961200"/>
          </a:xfrm>
        </p:grpSpPr>
        <p:sp>
          <p:nvSpPr>
            <p:cNvPr id="1368" name="Google Shape;1368;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6" name="Google Shape;1376;p66"/>
          <p:cNvGrpSpPr/>
          <p:nvPr/>
        </p:nvGrpSpPr>
        <p:grpSpPr>
          <a:xfrm>
            <a:off x="4440026" y="3869234"/>
            <a:ext cx="505651" cy="504006"/>
            <a:chOff x="6039282" y="1042577"/>
            <a:chExt cx="734316" cy="731929"/>
          </a:xfrm>
        </p:grpSpPr>
        <p:sp>
          <p:nvSpPr>
            <p:cNvPr id="1377" name="Google Shape;1377;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8" name="Google Shape;1398;p66"/>
          <p:cNvGrpSpPr/>
          <p:nvPr/>
        </p:nvGrpSpPr>
        <p:grpSpPr>
          <a:xfrm>
            <a:off x="5052628" y="2298862"/>
            <a:ext cx="567744" cy="602136"/>
            <a:chOff x="1825800" y="1651625"/>
            <a:chExt cx="539989" cy="571775"/>
          </a:xfrm>
        </p:grpSpPr>
        <p:sp>
          <p:nvSpPr>
            <p:cNvPr id="1399" name="Google Shape;1399;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3" name="Google Shape;1403;p66"/>
          <p:cNvGrpSpPr/>
          <p:nvPr/>
        </p:nvGrpSpPr>
        <p:grpSpPr>
          <a:xfrm>
            <a:off x="3727557" y="3855579"/>
            <a:ext cx="508123" cy="507955"/>
            <a:chOff x="1897577" y="2802432"/>
            <a:chExt cx="492176" cy="492014"/>
          </a:xfrm>
        </p:grpSpPr>
        <p:sp>
          <p:nvSpPr>
            <p:cNvPr id="1404" name="Google Shape;1404;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6" name="Google Shape;1416;p66"/>
          <p:cNvGrpSpPr/>
          <p:nvPr/>
        </p:nvGrpSpPr>
        <p:grpSpPr>
          <a:xfrm>
            <a:off x="959087" y="4169123"/>
            <a:ext cx="809227" cy="200843"/>
            <a:chOff x="2013045" y="4813233"/>
            <a:chExt cx="921986" cy="228855"/>
          </a:xfrm>
        </p:grpSpPr>
        <p:sp>
          <p:nvSpPr>
            <p:cNvPr id="1417" name="Google Shape;1417;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9" name="Google Shape;1419;p66"/>
          <p:cNvGrpSpPr/>
          <p:nvPr/>
        </p:nvGrpSpPr>
        <p:grpSpPr>
          <a:xfrm>
            <a:off x="967547" y="2656004"/>
            <a:ext cx="792421" cy="269941"/>
            <a:chOff x="1046767" y="4756633"/>
            <a:chExt cx="859646" cy="292841"/>
          </a:xfrm>
        </p:grpSpPr>
        <p:sp>
          <p:nvSpPr>
            <p:cNvPr id="1420" name="Google Shape;1420;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23" name="Google Shape;1423;p66"/>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66"/>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66"/>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66"/>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27" name="Google Shape;1427;p66"/>
          <p:cNvGrpSpPr/>
          <p:nvPr/>
        </p:nvGrpSpPr>
        <p:grpSpPr>
          <a:xfrm>
            <a:off x="7103403" y="2550562"/>
            <a:ext cx="166473" cy="141497"/>
            <a:chOff x="4660325" y="1866850"/>
            <a:chExt cx="68350" cy="58100"/>
          </a:xfrm>
        </p:grpSpPr>
        <p:sp>
          <p:nvSpPr>
            <p:cNvPr id="1428" name="Google Shape;1428;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0" name="Google Shape;1430;p66"/>
          <p:cNvGrpSpPr/>
          <p:nvPr/>
        </p:nvGrpSpPr>
        <p:grpSpPr>
          <a:xfrm>
            <a:off x="7412747" y="2576286"/>
            <a:ext cx="162515" cy="90049"/>
            <a:chOff x="4791775" y="1877500"/>
            <a:chExt cx="66725" cy="36975"/>
          </a:xfrm>
        </p:grpSpPr>
        <p:sp>
          <p:nvSpPr>
            <p:cNvPr id="1431" name="Google Shape;1431;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3" name="Google Shape;1433;p66"/>
          <p:cNvGrpSpPr/>
          <p:nvPr/>
        </p:nvGrpSpPr>
        <p:grpSpPr>
          <a:xfrm>
            <a:off x="7734460" y="2576286"/>
            <a:ext cx="144979" cy="90049"/>
            <a:chOff x="4923925" y="1877500"/>
            <a:chExt cx="59525" cy="36975"/>
          </a:xfrm>
        </p:grpSpPr>
        <p:sp>
          <p:nvSpPr>
            <p:cNvPr id="1434" name="Google Shape;1434;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6" name="Google Shape;1436;p66"/>
          <p:cNvGrpSpPr/>
          <p:nvPr/>
        </p:nvGrpSpPr>
        <p:grpSpPr>
          <a:xfrm>
            <a:off x="8028952" y="2558477"/>
            <a:ext cx="141447" cy="125667"/>
            <a:chOff x="5058450" y="1870100"/>
            <a:chExt cx="58075" cy="51600"/>
          </a:xfrm>
        </p:grpSpPr>
        <p:sp>
          <p:nvSpPr>
            <p:cNvPr id="1437" name="Google Shape;1437;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39" name="Google Shape;1439;p66"/>
          <p:cNvGrpSpPr/>
          <p:nvPr/>
        </p:nvGrpSpPr>
        <p:grpSpPr>
          <a:xfrm>
            <a:off x="7443466" y="2980885"/>
            <a:ext cx="101077" cy="107645"/>
            <a:chOff x="4811425" y="2065025"/>
            <a:chExt cx="41500" cy="44200"/>
          </a:xfrm>
        </p:grpSpPr>
        <p:sp>
          <p:nvSpPr>
            <p:cNvPr id="1440" name="Google Shape;1440;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2" name="Google Shape;1442;p66"/>
          <p:cNvGrpSpPr/>
          <p:nvPr/>
        </p:nvGrpSpPr>
        <p:grpSpPr>
          <a:xfrm>
            <a:off x="7735904" y="2981098"/>
            <a:ext cx="120867" cy="107218"/>
            <a:chOff x="4929875" y="2065025"/>
            <a:chExt cx="49625" cy="44025"/>
          </a:xfrm>
        </p:grpSpPr>
        <p:sp>
          <p:nvSpPr>
            <p:cNvPr id="1443" name="Google Shape;1443;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5" name="Google Shape;1445;p66"/>
          <p:cNvGrpSpPr/>
          <p:nvPr/>
        </p:nvGrpSpPr>
        <p:grpSpPr>
          <a:xfrm>
            <a:off x="8064572" y="2984112"/>
            <a:ext cx="70206" cy="101191"/>
            <a:chOff x="5083925" y="2066350"/>
            <a:chExt cx="28825" cy="41550"/>
          </a:xfrm>
        </p:grpSpPr>
        <p:sp>
          <p:nvSpPr>
            <p:cNvPr id="1446" name="Google Shape;1446;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8" name="Google Shape;1448;p66"/>
          <p:cNvGrpSpPr/>
          <p:nvPr/>
        </p:nvGrpSpPr>
        <p:grpSpPr>
          <a:xfrm>
            <a:off x="7096126" y="2999759"/>
            <a:ext cx="181026" cy="69896"/>
            <a:chOff x="4659775" y="2072775"/>
            <a:chExt cx="74325" cy="28700"/>
          </a:xfrm>
        </p:grpSpPr>
        <p:sp>
          <p:nvSpPr>
            <p:cNvPr id="1449" name="Google Shape;1449;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2" name="Google Shape;1452;p66"/>
          <p:cNvGrpSpPr/>
          <p:nvPr/>
        </p:nvGrpSpPr>
        <p:grpSpPr>
          <a:xfrm>
            <a:off x="8015982" y="2790324"/>
            <a:ext cx="167387" cy="89197"/>
            <a:chOff x="4662475" y="1976500"/>
            <a:chExt cx="68725" cy="36625"/>
          </a:xfrm>
        </p:grpSpPr>
        <p:sp>
          <p:nvSpPr>
            <p:cNvPr id="1453" name="Google Shape;1453;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6" name="Google Shape;1456;p66"/>
          <p:cNvGrpSpPr/>
          <p:nvPr/>
        </p:nvGrpSpPr>
        <p:grpSpPr>
          <a:xfrm>
            <a:off x="7712887" y="2793764"/>
            <a:ext cx="166899" cy="82317"/>
            <a:chOff x="4920150" y="1977875"/>
            <a:chExt cx="68525" cy="33800"/>
          </a:xfrm>
        </p:grpSpPr>
        <p:sp>
          <p:nvSpPr>
            <p:cNvPr id="1457" name="Google Shape;1457;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0" name="Google Shape;1460;p66"/>
          <p:cNvGrpSpPr/>
          <p:nvPr/>
        </p:nvGrpSpPr>
        <p:grpSpPr>
          <a:xfrm>
            <a:off x="7124044" y="3197682"/>
            <a:ext cx="125190" cy="127859"/>
            <a:chOff x="4676550" y="2160575"/>
            <a:chExt cx="51400" cy="52500"/>
          </a:xfrm>
        </p:grpSpPr>
        <p:sp>
          <p:nvSpPr>
            <p:cNvPr id="1461" name="Google Shape;1461;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4" name="Google Shape;1464;p66"/>
          <p:cNvGrpSpPr/>
          <p:nvPr/>
        </p:nvGrpSpPr>
        <p:grpSpPr>
          <a:xfrm>
            <a:off x="7421302" y="3204714"/>
            <a:ext cx="145405" cy="113794"/>
            <a:chOff x="4768325" y="2163475"/>
            <a:chExt cx="59700" cy="46725"/>
          </a:xfrm>
        </p:grpSpPr>
        <p:sp>
          <p:nvSpPr>
            <p:cNvPr id="1465" name="Google Shape;1465;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67" name="Google Shape;1467;p66"/>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66"/>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66"/>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66"/>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66"/>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66"/>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3" name="Google Shape;1473;p66"/>
          <p:cNvGrpSpPr/>
          <p:nvPr/>
        </p:nvGrpSpPr>
        <p:grpSpPr>
          <a:xfrm>
            <a:off x="7437621" y="3459808"/>
            <a:ext cx="112768" cy="106853"/>
            <a:chOff x="4768575" y="2253950"/>
            <a:chExt cx="46300" cy="43875"/>
          </a:xfrm>
        </p:grpSpPr>
        <p:sp>
          <p:nvSpPr>
            <p:cNvPr id="1474" name="Google Shape;1474;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6" name="Google Shape;1476;p66"/>
          <p:cNvGrpSpPr/>
          <p:nvPr/>
        </p:nvGrpSpPr>
        <p:grpSpPr>
          <a:xfrm>
            <a:off x="7737243" y="3948834"/>
            <a:ext cx="118187" cy="146246"/>
            <a:chOff x="4960900" y="2433225"/>
            <a:chExt cx="48525" cy="60050"/>
          </a:xfrm>
        </p:grpSpPr>
        <p:sp>
          <p:nvSpPr>
            <p:cNvPr id="1477" name="Google Shape;1477;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9" name="Google Shape;1479;p66"/>
          <p:cNvGrpSpPr/>
          <p:nvPr/>
        </p:nvGrpSpPr>
        <p:grpSpPr>
          <a:xfrm>
            <a:off x="7425808" y="4212895"/>
            <a:ext cx="136394" cy="143810"/>
            <a:chOff x="4854075" y="2527625"/>
            <a:chExt cx="56000" cy="59050"/>
          </a:xfrm>
        </p:grpSpPr>
        <p:sp>
          <p:nvSpPr>
            <p:cNvPr id="1480" name="Google Shape;1480;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2" name="Google Shape;1482;p66"/>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66"/>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66"/>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5" name="Google Shape;1485;p66"/>
          <p:cNvGrpSpPr/>
          <p:nvPr/>
        </p:nvGrpSpPr>
        <p:grpSpPr>
          <a:xfrm>
            <a:off x="8050020" y="3676639"/>
            <a:ext cx="99312" cy="160797"/>
            <a:chOff x="5059700" y="2334775"/>
            <a:chExt cx="40775" cy="66025"/>
          </a:xfrm>
        </p:grpSpPr>
        <p:sp>
          <p:nvSpPr>
            <p:cNvPr id="1486" name="Google Shape;1486;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5" name="Google Shape;1495;p66"/>
          <p:cNvGrpSpPr/>
          <p:nvPr/>
        </p:nvGrpSpPr>
        <p:grpSpPr>
          <a:xfrm>
            <a:off x="8007184" y="3941771"/>
            <a:ext cx="184984" cy="160371"/>
            <a:chOff x="5037700" y="2430325"/>
            <a:chExt cx="75950" cy="65850"/>
          </a:xfrm>
        </p:grpSpPr>
        <p:sp>
          <p:nvSpPr>
            <p:cNvPr id="1496" name="Google Shape;1496;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8" name="Google Shape;1498;p66"/>
          <p:cNvGrpSpPr/>
          <p:nvPr/>
        </p:nvGrpSpPr>
        <p:grpSpPr>
          <a:xfrm>
            <a:off x="7426689" y="3708223"/>
            <a:ext cx="173014" cy="97629"/>
            <a:chOff x="4756975" y="2341800"/>
            <a:chExt cx="91975" cy="51925"/>
          </a:xfrm>
        </p:grpSpPr>
        <p:sp>
          <p:nvSpPr>
            <p:cNvPr id="1499" name="Google Shape;1499;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9" name="Google Shape;1519;p66"/>
          <p:cNvGrpSpPr/>
          <p:nvPr/>
        </p:nvGrpSpPr>
        <p:grpSpPr>
          <a:xfrm>
            <a:off x="7693626" y="4196920"/>
            <a:ext cx="212497" cy="175761"/>
            <a:chOff x="4943575" y="2516350"/>
            <a:chExt cx="98675" cy="81700"/>
          </a:xfrm>
        </p:grpSpPr>
        <p:sp>
          <p:nvSpPr>
            <p:cNvPr id="1520" name="Google Shape;1520;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98" name="Google Shape;1598;p66"/>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66"/>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66"/>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66"/>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66"/>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Use our editable graphic resources...</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6" name="Shape 1606"/>
        <p:cNvGrpSpPr/>
        <p:nvPr/>
      </p:nvGrpSpPr>
      <p:grpSpPr>
        <a:xfrm>
          <a:off x="0" y="0"/>
          <a:ext cx="0" cy="0"/>
          <a:chOff x="0" y="0"/>
          <a:chExt cx="0" cy="0"/>
        </a:xfrm>
      </p:grpSpPr>
      <p:grpSp>
        <p:nvGrpSpPr>
          <p:cNvPr id="1607" name="Google Shape;1607;p67"/>
          <p:cNvGrpSpPr/>
          <p:nvPr/>
        </p:nvGrpSpPr>
        <p:grpSpPr>
          <a:xfrm>
            <a:off x="6681268" y="3584496"/>
            <a:ext cx="560636" cy="516497"/>
            <a:chOff x="6652051" y="3714143"/>
            <a:chExt cx="560636" cy="516497"/>
          </a:xfrm>
        </p:grpSpPr>
        <p:grpSp>
          <p:nvGrpSpPr>
            <p:cNvPr id="1608" name="Google Shape;1608;p67"/>
            <p:cNvGrpSpPr/>
            <p:nvPr/>
          </p:nvGrpSpPr>
          <p:grpSpPr>
            <a:xfrm>
              <a:off x="6669657" y="3716715"/>
              <a:ext cx="466768" cy="464314"/>
              <a:chOff x="3139766" y="765669"/>
              <a:chExt cx="886380" cy="881888"/>
            </a:xfrm>
          </p:grpSpPr>
          <p:grpSp>
            <p:nvGrpSpPr>
              <p:cNvPr id="1609" name="Google Shape;1609;p67"/>
              <p:cNvGrpSpPr/>
              <p:nvPr/>
            </p:nvGrpSpPr>
            <p:grpSpPr>
              <a:xfrm>
                <a:off x="3139766" y="765669"/>
                <a:ext cx="886380" cy="881888"/>
                <a:chOff x="3139766" y="765669"/>
                <a:chExt cx="886380" cy="881888"/>
              </a:xfrm>
            </p:grpSpPr>
            <p:sp>
              <p:nvSpPr>
                <p:cNvPr id="1610" name="Google Shape;1610;p6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6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6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6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6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6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6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6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6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19" name="Google Shape;1619;p6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6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6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6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23" name="Google Shape;1623;p6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4" name="Google Shape;1624;p67"/>
          <p:cNvGrpSpPr/>
          <p:nvPr/>
        </p:nvGrpSpPr>
        <p:grpSpPr>
          <a:xfrm>
            <a:off x="7679978" y="3065079"/>
            <a:ext cx="104231" cy="320340"/>
            <a:chOff x="7564426" y="3224343"/>
            <a:chExt cx="119985" cy="368801"/>
          </a:xfrm>
        </p:grpSpPr>
        <p:sp>
          <p:nvSpPr>
            <p:cNvPr id="1625" name="Google Shape;1625;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27" name="Google Shape;1627;p67"/>
          <p:cNvGrpSpPr/>
          <p:nvPr/>
        </p:nvGrpSpPr>
        <p:grpSpPr>
          <a:xfrm>
            <a:off x="7379466" y="3059180"/>
            <a:ext cx="189489" cy="332132"/>
            <a:chOff x="8370831" y="3202002"/>
            <a:chExt cx="218129" cy="382376"/>
          </a:xfrm>
        </p:grpSpPr>
        <p:sp>
          <p:nvSpPr>
            <p:cNvPr id="1628" name="Google Shape;1628;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0" name="Google Shape;1630;p67"/>
          <p:cNvGrpSpPr/>
          <p:nvPr/>
        </p:nvGrpSpPr>
        <p:grpSpPr>
          <a:xfrm>
            <a:off x="8102855" y="3470312"/>
            <a:ext cx="309429" cy="267000"/>
            <a:chOff x="6742064" y="3750480"/>
            <a:chExt cx="399315" cy="344560"/>
          </a:xfrm>
        </p:grpSpPr>
        <p:sp>
          <p:nvSpPr>
            <p:cNvPr id="1631" name="Google Shape;1631;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3" name="Google Shape;1633;p67"/>
          <p:cNvGrpSpPr/>
          <p:nvPr/>
        </p:nvGrpSpPr>
        <p:grpSpPr>
          <a:xfrm>
            <a:off x="7641874" y="3821360"/>
            <a:ext cx="180437" cy="281608"/>
            <a:chOff x="7248525" y="3739696"/>
            <a:chExt cx="230531" cy="359790"/>
          </a:xfrm>
        </p:grpSpPr>
        <p:sp>
          <p:nvSpPr>
            <p:cNvPr id="1634" name="Google Shape;1634;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6" name="Google Shape;1636;p67"/>
          <p:cNvGrpSpPr/>
          <p:nvPr/>
        </p:nvGrpSpPr>
        <p:grpSpPr>
          <a:xfrm>
            <a:off x="7887794" y="3464584"/>
            <a:ext cx="162896" cy="278710"/>
            <a:chOff x="7601242" y="3729267"/>
            <a:chExt cx="222566" cy="380803"/>
          </a:xfrm>
        </p:grpSpPr>
        <p:sp>
          <p:nvSpPr>
            <p:cNvPr id="1637" name="Google Shape;1637;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39" name="Google Shape;1639;p67"/>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0" name="Google Shape;1640;p67"/>
          <p:cNvGrpSpPr/>
          <p:nvPr/>
        </p:nvGrpSpPr>
        <p:grpSpPr>
          <a:xfrm>
            <a:off x="7377439" y="3465724"/>
            <a:ext cx="193542" cy="275990"/>
            <a:chOff x="8304647" y="3738687"/>
            <a:chExt cx="225075" cy="320956"/>
          </a:xfrm>
        </p:grpSpPr>
        <p:sp>
          <p:nvSpPr>
            <p:cNvPr id="1641" name="Google Shape;1641;p6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44" name="Google Shape;1644;p67"/>
          <p:cNvGrpSpPr/>
          <p:nvPr/>
        </p:nvGrpSpPr>
        <p:grpSpPr>
          <a:xfrm>
            <a:off x="7649932" y="3465724"/>
            <a:ext cx="178492" cy="275990"/>
            <a:chOff x="8615101" y="3738687"/>
            <a:chExt cx="207573" cy="320956"/>
          </a:xfrm>
        </p:grpSpPr>
        <p:sp>
          <p:nvSpPr>
            <p:cNvPr id="1645" name="Google Shape;1645;p6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48" name="Google Shape;1648;p67"/>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49" name="Google Shape;1649;p67"/>
          <p:cNvGrpSpPr/>
          <p:nvPr/>
        </p:nvGrpSpPr>
        <p:grpSpPr>
          <a:xfrm>
            <a:off x="7875463" y="3868385"/>
            <a:ext cx="187557" cy="187557"/>
            <a:chOff x="8565775" y="671075"/>
            <a:chExt cx="441000" cy="441000"/>
          </a:xfrm>
        </p:grpSpPr>
        <p:sp>
          <p:nvSpPr>
            <p:cNvPr id="1650" name="Google Shape;1650;p6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6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52" name="Google Shape;1652;p67"/>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67"/>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54" name="Google Shape;1654;p67"/>
          <p:cNvGrpSpPr/>
          <p:nvPr/>
        </p:nvGrpSpPr>
        <p:grpSpPr>
          <a:xfrm>
            <a:off x="6029935" y="2940910"/>
            <a:ext cx="587865" cy="517731"/>
            <a:chOff x="6000718" y="3070557"/>
            <a:chExt cx="587865" cy="517731"/>
          </a:xfrm>
        </p:grpSpPr>
        <p:sp>
          <p:nvSpPr>
            <p:cNvPr id="1655" name="Google Shape;1655;p6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6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6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6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6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6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6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6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6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6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5" name="Google Shape;1665;p67"/>
          <p:cNvGrpSpPr/>
          <p:nvPr/>
        </p:nvGrpSpPr>
        <p:grpSpPr>
          <a:xfrm>
            <a:off x="6044740" y="3584570"/>
            <a:ext cx="557665" cy="516387"/>
            <a:chOff x="6015523" y="3714217"/>
            <a:chExt cx="557665" cy="516387"/>
          </a:xfrm>
        </p:grpSpPr>
        <p:grpSp>
          <p:nvGrpSpPr>
            <p:cNvPr id="1666" name="Google Shape;1666;p67"/>
            <p:cNvGrpSpPr/>
            <p:nvPr/>
          </p:nvGrpSpPr>
          <p:grpSpPr>
            <a:xfrm>
              <a:off x="6036094" y="3716980"/>
              <a:ext cx="529822" cy="510481"/>
              <a:chOff x="3148311" y="-545634"/>
              <a:chExt cx="1006118" cy="969573"/>
            </a:xfrm>
          </p:grpSpPr>
          <p:sp>
            <p:nvSpPr>
              <p:cNvPr id="1667" name="Google Shape;1667;p6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6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6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6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6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6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6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6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6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6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77" name="Google Shape;1677;p6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8" name="Google Shape;1678;p67"/>
          <p:cNvGrpSpPr/>
          <p:nvPr/>
        </p:nvGrpSpPr>
        <p:grpSpPr>
          <a:xfrm>
            <a:off x="6673522" y="2943981"/>
            <a:ext cx="576302" cy="511871"/>
            <a:chOff x="6644304" y="3073628"/>
            <a:chExt cx="576302" cy="511871"/>
          </a:xfrm>
        </p:grpSpPr>
        <p:grpSp>
          <p:nvGrpSpPr>
            <p:cNvPr id="1679" name="Google Shape;1679;p67"/>
            <p:cNvGrpSpPr/>
            <p:nvPr/>
          </p:nvGrpSpPr>
          <p:grpSpPr>
            <a:xfrm>
              <a:off x="6712169" y="3073651"/>
              <a:ext cx="481611" cy="506712"/>
              <a:chOff x="1833536" y="-546641"/>
              <a:chExt cx="914567" cy="962418"/>
            </a:xfrm>
          </p:grpSpPr>
          <p:grpSp>
            <p:nvGrpSpPr>
              <p:cNvPr id="1680" name="Google Shape;1680;p67"/>
              <p:cNvGrpSpPr/>
              <p:nvPr/>
            </p:nvGrpSpPr>
            <p:grpSpPr>
              <a:xfrm>
                <a:off x="1833536" y="-524249"/>
                <a:ext cx="914567" cy="940026"/>
                <a:chOff x="1833536" y="-524249"/>
                <a:chExt cx="914567" cy="940026"/>
              </a:xfrm>
            </p:grpSpPr>
            <p:sp>
              <p:nvSpPr>
                <p:cNvPr id="1681" name="Google Shape;1681;p6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6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6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6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6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86" name="Google Shape;1686;p6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6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6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6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90" name="Google Shape;1690;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1" name="Google Shape;1691;p67"/>
          <p:cNvGrpSpPr/>
          <p:nvPr/>
        </p:nvGrpSpPr>
        <p:grpSpPr>
          <a:xfrm>
            <a:off x="752796" y="2869970"/>
            <a:ext cx="2622876" cy="1333540"/>
            <a:chOff x="238125" y="1038125"/>
            <a:chExt cx="7146800" cy="3633625"/>
          </a:xfrm>
        </p:grpSpPr>
        <p:sp>
          <p:nvSpPr>
            <p:cNvPr id="1692" name="Google Shape;1692;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 name="Google Shape;1857;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64" name="Google Shape;3264;p67"/>
          <p:cNvGrpSpPr/>
          <p:nvPr/>
        </p:nvGrpSpPr>
        <p:grpSpPr>
          <a:xfrm>
            <a:off x="5938558" y="1033351"/>
            <a:ext cx="2435960" cy="1297725"/>
            <a:chOff x="233350" y="949250"/>
            <a:chExt cx="7137300" cy="3802300"/>
          </a:xfrm>
        </p:grpSpPr>
        <p:sp>
          <p:nvSpPr>
            <p:cNvPr id="3265" name="Google Shape;3265;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16" name="Google Shape;3316;p67"/>
          <p:cNvGrpSpPr/>
          <p:nvPr/>
        </p:nvGrpSpPr>
        <p:grpSpPr>
          <a:xfrm>
            <a:off x="731715" y="995041"/>
            <a:ext cx="2665073" cy="1317140"/>
            <a:chOff x="793334" y="1192826"/>
            <a:chExt cx="2665073" cy="1317140"/>
          </a:xfrm>
        </p:grpSpPr>
        <p:sp>
          <p:nvSpPr>
            <p:cNvPr id="3317" name="Google Shape;3317;p6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6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6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6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6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6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6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6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6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6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6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6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6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6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6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6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6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6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6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6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6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6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6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6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6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6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6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6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6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6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6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6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6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6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6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6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6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6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6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6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6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6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6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6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6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6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6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67"/>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6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6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6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6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6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6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6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6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6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6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6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6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6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6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6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6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6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6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6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6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6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6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6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6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6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6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6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6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6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6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6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6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6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6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6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6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6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6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6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6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6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6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6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6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6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6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6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6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6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6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6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6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6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6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6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6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6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6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6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6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6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6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6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6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6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6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6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6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6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6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6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6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6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6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6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6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6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6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6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6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6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6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6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6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6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6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6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6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6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6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6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6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6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6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6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6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6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6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6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6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6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6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6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6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6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6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6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6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6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6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6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6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6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6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6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6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6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6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6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6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6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6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6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6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6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6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6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6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6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6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6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6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6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6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6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6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6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6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6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6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6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6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6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6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6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6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6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6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6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6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6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6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6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6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6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6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6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6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6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6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6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6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6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6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6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6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6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6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6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6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6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6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6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6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6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6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6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6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6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6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6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6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6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6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6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6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6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6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6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6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6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6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6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6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6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6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6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6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6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6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6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6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6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6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6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6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6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6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6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6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6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6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6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6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6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6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6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6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6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6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6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6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6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6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6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6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6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6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6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6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6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6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6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6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6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6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6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6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6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67"/>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6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6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6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6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67"/>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6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6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67"/>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6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67"/>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6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6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6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6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6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67"/>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6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6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6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6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6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6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6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6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6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6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6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6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6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6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6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6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6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6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6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6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6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6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6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6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6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6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6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6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6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6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6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6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6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6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6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6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6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6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6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6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6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6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6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6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6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6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6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6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6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6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6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6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6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6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6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6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6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6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6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6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6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6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6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6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6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6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6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6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6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6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6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6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6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6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6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6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6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6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6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6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6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6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6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6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6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6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6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6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6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6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6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6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6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6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6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6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6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6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6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6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6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6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6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6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6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6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6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6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6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6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6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6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6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6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6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6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6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6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67"/>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67"/>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6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6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6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6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6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6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6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6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6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6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6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6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6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6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6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6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6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6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6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6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6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6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6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6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6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6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6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6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6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6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6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6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6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6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6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6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6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6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6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6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6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6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6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6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6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6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6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6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6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6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6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6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6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6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6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6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6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6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6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6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6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6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6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6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6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6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6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6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6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6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6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6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6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6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6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6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6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6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6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6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6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6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6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6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6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6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6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6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6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6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6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6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6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6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6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6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6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6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6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6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6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6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6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6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6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6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6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6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6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6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6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6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6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6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6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6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6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6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6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6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6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6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6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6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6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6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6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6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6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6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6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6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6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6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6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6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6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6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6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6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6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6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6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6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6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6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6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6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6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6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6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6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6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6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6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6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6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6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6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6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6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6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6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6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6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6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6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6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6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6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6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6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6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6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6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6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6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6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6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6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6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6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6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6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6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6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6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6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6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6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6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6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6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6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6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6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6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6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6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6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6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6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6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6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6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6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6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6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6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6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6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6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6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6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6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6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6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6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6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6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6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6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6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6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6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6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6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6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6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6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6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6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6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6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6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6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6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6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6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6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6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6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6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6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6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6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6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6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6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6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6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6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6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6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6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6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6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6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6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6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6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6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6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6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6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6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6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6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6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6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6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6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6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6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6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6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6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6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6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6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6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6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6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6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6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6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6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6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6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6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6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6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6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6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6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6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6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6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6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6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6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6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6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6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6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6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6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6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6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6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6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6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6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6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6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6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6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6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6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6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6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6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6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6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6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6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6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6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6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6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6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6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6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6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6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6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6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6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6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6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6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6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6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6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6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6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6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6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6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6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6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6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6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6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6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6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6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6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6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6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6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6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6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6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6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6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6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6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6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6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6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6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6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6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6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6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6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6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6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6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6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6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6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6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6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6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6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6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6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6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6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6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6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6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6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6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6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6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6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6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6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6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6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6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6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6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6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6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6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6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6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6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6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6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6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6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6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6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6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6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6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6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6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6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6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6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6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6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6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6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6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6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6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6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6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6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6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6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6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6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6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6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6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6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6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6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6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6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6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6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6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6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6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6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6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6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6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6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6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6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6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6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6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6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6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6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6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6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6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6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6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6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6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6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6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6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6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6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6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6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6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6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6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6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6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6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6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6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6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6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6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6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6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6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6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6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6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6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6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6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6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6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6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6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6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6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6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6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6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6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6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6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6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6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6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6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6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6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6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6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6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6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6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6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6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6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6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6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6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6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6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6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6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6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6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6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6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6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6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6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6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6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6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6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6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6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6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6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6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6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6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6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6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6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6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6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6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6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6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6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6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6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6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6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6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6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6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6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6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6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6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6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6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6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6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6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6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6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6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6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6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6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6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6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6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6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6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6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6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6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6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6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6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6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6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6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6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6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6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6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6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6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6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6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6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6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6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6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6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6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6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6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6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6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6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6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6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6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6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6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6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6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6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6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6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6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6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6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6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6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6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6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6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6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6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6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6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6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6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6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6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6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6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6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6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6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6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6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6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6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6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6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6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6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6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6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6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6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6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6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6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6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6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6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6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6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6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6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6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6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6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6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6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6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6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6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6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6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6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6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6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6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6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6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6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6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6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6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6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6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6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6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6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6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6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6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6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6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6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6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6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6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6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6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6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6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6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6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6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6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6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6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6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6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6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6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6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6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6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6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6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6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6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6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6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6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6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6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6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6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6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6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6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6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6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6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6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6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6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6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6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6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6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6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6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6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6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6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6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67"/>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6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6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6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6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6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6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6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6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6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6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67"/>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67"/>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6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67"/>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6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6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6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6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6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6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6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6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6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6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6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6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6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6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6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6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6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6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6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6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6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6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6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6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6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6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6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6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6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6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6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6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6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6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6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6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6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6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6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6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6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6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6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6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6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6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6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6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6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6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6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6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6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6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6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6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6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6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6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6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6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6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6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6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6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6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6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6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6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6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6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6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6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6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6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6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6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6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6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6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6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6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6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6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6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6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6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6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6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6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6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6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6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6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6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6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6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6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6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6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6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6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6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6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6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6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6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6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6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6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6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6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6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6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6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6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6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6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6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6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6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6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6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6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6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6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6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6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6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6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6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6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6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6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6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6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6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6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6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6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6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6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6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6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6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6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6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6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6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6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6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6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6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6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6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6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6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6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6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6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6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6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6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6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6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6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6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6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6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6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6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6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6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6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6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6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6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6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6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6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6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6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6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6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6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6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6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6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6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6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6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6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6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6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6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6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6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6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6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6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6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6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6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6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6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6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6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6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6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6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6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6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6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6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6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6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6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6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6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6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6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6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6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6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6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6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6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6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6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6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6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6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6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6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6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6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6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6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6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6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6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6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6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6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6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6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6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6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6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6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6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6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6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6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6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6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6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6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6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6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6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6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6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6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6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6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6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6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6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6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6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6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6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6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6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6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6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6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6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6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6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6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6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6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6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6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6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6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6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6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6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6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6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6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6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6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6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6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6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6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6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6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6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6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6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6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6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6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6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6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6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6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6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6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6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6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6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6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6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6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6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6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6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6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6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6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6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6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6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6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6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6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6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6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6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6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6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6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6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6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6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6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6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6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6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6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6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6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6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6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6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6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6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6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6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6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6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6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6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6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6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6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6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6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6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6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6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6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6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6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6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6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6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6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6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6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6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6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6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6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6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6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6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6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6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6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6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6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6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6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6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6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6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6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6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6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6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6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6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6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6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6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6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6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6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6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6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6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6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6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6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6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6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6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6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6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6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6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6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6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6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6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6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6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6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6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6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6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6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6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6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6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6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6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6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6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6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6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6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6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6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6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6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6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6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6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6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6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6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6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6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6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6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6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6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6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6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6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6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6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6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6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6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6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6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6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6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6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6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6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6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6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6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6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6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6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6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6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6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6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6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6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6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6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6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6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6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6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6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6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6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6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6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6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6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6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6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6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6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6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6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6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6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6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6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6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6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6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6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6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6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6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6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6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6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6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6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6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6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6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6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6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6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6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6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6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6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6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6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6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6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6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6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6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6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6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6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6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6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6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6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6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6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6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6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6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6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6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6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6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6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6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6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6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6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6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6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6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6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6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6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6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6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6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6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6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6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6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6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6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6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6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6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6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6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6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6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6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6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6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6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6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6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6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6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6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6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6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6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6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6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6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6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6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6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6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6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6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6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6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6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6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6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6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6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6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6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6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6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6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6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6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6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6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6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6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6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6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6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6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6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6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6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6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6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6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6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6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6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6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6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6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6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6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6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6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6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6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6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6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6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6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6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6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6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6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6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6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6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6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6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6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6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6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6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6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6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6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6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6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6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6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6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6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6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6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6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6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6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6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6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6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6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6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6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6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6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6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6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6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6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6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6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6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6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6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6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6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6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6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6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6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6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6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6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6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6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6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6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6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6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6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6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6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6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6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6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6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6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6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6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6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6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6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6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6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6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6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6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6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6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6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6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6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6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6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6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6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6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6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6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6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6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6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6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6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6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6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6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6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6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6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6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6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6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6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6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6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6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6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6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6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6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6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6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6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6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6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6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6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6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6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6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6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6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6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6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6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6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6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6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6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6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6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6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6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6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6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6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6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6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6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6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6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6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6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6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6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6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6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6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6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6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6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6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6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6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6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6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6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6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6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6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6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6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6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6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6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6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6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6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6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6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6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6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6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6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6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6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6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6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6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6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6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6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6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6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6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6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6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6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6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6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6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6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6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6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6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6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6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6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6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6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6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6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6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6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6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6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6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6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6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6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6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6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6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6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6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6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6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6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6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6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6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6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6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6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6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6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6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6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6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6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6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6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6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6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6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6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6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6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6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6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6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6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6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6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6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6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6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6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6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6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6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6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6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6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6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6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6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6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6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6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6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6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6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6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6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6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6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6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6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6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6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6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6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6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6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6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6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6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6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6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6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6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6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6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6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6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6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6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6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6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6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6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6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6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6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6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6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6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6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6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6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6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6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6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6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6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6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6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6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6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6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6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6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6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6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6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6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6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6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6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6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6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6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6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6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6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6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6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6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6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6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6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6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6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6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6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6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6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6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6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6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6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6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6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6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6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6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6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6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6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6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6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6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6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6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6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6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6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6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6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6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6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6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6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6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6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6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6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6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6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6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6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6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6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6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6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6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6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6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6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6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6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6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6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6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6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6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6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6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6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6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6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6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6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6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6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6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6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6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6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6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6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6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6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6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6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6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6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6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6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6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6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6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6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6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6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6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6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6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6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6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6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6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6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6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6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6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6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6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6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6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6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6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6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6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6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6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6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6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6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6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6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6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6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6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6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6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6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6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6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6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6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6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6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6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6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6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6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6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6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6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6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6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6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6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6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6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6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6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6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6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6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6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6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6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6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6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6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6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6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6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6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6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6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6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6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6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6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6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6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6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6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6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6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6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6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6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6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6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6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6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6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6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6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6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6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6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6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6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6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6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6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6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6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6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6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6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6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6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6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6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6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6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6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6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6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6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6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6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6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6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6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6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6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6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6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6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6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6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6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6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6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6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6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6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6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6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6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6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6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6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6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6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6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6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6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6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6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6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6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6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6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6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6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6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6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6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6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6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6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6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6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6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6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6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6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6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6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6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6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6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6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6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6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6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6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6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6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6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6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6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6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6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6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6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6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6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6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6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6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6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6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6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6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6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6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6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6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6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6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6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6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6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6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6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6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6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6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6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6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6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6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6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6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6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6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6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6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6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6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6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6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6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6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6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6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6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6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6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6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6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6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6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6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6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6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6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6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6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6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6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6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6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6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6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6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6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6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6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6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6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6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6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6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6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6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6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6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6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6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6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6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6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6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6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6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6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6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6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6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6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6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6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6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6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6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6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6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6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6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6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6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6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6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6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6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6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6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6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6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6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6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6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6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6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6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6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6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6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6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6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6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6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6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6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6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6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6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6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6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6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6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6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6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6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6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6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6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6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6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6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6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6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6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6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6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6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6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6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6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6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6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6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6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6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6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6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6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6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6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6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6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6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6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6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6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6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6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6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6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6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6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6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6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6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6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6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6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6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6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6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6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6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6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6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6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6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6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6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6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6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6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6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6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6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6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6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6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6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6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6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6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6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6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6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6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6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6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6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6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6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6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6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6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6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6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6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6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6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6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6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6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6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6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6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6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6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6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6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6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6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6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6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6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6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6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6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6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6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6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6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6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6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6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6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6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6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6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6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6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6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6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6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6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6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6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6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6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6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6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6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6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6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6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6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6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6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6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6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6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6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6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6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6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6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6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6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6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6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6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6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6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6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6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6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6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6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6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6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6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6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6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6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6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6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6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6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6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6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6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6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6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6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6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6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6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6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6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6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6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6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6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6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6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6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6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6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6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6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6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6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6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6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6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6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6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6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6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6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6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6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6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6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6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6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6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6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6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6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6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6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6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6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6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6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6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6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6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6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6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6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6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6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6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6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6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6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6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6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6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6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6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6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6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6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6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6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6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6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6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6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6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6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6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6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6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6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6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6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6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6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6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6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6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6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6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6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6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6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6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6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6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6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6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6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6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6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6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6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6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6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6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6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6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6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6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6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6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6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6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6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6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6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6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6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6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6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6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6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6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6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6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6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6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6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6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6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6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6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6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6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6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6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6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6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6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6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6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6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6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6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6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6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6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6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6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6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6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6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6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6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6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6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6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6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6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6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6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6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6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6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6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6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6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6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6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6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6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6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6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6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6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6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6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6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6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6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6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6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6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6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6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6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6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6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6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6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6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6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6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6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6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6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6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6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6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6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6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6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6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6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6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6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6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6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6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6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6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6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6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6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6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6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6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6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6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6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6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6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6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6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6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6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6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6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6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6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6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6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6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6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6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6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6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6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6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6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6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6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6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6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6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6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6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6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6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6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6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6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6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6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6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6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6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6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6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6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6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6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6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6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6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6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6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6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6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6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6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6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6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6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6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6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6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6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6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6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6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6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6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6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6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6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6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6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6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6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6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6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6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6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6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6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6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6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6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6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6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6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6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6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6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6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6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6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6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67"/>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6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6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6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6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6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6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6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6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6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6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6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6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6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6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6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6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6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6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6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6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6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6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6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6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6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6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6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6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6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6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6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6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6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6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6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6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6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6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6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6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6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6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6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6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6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6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6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6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6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6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6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6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6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6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6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6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6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6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6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6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6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6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6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6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6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6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6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6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6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6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6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6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6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6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6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6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6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6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6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6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6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6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6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6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6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6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6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6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6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6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6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6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6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6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6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6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6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6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6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6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6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6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6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6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6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6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6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6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6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6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6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6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6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6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6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6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6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6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6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6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6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6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6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6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6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6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6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6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6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6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6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6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6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6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6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6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6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6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6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6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6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6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6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6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6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6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6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6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6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6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6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6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6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6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6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6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6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6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6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6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6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6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6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6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6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6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6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6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6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6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6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6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67"/>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6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6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6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6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6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6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6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6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6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6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6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6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6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6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6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6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6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6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6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6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6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6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6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6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6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6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6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6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6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6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6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6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6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6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6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6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6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6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6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6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6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6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6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6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6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6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6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6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6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6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6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6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6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6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6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6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6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6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6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6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6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6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6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6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6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6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6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6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6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6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6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6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6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6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6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6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6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6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6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6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6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6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6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6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6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6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6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6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6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6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6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6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6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6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6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6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6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6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6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6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6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6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6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6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6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6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6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6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6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6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6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6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6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6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6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6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6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6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6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6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6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6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6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6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6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6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6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6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6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6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6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6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6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6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6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6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6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6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6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6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6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6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6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6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6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6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6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6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6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6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6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6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6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6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6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6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6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6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6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6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6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6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6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6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6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6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6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6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6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6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6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6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6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6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6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6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6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6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6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6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6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6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6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6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6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6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6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6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6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6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6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6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6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6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6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6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6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6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6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6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6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6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6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6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6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6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6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6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6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6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6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6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6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6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6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6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6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6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6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6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6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6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6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6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6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6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6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6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6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6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6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6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6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6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6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6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6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6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6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6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6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6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6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6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6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6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6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6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6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6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6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6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6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6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6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6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6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6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6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6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6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6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6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6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6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6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6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6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6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6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6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6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6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6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6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6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6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6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6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6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6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6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6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6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6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6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6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6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6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6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6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6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6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6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6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6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6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6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6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6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6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6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6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6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6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6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6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6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6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6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6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6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6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6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6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6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6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6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6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6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6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6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6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6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6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6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6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6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6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6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6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6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6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6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6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6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6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6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6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6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6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6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6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67"/>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67"/>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6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67"/>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6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6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6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6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6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6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6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6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6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6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6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6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6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6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6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6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6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6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6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6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6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6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6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6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6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6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6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6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6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6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6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6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6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6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6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6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6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6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6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6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6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6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6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6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6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6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6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6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6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6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6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6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6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6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6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6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6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6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6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6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6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6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6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6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6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6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6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6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6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6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6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6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6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6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6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6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6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6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6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6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6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6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6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6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6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6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6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6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6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6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6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6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6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6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6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6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6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6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6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6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6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6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6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6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6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6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6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6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6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6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6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6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6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6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6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6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6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6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6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6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6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6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6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6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6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6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6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6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6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6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6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6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6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6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6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6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6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6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6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6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67"/>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6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6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6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6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6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6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6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6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6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6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6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6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6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6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6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6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6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6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6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6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6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6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6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6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6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6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6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6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6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6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6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6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6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6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6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6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6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6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6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6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6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6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6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6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6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6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6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6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6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6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6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6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6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6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6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6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6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6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6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6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6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6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6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6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6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6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6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6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6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6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6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6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6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6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6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6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6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6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6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6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6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6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6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6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6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6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6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6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6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6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6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6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6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6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6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6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6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6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6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6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6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6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6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6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6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6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6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6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6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6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6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6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6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6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6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6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6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6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6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6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6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6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6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6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6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6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6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6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6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6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6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6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6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6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6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6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6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6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6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6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6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6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6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6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6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6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6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6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6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6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6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6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6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6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6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6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6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6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6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6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6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6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6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6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6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6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6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6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6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6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6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67"/>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6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6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6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6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6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6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6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6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6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6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6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6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6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6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6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6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6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6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6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6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6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6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6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6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6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6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6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6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6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6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6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6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6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6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6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6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6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6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6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6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6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6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6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6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6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6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6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6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6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6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6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6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6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6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6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6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6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6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6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6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6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6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6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6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6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6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6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6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6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6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6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6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6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6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6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6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6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6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6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6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6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6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6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6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6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6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6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6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6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6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6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6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6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6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6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6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6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6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6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6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6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6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84" name="Google Shape;7284;p67"/>
          <p:cNvGrpSpPr/>
          <p:nvPr/>
        </p:nvGrpSpPr>
        <p:grpSpPr>
          <a:xfrm>
            <a:off x="3450485" y="919691"/>
            <a:ext cx="2310381" cy="1488888"/>
            <a:chOff x="229225" y="549050"/>
            <a:chExt cx="7161750" cy="4615275"/>
          </a:xfrm>
        </p:grpSpPr>
        <p:sp>
          <p:nvSpPr>
            <p:cNvPr id="7285" name="Google Shape;7285;p6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6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6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6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6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6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6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6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6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6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6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6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6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6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6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6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6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6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6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6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6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6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6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6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6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6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6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6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6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6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6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6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6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6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6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6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6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6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6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6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6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6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6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6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6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6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6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6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6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6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6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6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6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6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6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6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6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6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6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6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6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6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6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6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6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6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6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6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6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6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6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6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6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6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6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6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6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6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6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6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6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6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6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6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6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6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6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6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6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6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6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6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6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6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6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6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6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6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6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6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6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6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6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6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6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6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6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6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6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6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6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6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6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6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6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6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6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02" name="Google Shape;7402;p67"/>
          <p:cNvGrpSpPr/>
          <p:nvPr/>
        </p:nvGrpSpPr>
        <p:grpSpPr>
          <a:xfrm>
            <a:off x="3548403" y="2849588"/>
            <a:ext cx="2310282" cy="1374222"/>
            <a:chOff x="238125" y="732525"/>
            <a:chExt cx="7130500" cy="4241425"/>
          </a:xfrm>
        </p:grpSpPr>
        <p:sp>
          <p:nvSpPr>
            <p:cNvPr id="7403" name="Google Shape;7403;p6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6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6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6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6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6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6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6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6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6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6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6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6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6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6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6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6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6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6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6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6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6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6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6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6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6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6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6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6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6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6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6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6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6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6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6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6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6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6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6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6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6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6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6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6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6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6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6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6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6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6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6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6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6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6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6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6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6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6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6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6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6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6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6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6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6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6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6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6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6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6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6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6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6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6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6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6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6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6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6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6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6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6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6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6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6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6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6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6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6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6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6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6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6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6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6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6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6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6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6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6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6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6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6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6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6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6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6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6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6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6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6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6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6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20" name="Shape 7520"/>
        <p:cNvGrpSpPr/>
        <p:nvPr/>
      </p:nvGrpSpPr>
      <p:grpSpPr>
        <a:xfrm>
          <a:off x="0" y="0"/>
          <a:ext cx="0" cy="0"/>
          <a:chOff x="0" y="0"/>
          <a:chExt cx="0" cy="0"/>
        </a:xfrm>
      </p:grpSpPr>
      <p:grpSp>
        <p:nvGrpSpPr>
          <p:cNvPr id="7521" name="Google Shape;7521;p68"/>
          <p:cNvGrpSpPr/>
          <p:nvPr/>
        </p:nvGrpSpPr>
        <p:grpSpPr>
          <a:xfrm>
            <a:off x="2100560" y="3398663"/>
            <a:ext cx="1102891" cy="760337"/>
            <a:chOff x="4967783" y="2151471"/>
            <a:chExt cx="3920691" cy="2702940"/>
          </a:xfrm>
        </p:grpSpPr>
        <p:grpSp>
          <p:nvGrpSpPr>
            <p:cNvPr id="7522" name="Google Shape;7522;p68"/>
            <p:cNvGrpSpPr/>
            <p:nvPr/>
          </p:nvGrpSpPr>
          <p:grpSpPr>
            <a:xfrm>
              <a:off x="5045709" y="2252109"/>
              <a:ext cx="3761071" cy="2501708"/>
              <a:chOff x="2691784" y="1805334"/>
              <a:chExt cx="3761071" cy="2501708"/>
            </a:xfrm>
          </p:grpSpPr>
          <p:sp>
            <p:nvSpPr>
              <p:cNvPr id="7523" name="Google Shape;7523;p6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6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6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6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6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6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6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30" name="Google Shape;7530;p68"/>
            <p:cNvGrpSpPr/>
            <p:nvPr/>
          </p:nvGrpSpPr>
          <p:grpSpPr>
            <a:xfrm>
              <a:off x="4967783" y="2151471"/>
              <a:ext cx="3920691" cy="2702940"/>
              <a:chOff x="2613858" y="1704696"/>
              <a:chExt cx="3920691" cy="2702940"/>
            </a:xfrm>
          </p:grpSpPr>
          <p:sp>
            <p:nvSpPr>
              <p:cNvPr id="7531" name="Google Shape;7531;p6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6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6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6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6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536" name="Google Shape;7536;p68"/>
          <p:cNvGrpSpPr/>
          <p:nvPr/>
        </p:nvGrpSpPr>
        <p:grpSpPr>
          <a:xfrm>
            <a:off x="3504468" y="1286940"/>
            <a:ext cx="1561911" cy="708581"/>
            <a:chOff x="3530532" y="1496185"/>
            <a:chExt cx="1561911" cy="708581"/>
          </a:xfrm>
        </p:grpSpPr>
        <p:grpSp>
          <p:nvGrpSpPr>
            <p:cNvPr id="7537" name="Google Shape;7537;p68"/>
            <p:cNvGrpSpPr/>
            <p:nvPr/>
          </p:nvGrpSpPr>
          <p:grpSpPr>
            <a:xfrm>
              <a:off x="3720318" y="1857562"/>
              <a:ext cx="1372125" cy="54"/>
              <a:chOff x="3720318" y="1857562"/>
              <a:chExt cx="1372125" cy="54"/>
            </a:xfrm>
          </p:grpSpPr>
          <p:cxnSp>
            <p:nvCxnSpPr>
              <p:cNvPr id="7538" name="Google Shape;7538;p68"/>
              <p:cNvCxnSpPr>
                <a:endCxn id="7539"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7540" name="Google Shape;7540;p68"/>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7541" name="Google Shape;7541;p68"/>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7542" name="Google Shape;7542;p68"/>
              <p:cNvCxnSpPr>
                <a:stCxn id="7539"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7543" name="Google Shape;7543;p68"/>
            <p:cNvGrpSpPr/>
            <p:nvPr/>
          </p:nvGrpSpPr>
          <p:grpSpPr>
            <a:xfrm>
              <a:off x="3567462" y="1496185"/>
              <a:ext cx="286500" cy="272915"/>
              <a:chOff x="3567462" y="1496185"/>
              <a:chExt cx="286500" cy="272915"/>
            </a:xfrm>
          </p:grpSpPr>
          <p:cxnSp>
            <p:nvCxnSpPr>
              <p:cNvPr id="7544" name="Google Shape;7544;p68"/>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7545" name="Google Shape;7545;p6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546" name="Google Shape;7546;p6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6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548" name="Google Shape;7548;p68"/>
            <p:cNvGrpSpPr/>
            <p:nvPr/>
          </p:nvGrpSpPr>
          <p:grpSpPr>
            <a:xfrm>
              <a:off x="3929014" y="1960574"/>
              <a:ext cx="286500" cy="242342"/>
              <a:chOff x="3929014" y="1960574"/>
              <a:chExt cx="286500" cy="242342"/>
            </a:xfrm>
          </p:grpSpPr>
          <p:cxnSp>
            <p:nvCxnSpPr>
              <p:cNvPr id="7549" name="Google Shape;7549;p68"/>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7550" name="Google Shape;7550;p6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51" name="Google Shape;7551;p68"/>
            <p:cNvGrpSpPr/>
            <p:nvPr/>
          </p:nvGrpSpPr>
          <p:grpSpPr>
            <a:xfrm>
              <a:off x="4290828" y="1496185"/>
              <a:ext cx="286500" cy="272915"/>
              <a:chOff x="4290828" y="1496185"/>
              <a:chExt cx="286500" cy="272915"/>
            </a:xfrm>
          </p:grpSpPr>
          <p:cxnSp>
            <p:nvCxnSpPr>
              <p:cNvPr id="7552" name="Google Shape;7552;p68"/>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7553" name="Google Shape;7553;p6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554" name="Google Shape;7554;p6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6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555" name="Google Shape;7555;p68"/>
            <p:cNvGrpSpPr/>
            <p:nvPr/>
          </p:nvGrpSpPr>
          <p:grpSpPr>
            <a:xfrm>
              <a:off x="4657726" y="1959674"/>
              <a:ext cx="286500" cy="245092"/>
              <a:chOff x="4657726" y="1959674"/>
              <a:chExt cx="286500" cy="245092"/>
            </a:xfrm>
          </p:grpSpPr>
          <p:cxnSp>
            <p:nvCxnSpPr>
              <p:cNvPr id="7556" name="Google Shape;7556;p68"/>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7557" name="Google Shape;7557;p6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558" name="Google Shape;7558;p68"/>
          <p:cNvGrpSpPr/>
          <p:nvPr/>
        </p:nvGrpSpPr>
        <p:grpSpPr>
          <a:xfrm>
            <a:off x="3486488" y="2149036"/>
            <a:ext cx="1597033" cy="378649"/>
            <a:chOff x="3512551" y="2358282"/>
            <a:chExt cx="1597033" cy="378649"/>
          </a:xfrm>
        </p:grpSpPr>
        <p:grpSp>
          <p:nvGrpSpPr>
            <p:cNvPr id="7559" name="Google Shape;7559;p68"/>
            <p:cNvGrpSpPr/>
            <p:nvPr/>
          </p:nvGrpSpPr>
          <p:grpSpPr>
            <a:xfrm>
              <a:off x="3738198" y="2553002"/>
              <a:ext cx="1145834" cy="117"/>
              <a:chOff x="3738198" y="2553002"/>
              <a:chExt cx="1145834" cy="117"/>
            </a:xfrm>
          </p:grpSpPr>
          <p:cxnSp>
            <p:nvCxnSpPr>
              <p:cNvPr id="7560" name="Google Shape;7560;p68"/>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7561" name="Google Shape;7561;p68"/>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7562" name="Google Shape;7562;p68"/>
              <p:cNvCxnSpPr>
                <a:stCxn id="7563" idx="6"/>
                <a:endCxn id="7564"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7565" name="Google Shape;7565;p68"/>
            <p:cNvGrpSpPr/>
            <p:nvPr/>
          </p:nvGrpSpPr>
          <p:grpSpPr>
            <a:xfrm>
              <a:off x="3969644" y="2440153"/>
              <a:ext cx="225900" cy="296778"/>
              <a:chOff x="3969644" y="2440153"/>
              <a:chExt cx="225900" cy="296778"/>
            </a:xfrm>
          </p:grpSpPr>
          <p:cxnSp>
            <p:nvCxnSpPr>
              <p:cNvPr id="7566" name="Google Shape;7566;p68"/>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7564" name="Google Shape;7564;p6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6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68" name="Google Shape;7568;p68"/>
            <p:cNvGrpSpPr/>
            <p:nvPr/>
          </p:nvGrpSpPr>
          <p:grpSpPr>
            <a:xfrm>
              <a:off x="4426818" y="2358282"/>
              <a:ext cx="225600" cy="307471"/>
              <a:chOff x="4426818" y="2358282"/>
              <a:chExt cx="225600" cy="307471"/>
            </a:xfrm>
          </p:grpSpPr>
          <p:cxnSp>
            <p:nvCxnSpPr>
              <p:cNvPr id="7569" name="Google Shape;7569;p68"/>
              <p:cNvCxnSpPr>
                <a:stCxn id="7570"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7571" name="Google Shape;7571;p6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6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72" name="Google Shape;7572;p68"/>
            <p:cNvGrpSpPr/>
            <p:nvPr/>
          </p:nvGrpSpPr>
          <p:grpSpPr>
            <a:xfrm>
              <a:off x="4883984" y="2440153"/>
              <a:ext cx="225600" cy="296478"/>
              <a:chOff x="4883984" y="2440153"/>
              <a:chExt cx="225600" cy="296478"/>
            </a:xfrm>
          </p:grpSpPr>
          <p:cxnSp>
            <p:nvCxnSpPr>
              <p:cNvPr id="7573" name="Google Shape;7573;p68"/>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7574" name="Google Shape;7574;p6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6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76" name="Google Shape;7576;p68"/>
            <p:cNvGrpSpPr/>
            <p:nvPr/>
          </p:nvGrpSpPr>
          <p:grpSpPr>
            <a:xfrm>
              <a:off x="3512551" y="2358356"/>
              <a:ext cx="225647" cy="307629"/>
              <a:chOff x="2182679" y="2005014"/>
              <a:chExt cx="792300" cy="1080158"/>
            </a:xfrm>
          </p:grpSpPr>
          <p:cxnSp>
            <p:nvCxnSpPr>
              <p:cNvPr id="7577" name="Google Shape;7577;p68"/>
              <p:cNvCxnSpPr>
                <a:stCxn id="7578"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7563" name="Google Shape;7563;p6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6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579" name="Google Shape;7579;p68"/>
          <p:cNvGrpSpPr/>
          <p:nvPr/>
        </p:nvGrpSpPr>
        <p:grpSpPr>
          <a:xfrm>
            <a:off x="6846570" y="972834"/>
            <a:ext cx="1559809" cy="722610"/>
            <a:chOff x="634175" y="2986275"/>
            <a:chExt cx="3147949" cy="1458344"/>
          </a:xfrm>
        </p:grpSpPr>
        <p:cxnSp>
          <p:nvCxnSpPr>
            <p:cNvPr id="7580" name="Google Shape;7580;p68"/>
            <p:cNvCxnSpPr>
              <a:stCxn id="7581" idx="4"/>
              <a:endCxn id="7582"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7583" name="Google Shape;7583;p68"/>
            <p:cNvCxnSpPr>
              <a:stCxn id="7582" idx="0"/>
              <a:endCxn id="758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7585" name="Google Shape;7585;p68"/>
            <p:cNvCxnSpPr>
              <a:stCxn id="7584" idx="4"/>
              <a:endCxn id="7586"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7587" name="Google Shape;7587;p68"/>
            <p:cNvCxnSpPr>
              <a:stCxn id="7586" idx="0"/>
              <a:endCxn id="758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7588" name="Google Shape;7588;p6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584" name="Google Shape;7584;p6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581" name="Google Shape;7581;p6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586" name="Google Shape;7586;p6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7582" name="Google Shape;7582;p6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7589" name="Google Shape;7589;p68"/>
          <p:cNvGrpSpPr/>
          <p:nvPr/>
        </p:nvGrpSpPr>
        <p:grpSpPr>
          <a:xfrm>
            <a:off x="3500360" y="2682741"/>
            <a:ext cx="1570719" cy="294123"/>
            <a:chOff x="998425" y="1182125"/>
            <a:chExt cx="1065400" cy="199500"/>
          </a:xfrm>
        </p:grpSpPr>
        <p:sp>
          <p:nvSpPr>
            <p:cNvPr id="7590" name="Google Shape;7590;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95" name="Google Shape;7595;p68"/>
          <p:cNvGrpSpPr/>
          <p:nvPr/>
        </p:nvGrpSpPr>
        <p:grpSpPr>
          <a:xfrm>
            <a:off x="6843616" y="1800228"/>
            <a:ext cx="1565716" cy="366729"/>
            <a:chOff x="1247650" y="2075423"/>
            <a:chExt cx="6648477" cy="1557238"/>
          </a:xfrm>
        </p:grpSpPr>
        <p:sp>
          <p:nvSpPr>
            <p:cNvPr id="7596" name="Google Shape;7596;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02" name="Google Shape;7602;p68"/>
          <p:cNvGrpSpPr/>
          <p:nvPr/>
        </p:nvGrpSpPr>
        <p:grpSpPr>
          <a:xfrm>
            <a:off x="6827928" y="2949043"/>
            <a:ext cx="1597061" cy="663440"/>
            <a:chOff x="6796238" y="3158297"/>
            <a:chExt cx="1630319" cy="677257"/>
          </a:xfrm>
        </p:grpSpPr>
        <p:cxnSp>
          <p:nvCxnSpPr>
            <p:cNvPr id="7603" name="Google Shape;7603;p68"/>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7604" name="Google Shape;7604;p68"/>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7605" name="Google Shape;7605;p68"/>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7606" name="Google Shape;7606;p68"/>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7607" name="Google Shape;7607;p68"/>
            <p:cNvGrpSpPr/>
            <p:nvPr/>
          </p:nvGrpSpPr>
          <p:grpSpPr>
            <a:xfrm>
              <a:off x="6796238" y="3311904"/>
              <a:ext cx="1630319" cy="377697"/>
              <a:chOff x="6796238" y="3311904"/>
              <a:chExt cx="1630319" cy="377697"/>
            </a:xfrm>
          </p:grpSpPr>
          <p:sp>
            <p:nvSpPr>
              <p:cNvPr id="7608" name="Google Shape;7608;p6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6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6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11" name="Google Shape;7611;p68"/>
          <p:cNvGrpSpPr/>
          <p:nvPr/>
        </p:nvGrpSpPr>
        <p:grpSpPr>
          <a:xfrm>
            <a:off x="5349066" y="970435"/>
            <a:ext cx="1368606" cy="1593806"/>
            <a:chOff x="1839112" y="2209163"/>
            <a:chExt cx="1918159" cy="2233785"/>
          </a:xfrm>
        </p:grpSpPr>
        <p:sp>
          <p:nvSpPr>
            <p:cNvPr id="7612" name="Google Shape;7612;p6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6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6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615" name="Google Shape;7615;p68"/>
            <p:cNvCxnSpPr>
              <a:stCxn id="7612" idx="6"/>
              <a:endCxn id="7613" idx="2"/>
            </p:cNvCxnSpPr>
            <p:nvPr/>
          </p:nvCxnSpPr>
          <p:spPr>
            <a:xfrm>
              <a:off x="2414212" y="2496713"/>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7616" name="Google Shape;7616;p68"/>
            <p:cNvCxnSpPr>
              <a:stCxn id="7613" idx="4"/>
              <a:endCxn id="7617" idx="0"/>
            </p:cNvCxnSpPr>
            <p:nvPr/>
          </p:nvCxnSpPr>
          <p:spPr>
            <a:xfrm rot="5400000">
              <a:off x="2669921" y="2240963"/>
              <a:ext cx="256500" cy="1343100"/>
            </a:xfrm>
            <a:prstGeom prst="bentConnector3">
              <a:avLst>
                <a:gd fmla="val 836960" name="adj1"/>
              </a:avLst>
            </a:prstGeom>
            <a:noFill/>
            <a:ln cap="flat" cmpd="sng" w="9525">
              <a:solidFill>
                <a:srgbClr val="325D79"/>
              </a:solidFill>
              <a:prstDash val="solid"/>
              <a:round/>
              <a:headEnd len="sm" w="sm" type="none"/>
              <a:tailEnd len="sm" w="sm" type="none"/>
            </a:ln>
          </p:spPr>
        </p:cxnSp>
        <p:cxnSp>
          <p:nvCxnSpPr>
            <p:cNvPr id="7618" name="Google Shape;7618;p68"/>
            <p:cNvCxnSpPr>
              <a:stCxn id="7617" idx="6"/>
              <a:endCxn id="7614" idx="2"/>
            </p:cNvCxnSpPr>
            <p:nvPr/>
          </p:nvCxnSpPr>
          <p:spPr>
            <a:xfrm>
              <a:off x="2414212" y="3328316"/>
              <a:ext cx="768000" cy="600"/>
            </a:xfrm>
            <a:prstGeom prst="bentConnector3">
              <a:avLst>
                <a:gd fmla="val -540371" name="adj1"/>
              </a:avLst>
            </a:prstGeom>
            <a:noFill/>
            <a:ln cap="flat" cmpd="sng" w="9525">
              <a:solidFill>
                <a:srgbClr val="325D79"/>
              </a:solidFill>
              <a:prstDash val="solid"/>
              <a:round/>
              <a:headEnd len="sm" w="sm" type="none"/>
              <a:tailEnd len="sm" w="sm" type="none"/>
            </a:ln>
          </p:spPr>
        </p:cxnSp>
        <p:cxnSp>
          <p:nvCxnSpPr>
            <p:cNvPr id="7619" name="Google Shape;7619;p68"/>
            <p:cNvCxnSpPr>
              <a:stCxn id="7614" idx="4"/>
              <a:endCxn id="7620" idx="0"/>
            </p:cNvCxnSpPr>
            <p:nvPr/>
          </p:nvCxnSpPr>
          <p:spPr>
            <a:xfrm rot="5400000">
              <a:off x="2672171" y="3070316"/>
              <a:ext cx="252000" cy="1343100"/>
            </a:xfrm>
            <a:prstGeom prst="bentConnector3">
              <a:avLst>
                <a:gd fmla="val 983158" name="adj1"/>
              </a:avLst>
            </a:prstGeom>
            <a:noFill/>
            <a:ln cap="flat" cmpd="sng" w="9525">
              <a:solidFill>
                <a:srgbClr val="325D79"/>
              </a:solidFill>
              <a:prstDash val="solid"/>
              <a:round/>
              <a:headEnd len="sm" w="sm" type="none"/>
              <a:tailEnd len="sm" w="sm" type="none"/>
            </a:ln>
          </p:spPr>
        </p:cxnSp>
        <p:sp>
          <p:nvSpPr>
            <p:cNvPr id="7617" name="Google Shape;7617;p6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6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6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622" name="Google Shape;7622;p68"/>
            <p:cNvCxnSpPr>
              <a:endCxn id="7621" idx="2"/>
            </p:cNvCxnSpPr>
            <p:nvPr/>
          </p:nvCxnSpPr>
          <p:spPr>
            <a:xfrm>
              <a:off x="2413871" y="4154498"/>
              <a:ext cx="768300" cy="900"/>
            </a:xfrm>
            <a:prstGeom prst="bentConnector3">
              <a:avLst>
                <a:gd fmla="val -540174" name="adj1"/>
              </a:avLst>
            </a:prstGeom>
            <a:noFill/>
            <a:ln cap="flat" cmpd="sng" w="9525">
              <a:solidFill>
                <a:srgbClr val="325D79"/>
              </a:solidFill>
              <a:prstDash val="solid"/>
              <a:round/>
              <a:headEnd len="sm" w="sm" type="none"/>
              <a:tailEnd len="sm" w="sm" type="none"/>
            </a:ln>
          </p:spPr>
        </p:cxnSp>
      </p:grpSp>
      <p:grpSp>
        <p:nvGrpSpPr>
          <p:cNvPr id="7623" name="Google Shape;7623;p68"/>
          <p:cNvGrpSpPr/>
          <p:nvPr/>
        </p:nvGrpSpPr>
        <p:grpSpPr>
          <a:xfrm>
            <a:off x="3481439" y="976671"/>
            <a:ext cx="1637968" cy="154942"/>
            <a:chOff x="238125" y="2506075"/>
            <a:chExt cx="7115411" cy="673075"/>
          </a:xfrm>
        </p:grpSpPr>
        <p:sp>
          <p:nvSpPr>
            <p:cNvPr id="7624" name="Google Shape;7624;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29" name="Google Shape;7629;p68"/>
          <p:cNvGrpSpPr/>
          <p:nvPr/>
        </p:nvGrpSpPr>
        <p:grpSpPr>
          <a:xfrm>
            <a:off x="720124" y="1298269"/>
            <a:ext cx="2476762" cy="91743"/>
            <a:chOff x="1464850" y="436376"/>
            <a:chExt cx="6001362" cy="222300"/>
          </a:xfrm>
        </p:grpSpPr>
        <p:sp>
          <p:nvSpPr>
            <p:cNvPr id="7630" name="Google Shape;7630;p6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6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6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6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6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635" name="Google Shape;7635;p68"/>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7636" name="Google Shape;7636;p68"/>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7637" name="Google Shape;7637;p68"/>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7638" name="Google Shape;7638;p68"/>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7639" name="Google Shape;7639;p68"/>
          <p:cNvGrpSpPr/>
          <p:nvPr/>
        </p:nvGrpSpPr>
        <p:grpSpPr>
          <a:xfrm>
            <a:off x="706391" y="2533734"/>
            <a:ext cx="1452710" cy="651923"/>
            <a:chOff x="803162" y="2667727"/>
            <a:chExt cx="1411906" cy="633611"/>
          </a:xfrm>
        </p:grpSpPr>
        <p:cxnSp>
          <p:nvCxnSpPr>
            <p:cNvPr id="7640" name="Google Shape;7640;p68"/>
            <p:cNvCxnSpPr>
              <a:stCxn id="7641" idx="2"/>
              <a:endCxn id="7642" idx="0"/>
            </p:cNvCxnSpPr>
            <p:nvPr/>
          </p:nvCxnSpPr>
          <p:spPr>
            <a:xfrm flipH="1" rot="-5400000">
              <a:off x="1629114" y="2672827"/>
              <a:ext cx="129300" cy="369300"/>
            </a:xfrm>
            <a:prstGeom prst="bentConnector3">
              <a:avLst>
                <a:gd fmla="val 146561" name="adj1"/>
              </a:avLst>
            </a:prstGeom>
            <a:noFill/>
            <a:ln cap="flat" cmpd="sng" w="9525">
              <a:solidFill>
                <a:srgbClr val="C2C2C2"/>
              </a:solidFill>
              <a:prstDash val="solid"/>
              <a:round/>
              <a:headEnd len="sm" w="sm" type="none"/>
              <a:tailEnd len="sm" w="sm" type="none"/>
            </a:ln>
          </p:spPr>
        </p:cxnSp>
        <p:cxnSp>
          <p:nvCxnSpPr>
            <p:cNvPr id="7643" name="Google Shape;7643;p68"/>
            <p:cNvCxnSpPr>
              <a:stCxn id="7644" idx="0"/>
              <a:endCxn id="7641" idx="2"/>
            </p:cNvCxnSpPr>
            <p:nvPr/>
          </p:nvCxnSpPr>
          <p:spPr>
            <a:xfrm rot="-5400000">
              <a:off x="1259830" y="2672682"/>
              <a:ext cx="129300" cy="369300"/>
            </a:xfrm>
            <a:prstGeom prst="bentConnector3">
              <a:avLst>
                <a:gd fmla="val -46636" name="adj1"/>
              </a:avLst>
            </a:prstGeom>
            <a:noFill/>
            <a:ln cap="flat" cmpd="sng" w="9525">
              <a:solidFill>
                <a:srgbClr val="C2C2C2"/>
              </a:solidFill>
              <a:prstDash val="solid"/>
              <a:round/>
              <a:headEnd len="sm" w="sm" type="none"/>
              <a:tailEnd len="sm" w="sm" type="none"/>
            </a:ln>
          </p:spPr>
        </p:cxnSp>
        <p:cxnSp>
          <p:nvCxnSpPr>
            <p:cNvPr id="7645" name="Google Shape;7645;p68"/>
            <p:cNvCxnSpPr>
              <a:stCxn id="7644" idx="2"/>
              <a:endCxn id="7646" idx="0"/>
            </p:cNvCxnSpPr>
            <p:nvPr/>
          </p:nvCxnSpPr>
          <p:spPr>
            <a:xfrm flipH="1" rot="-5400000">
              <a:off x="1163380"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7647" name="Google Shape;7647;p68"/>
            <p:cNvCxnSpPr>
              <a:stCxn id="7648" idx="0"/>
              <a:endCxn id="7644" idx="2"/>
            </p:cNvCxnSpPr>
            <p:nvPr/>
          </p:nvCxnSpPr>
          <p:spPr>
            <a:xfrm rot="-5400000">
              <a:off x="987062"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cxnSp>
          <p:nvCxnSpPr>
            <p:cNvPr id="7649" name="Google Shape;7649;p68"/>
            <p:cNvCxnSpPr>
              <a:stCxn id="7642" idx="2"/>
              <a:endCxn id="7650" idx="0"/>
            </p:cNvCxnSpPr>
            <p:nvPr/>
          </p:nvCxnSpPr>
          <p:spPr>
            <a:xfrm flipH="1" rot="-5400000">
              <a:off x="1901948" y="3023532"/>
              <a:ext cx="129300" cy="176400"/>
            </a:xfrm>
            <a:prstGeom prst="bentConnector3">
              <a:avLst>
                <a:gd fmla="val 141037" name="adj1"/>
              </a:avLst>
            </a:prstGeom>
            <a:noFill/>
            <a:ln cap="flat" cmpd="sng" w="9525">
              <a:solidFill>
                <a:srgbClr val="C2C2C2"/>
              </a:solidFill>
              <a:prstDash val="solid"/>
              <a:round/>
              <a:headEnd len="sm" w="sm" type="none"/>
              <a:tailEnd len="sm" w="sm" type="none"/>
            </a:ln>
          </p:spPr>
        </p:cxnSp>
        <p:cxnSp>
          <p:nvCxnSpPr>
            <p:cNvPr id="7651" name="Google Shape;7651;p68"/>
            <p:cNvCxnSpPr>
              <a:stCxn id="7652" idx="0"/>
              <a:endCxn id="7642" idx="2"/>
            </p:cNvCxnSpPr>
            <p:nvPr/>
          </p:nvCxnSpPr>
          <p:spPr>
            <a:xfrm rot="-5400000">
              <a:off x="1725631" y="3023388"/>
              <a:ext cx="129300" cy="176400"/>
            </a:xfrm>
            <a:prstGeom prst="bentConnector3">
              <a:avLst>
                <a:gd fmla="val -41112" name="adj1"/>
              </a:avLst>
            </a:prstGeom>
            <a:noFill/>
            <a:ln cap="flat" cmpd="sng" w="9525">
              <a:solidFill>
                <a:srgbClr val="C2C2C2"/>
              </a:solidFill>
              <a:prstDash val="solid"/>
              <a:round/>
              <a:headEnd len="sm" w="sm" type="none"/>
              <a:tailEnd len="sm" w="sm" type="none"/>
            </a:ln>
          </p:spPr>
        </p:cxnSp>
        <p:sp>
          <p:nvSpPr>
            <p:cNvPr id="7648" name="Google Shape;7648;p6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646" name="Google Shape;7646;p6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652" name="Google Shape;7652;p6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650" name="Google Shape;7650;p6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642" name="Google Shape;7642;p6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644" name="Google Shape;7644;p6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7641" name="Google Shape;7641;p6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7653" name="Google Shape;7653;p68"/>
          <p:cNvGrpSpPr/>
          <p:nvPr/>
        </p:nvGrpSpPr>
        <p:grpSpPr>
          <a:xfrm>
            <a:off x="706393" y="969273"/>
            <a:ext cx="2518541" cy="209309"/>
            <a:chOff x="803163" y="1111966"/>
            <a:chExt cx="2447800" cy="203430"/>
          </a:xfrm>
        </p:grpSpPr>
        <p:grpSp>
          <p:nvGrpSpPr>
            <p:cNvPr id="7654" name="Google Shape;7654;p68"/>
            <p:cNvGrpSpPr/>
            <p:nvPr/>
          </p:nvGrpSpPr>
          <p:grpSpPr>
            <a:xfrm>
              <a:off x="1958180" y="1111966"/>
              <a:ext cx="588019" cy="121396"/>
              <a:chOff x="4808316" y="2800065"/>
              <a:chExt cx="1999386" cy="412910"/>
            </a:xfrm>
          </p:grpSpPr>
          <p:sp>
            <p:nvSpPr>
              <p:cNvPr id="7655" name="Google Shape;7655;p6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56" name="Google Shape;7656;p68"/>
              <p:cNvGrpSpPr/>
              <p:nvPr/>
            </p:nvGrpSpPr>
            <p:grpSpPr>
              <a:xfrm>
                <a:off x="4808316" y="2800065"/>
                <a:ext cx="92400" cy="411825"/>
                <a:chOff x="845575" y="2563700"/>
                <a:chExt cx="92400" cy="411825"/>
              </a:xfrm>
            </p:grpSpPr>
            <p:cxnSp>
              <p:nvCxnSpPr>
                <p:cNvPr id="7657" name="Google Shape;7657;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58" name="Google Shape;7658;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7659" name="Google Shape;7659;p6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660" name="Google Shape;7660;p6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661" name="Google Shape;7661;p68"/>
            <p:cNvGrpSpPr/>
            <p:nvPr/>
          </p:nvGrpSpPr>
          <p:grpSpPr>
            <a:xfrm>
              <a:off x="803163" y="1111974"/>
              <a:ext cx="591158" cy="121545"/>
              <a:chOff x="803163" y="1111974"/>
              <a:chExt cx="591158" cy="121545"/>
            </a:xfrm>
          </p:grpSpPr>
          <p:grpSp>
            <p:nvGrpSpPr>
              <p:cNvPr id="7662" name="Google Shape;7662;p68"/>
              <p:cNvGrpSpPr/>
              <p:nvPr/>
            </p:nvGrpSpPr>
            <p:grpSpPr>
              <a:xfrm>
                <a:off x="803163" y="1111974"/>
                <a:ext cx="27175" cy="121077"/>
                <a:chOff x="845575" y="2563700"/>
                <a:chExt cx="92400" cy="411825"/>
              </a:xfrm>
            </p:grpSpPr>
            <p:cxnSp>
              <p:nvCxnSpPr>
                <p:cNvPr id="7663" name="Google Shape;7663;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64" name="Google Shape;7664;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65" name="Google Shape;7665;p6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66" name="Google Shape;7666;p68"/>
            <p:cNvGrpSpPr/>
            <p:nvPr/>
          </p:nvGrpSpPr>
          <p:grpSpPr>
            <a:xfrm>
              <a:off x="1381910" y="1194219"/>
              <a:ext cx="588340" cy="121177"/>
              <a:chOff x="1381910" y="1194219"/>
              <a:chExt cx="588340" cy="121177"/>
            </a:xfrm>
          </p:grpSpPr>
          <p:grpSp>
            <p:nvGrpSpPr>
              <p:cNvPr id="7667" name="Google Shape;7667;p68"/>
              <p:cNvGrpSpPr/>
              <p:nvPr/>
            </p:nvGrpSpPr>
            <p:grpSpPr>
              <a:xfrm rot="10800000">
                <a:off x="1381910" y="1194319"/>
                <a:ext cx="27175" cy="121077"/>
                <a:chOff x="2070100" y="2563700"/>
                <a:chExt cx="92400" cy="411825"/>
              </a:xfrm>
            </p:grpSpPr>
            <p:cxnSp>
              <p:nvCxnSpPr>
                <p:cNvPr id="7668" name="Google Shape;7668;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69" name="Google Shape;7669;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70" name="Google Shape;7670;p6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71" name="Google Shape;7671;p68"/>
            <p:cNvGrpSpPr/>
            <p:nvPr/>
          </p:nvGrpSpPr>
          <p:grpSpPr>
            <a:xfrm>
              <a:off x="2532079" y="1194219"/>
              <a:ext cx="704928" cy="121177"/>
              <a:chOff x="2532079" y="1194219"/>
              <a:chExt cx="704928" cy="121177"/>
            </a:xfrm>
          </p:grpSpPr>
          <p:grpSp>
            <p:nvGrpSpPr>
              <p:cNvPr id="7672" name="Google Shape;7672;p68"/>
              <p:cNvGrpSpPr/>
              <p:nvPr/>
            </p:nvGrpSpPr>
            <p:grpSpPr>
              <a:xfrm rot="10800000">
                <a:off x="2532079" y="1194319"/>
                <a:ext cx="27175" cy="121077"/>
                <a:chOff x="2070100" y="2563700"/>
                <a:chExt cx="92400" cy="411825"/>
              </a:xfrm>
            </p:grpSpPr>
            <p:cxnSp>
              <p:nvCxnSpPr>
                <p:cNvPr id="7673" name="Google Shape;7673;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74" name="Google Shape;7674;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675" name="Google Shape;7675;p6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76" name="Google Shape;7676;p68"/>
          <p:cNvGrpSpPr/>
          <p:nvPr/>
        </p:nvGrpSpPr>
        <p:grpSpPr>
          <a:xfrm>
            <a:off x="3499403" y="3665904"/>
            <a:ext cx="1567778" cy="491677"/>
            <a:chOff x="5194708" y="3484366"/>
            <a:chExt cx="3148148" cy="987304"/>
          </a:xfrm>
        </p:grpSpPr>
        <p:grpSp>
          <p:nvGrpSpPr>
            <p:cNvPr id="7677" name="Google Shape;7677;p68"/>
            <p:cNvGrpSpPr/>
            <p:nvPr/>
          </p:nvGrpSpPr>
          <p:grpSpPr>
            <a:xfrm>
              <a:off x="7531521" y="3484366"/>
              <a:ext cx="811335" cy="987304"/>
              <a:chOff x="3379425" y="1617275"/>
              <a:chExt cx="1090650" cy="1327200"/>
            </a:xfrm>
          </p:grpSpPr>
          <p:sp>
            <p:nvSpPr>
              <p:cNvPr id="7678" name="Google Shape;7678;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81" name="Google Shape;7681;p68"/>
            <p:cNvGrpSpPr/>
            <p:nvPr/>
          </p:nvGrpSpPr>
          <p:grpSpPr>
            <a:xfrm>
              <a:off x="6752546" y="3484366"/>
              <a:ext cx="811428" cy="987304"/>
              <a:chOff x="2332275" y="1617275"/>
              <a:chExt cx="1090775" cy="1327200"/>
            </a:xfrm>
          </p:grpSpPr>
          <p:sp>
            <p:nvSpPr>
              <p:cNvPr id="7682" name="Google Shape;7682;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85" name="Google Shape;7685;p68"/>
            <p:cNvGrpSpPr/>
            <p:nvPr/>
          </p:nvGrpSpPr>
          <p:grpSpPr>
            <a:xfrm>
              <a:off x="5973664" y="3484366"/>
              <a:ext cx="811335" cy="987304"/>
              <a:chOff x="1285250" y="1617275"/>
              <a:chExt cx="1090650" cy="1327200"/>
            </a:xfrm>
          </p:grpSpPr>
          <p:sp>
            <p:nvSpPr>
              <p:cNvPr id="7686" name="Google Shape;7686;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689" name="Google Shape;7689;p68"/>
            <p:cNvGrpSpPr/>
            <p:nvPr/>
          </p:nvGrpSpPr>
          <p:grpSpPr>
            <a:xfrm>
              <a:off x="5194708" y="3484366"/>
              <a:ext cx="811409" cy="987304"/>
              <a:chOff x="238125" y="1617275"/>
              <a:chExt cx="1090750" cy="1327200"/>
            </a:xfrm>
          </p:grpSpPr>
          <p:sp>
            <p:nvSpPr>
              <p:cNvPr id="7690" name="Google Shape;7690;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93" name="Google Shape;7693;p68"/>
          <p:cNvGrpSpPr/>
          <p:nvPr/>
        </p:nvGrpSpPr>
        <p:grpSpPr>
          <a:xfrm>
            <a:off x="3460012" y="3146315"/>
            <a:ext cx="1616964" cy="346256"/>
            <a:chOff x="1808063" y="4294338"/>
            <a:chExt cx="3370782" cy="721817"/>
          </a:xfrm>
        </p:grpSpPr>
        <p:sp>
          <p:nvSpPr>
            <p:cNvPr id="7694" name="Google Shape;7694;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04" name="Google Shape;7704;p68"/>
          <p:cNvGrpSpPr/>
          <p:nvPr/>
        </p:nvGrpSpPr>
        <p:grpSpPr>
          <a:xfrm>
            <a:off x="738224" y="3432344"/>
            <a:ext cx="1295882" cy="646587"/>
            <a:chOff x="834100" y="3642869"/>
            <a:chExt cx="1259483" cy="628426"/>
          </a:xfrm>
        </p:grpSpPr>
        <p:sp>
          <p:nvSpPr>
            <p:cNvPr id="7705" name="Google Shape;7705;p6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6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6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6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6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6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6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6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6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6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6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6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6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6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6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6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6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6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6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6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6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6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6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6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6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730" name="Google Shape;7730;p68"/>
            <p:cNvGrpSpPr/>
            <p:nvPr/>
          </p:nvGrpSpPr>
          <p:grpSpPr>
            <a:xfrm>
              <a:off x="1360364" y="3847835"/>
              <a:ext cx="208119" cy="224359"/>
              <a:chOff x="1360769" y="3847100"/>
              <a:chExt cx="208119" cy="224359"/>
            </a:xfrm>
          </p:grpSpPr>
          <p:sp>
            <p:nvSpPr>
              <p:cNvPr id="7731" name="Google Shape;7731;p6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6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6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6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6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6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6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6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6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6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6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6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6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6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6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6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6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6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6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6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751" name="Google Shape;7751;p6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6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6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6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6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6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6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6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6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6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6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6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6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6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65" name="Google Shape;7765;p68"/>
          <p:cNvGrpSpPr/>
          <p:nvPr/>
        </p:nvGrpSpPr>
        <p:grpSpPr>
          <a:xfrm rot="5400000">
            <a:off x="5951337" y="3228841"/>
            <a:ext cx="164064" cy="1414916"/>
            <a:chOff x="4428249" y="1369375"/>
            <a:chExt cx="36905" cy="429569"/>
          </a:xfrm>
        </p:grpSpPr>
        <p:sp>
          <p:nvSpPr>
            <p:cNvPr id="7766" name="Google Shape;7766;p6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6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6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6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6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6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6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6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6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6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6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6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6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6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6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6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6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6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6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6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6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6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6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6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6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6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6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6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6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6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6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6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98" name="Google Shape;7798;p68"/>
          <p:cNvGrpSpPr/>
          <p:nvPr/>
        </p:nvGrpSpPr>
        <p:grpSpPr>
          <a:xfrm flipH="1" rot="10800000">
            <a:off x="5323766" y="2817385"/>
            <a:ext cx="1419207" cy="24808"/>
            <a:chOff x="219558" y="4738465"/>
            <a:chExt cx="5852400" cy="102300"/>
          </a:xfrm>
        </p:grpSpPr>
        <p:cxnSp>
          <p:nvCxnSpPr>
            <p:cNvPr id="7799" name="Google Shape;7799;p6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800" name="Google Shape;7800;p6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6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6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6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6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5" name="Google Shape;7805;p68"/>
          <p:cNvGrpSpPr/>
          <p:nvPr/>
        </p:nvGrpSpPr>
        <p:grpSpPr>
          <a:xfrm>
            <a:off x="5335084" y="3190448"/>
            <a:ext cx="1396569" cy="385016"/>
            <a:chOff x="5286284" y="2966544"/>
            <a:chExt cx="1396569" cy="385016"/>
          </a:xfrm>
        </p:grpSpPr>
        <p:cxnSp>
          <p:nvCxnSpPr>
            <p:cNvPr id="7806" name="Google Shape;7806;p6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807" name="Google Shape;7807;p6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808" name="Google Shape;7808;p68"/>
            <p:cNvGrpSpPr/>
            <p:nvPr/>
          </p:nvGrpSpPr>
          <p:grpSpPr>
            <a:xfrm>
              <a:off x="5287688" y="3173364"/>
              <a:ext cx="1395165" cy="74100"/>
              <a:chOff x="5287688" y="3173364"/>
              <a:chExt cx="1395165" cy="74100"/>
            </a:xfrm>
          </p:grpSpPr>
          <p:cxnSp>
            <p:nvCxnSpPr>
              <p:cNvPr id="7809" name="Google Shape;7809;p68"/>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7810" name="Google Shape;7810;p68"/>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7811" name="Google Shape;7811;p68"/>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12" name="Google Shape;7812;p68"/>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13" name="Google Shape;7813;p68"/>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14" name="Google Shape;7814;p68"/>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15" name="Google Shape;7815;p68"/>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7816" name="Google Shape;7816;p68"/>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7817" name="Google Shape;7817;p6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18" name="Google Shape;7818;p68"/>
          <p:cNvGrpSpPr/>
          <p:nvPr/>
        </p:nvGrpSpPr>
        <p:grpSpPr>
          <a:xfrm>
            <a:off x="2021150" y="1609224"/>
            <a:ext cx="1182275" cy="662027"/>
            <a:chOff x="2029517" y="1732295"/>
            <a:chExt cx="1149067" cy="643432"/>
          </a:xfrm>
        </p:grpSpPr>
        <p:grpSp>
          <p:nvGrpSpPr>
            <p:cNvPr id="7819" name="Google Shape;7819;p68"/>
            <p:cNvGrpSpPr/>
            <p:nvPr/>
          </p:nvGrpSpPr>
          <p:grpSpPr>
            <a:xfrm>
              <a:off x="2708660" y="1746937"/>
              <a:ext cx="455426" cy="244429"/>
              <a:chOff x="2700693" y="1746937"/>
              <a:chExt cx="455426" cy="244429"/>
            </a:xfrm>
          </p:grpSpPr>
          <p:grpSp>
            <p:nvGrpSpPr>
              <p:cNvPr id="7820" name="Google Shape;7820;p68"/>
              <p:cNvGrpSpPr/>
              <p:nvPr/>
            </p:nvGrpSpPr>
            <p:grpSpPr>
              <a:xfrm>
                <a:off x="2905682" y="1782817"/>
                <a:ext cx="250437" cy="208549"/>
                <a:chOff x="2905682" y="1782817"/>
                <a:chExt cx="250437" cy="208549"/>
              </a:xfrm>
            </p:grpSpPr>
            <p:cxnSp>
              <p:nvCxnSpPr>
                <p:cNvPr id="7821" name="Google Shape;7821;p6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822" name="Google Shape;7822;p6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3" name="Google Shape;7823;p68"/>
              <p:cNvGrpSpPr/>
              <p:nvPr/>
            </p:nvGrpSpPr>
            <p:grpSpPr>
              <a:xfrm>
                <a:off x="2700693" y="1746937"/>
                <a:ext cx="449966" cy="72374"/>
                <a:chOff x="2700693" y="1746937"/>
                <a:chExt cx="449966" cy="72374"/>
              </a:xfrm>
            </p:grpSpPr>
            <p:cxnSp>
              <p:nvCxnSpPr>
                <p:cNvPr id="7824" name="Google Shape;7824;p6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825" name="Google Shape;7825;p6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826" name="Google Shape;7826;p68"/>
            <p:cNvGrpSpPr/>
            <p:nvPr/>
          </p:nvGrpSpPr>
          <p:grpSpPr>
            <a:xfrm>
              <a:off x="2029517" y="1732295"/>
              <a:ext cx="1149067" cy="643432"/>
              <a:chOff x="2029517" y="1732295"/>
              <a:chExt cx="1149067" cy="643432"/>
            </a:xfrm>
          </p:grpSpPr>
          <p:grpSp>
            <p:nvGrpSpPr>
              <p:cNvPr id="7827" name="Google Shape;7827;p68"/>
              <p:cNvGrpSpPr/>
              <p:nvPr/>
            </p:nvGrpSpPr>
            <p:grpSpPr>
              <a:xfrm>
                <a:off x="2703618" y="2103152"/>
                <a:ext cx="474966" cy="260017"/>
                <a:chOff x="2703618" y="2103152"/>
                <a:chExt cx="474966" cy="260017"/>
              </a:xfrm>
            </p:grpSpPr>
            <p:grpSp>
              <p:nvGrpSpPr>
                <p:cNvPr id="7828" name="Google Shape;7828;p68"/>
                <p:cNvGrpSpPr/>
                <p:nvPr/>
              </p:nvGrpSpPr>
              <p:grpSpPr>
                <a:xfrm>
                  <a:off x="2703618" y="2290640"/>
                  <a:ext cx="450291" cy="72529"/>
                  <a:chOff x="2703618" y="2290640"/>
                  <a:chExt cx="450291" cy="72529"/>
                </a:xfrm>
              </p:grpSpPr>
              <p:cxnSp>
                <p:nvCxnSpPr>
                  <p:cNvPr id="7829" name="Google Shape;7829;p6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830" name="Google Shape;7830;p6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31" name="Google Shape;7831;p68"/>
                <p:cNvGrpSpPr/>
                <p:nvPr/>
              </p:nvGrpSpPr>
              <p:grpSpPr>
                <a:xfrm>
                  <a:off x="2908607" y="2103152"/>
                  <a:ext cx="269977" cy="223538"/>
                  <a:chOff x="2908607" y="2103152"/>
                  <a:chExt cx="269977" cy="223538"/>
                </a:xfrm>
              </p:grpSpPr>
              <p:cxnSp>
                <p:nvCxnSpPr>
                  <p:cNvPr id="7832" name="Google Shape;7832;p6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7833" name="Google Shape;7833;p6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834" name="Google Shape;7834;p68"/>
              <p:cNvGrpSpPr/>
              <p:nvPr/>
            </p:nvGrpSpPr>
            <p:grpSpPr>
              <a:xfrm>
                <a:off x="2029517" y="1732295"/>
                <a:ext cx="685827" cy="643432"/>
                <a:chOff x="2029517" y="1732295"/>
                <a:chExt cx="685827" cy="643432"/>
              </a:xfrm>
            </p:grpSpPr>
            <p:sp>
              <p:nvSpPr>
                <p:cNvPr id="7835" name="Google Shape;7835;p6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36" name="Google Shape;7836;p68"/>
                <p:cNvGrpSpPr/>
                <p:nvPr/>
              </p:nvGrpSpPr>
              <p:grpSpPr>
                <a:xfrm>
                  <a:off x="2158948" y="1732295"/>
                  <a:ext cx="556396" cy="333108"/>
                  <a:chOff x="2158948" y="1732295"/>
                  <a:chExt cx="556396" cy="333108"/>
                </a:xfrm>
              </p:grpSpPr>
              <p:cxnSp>
                <p:nvCxnSpPr>
                  <p:cNvPr id="7837" name="Google Shape;7837;p6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7838" name="Google Shape;7838;p6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39" name="Google Shape;7839;p68"/>
                <p:cNvGrpSpPr/>
                <p:nvPr/>
              </p:nvGrpSpPr>
              <p:grpSpPr>
                <a:xfrm>
                  <a:off x="2159908" y="2065057"/>
                  <a:ext cx="550885" cy="310670"/>
                  <a:chOff x="2159908" y="2065057"/>
                  <a:chExt cx="550885" cy="310670"/>
                </a:xfrm>
              </p:grpSpPr>
              <p:cxnSp>
                <p:nvCxnSpPr>
                  <p:cNvPr id="7840" name="Google Shape;7840;p6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7841" name="Google Shape;7841;p6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7842" name="Google Shape;7842;p68"/>
          <p:cNvGrpSpPr/>
          <p:nvPr/>
        </p:nvGrpSpPr>
        <p:grpSpPr>
          <a:xfrm>
            <a:off x="706399" y="1556837"/>
            <a:ext cx="962652" cy="810058"/>
            <a:chOff x="844912" y="1681380"/>
            <a:chExt cx="935612" cy="787305"/>
          </a:xfrm>
        </p:grpSpPr>
        <p:grpSp>
          <p:nvGrpSpPr>
            <p:cNvPr id="7843" name="Google Shape;7843;p68"/>
            <p:cNvGrpSpPr/>
            <p:nvPr/>
          </p:nvGrpSpPr>
          <p:grpSpPr>
            <a:xfrm>
              <a:off x="844912" y="1819635"/>
              <a:ext cx="329837" cy="510016"/>
              <a:chOff x="844912" y="1819635"/>
              <a:chExt cx="329837" cy="510016"/>
            </a:xfrm>
          </p:grpSpPr>
          <p:sp>
            <p:nvSpPr>
              <p:cNvPr id="7844" name="Google Shape;7844;p6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6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6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6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6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6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50" name="Google Shape;7850;p68"/>
            <p:cNvGrpSpPr/>
            <p:nvPr/>
          </p:nvGrpSpPr>
          <p:grpSpPr>
            <a:xfrm>
              <a:off x="1284601" y="2158168"/>
              <a:ext cx="495923" cy="310517"/>
              <a:chOff x="1284601" y="2158168"/>
              <a:chExt cx="495923" cy="310517"/>
            </a:xfrm>
          </p:grpSpPr>
          <p:sp>
            <p:nvSpPr>
              <p:cNvPr id="7851" name="Google Shape;7851;p6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52" name="Google Shape;7852;p68"/>
              <p:cNvGrpSpPr/>
              <p:nvPr/>
            </p:nvGrpSpPr>
            <p:grpSpPr>
              <a:xfrm>
                <a:off x="1507666" y="2158168"/>
                <a:ext cx="272858" cy="310517"/>
                <a:chOff x="1507666" y="2158168"/>
                <a:chExt cx="272858" cy="310517"/>
              </a:xfrm>
            </p:grpSpPr>
            <p:grpSp>
              <p:nvGrpSpPr>
                <p:cNvPr id="7853" name="Google Shape;7853;p68"/>
                <p:cNvGrpSpPr/>
                <p:nvPr/>
              </p:nvGrpSpPr>
              <p:grpSpPr>
                <a:xfrm>
                  <a:off x="1507666" y="2176104"/>
                  <a:ext cx="166395" cy="273150"/>
                  <a:chOff x="1507666" y="2176104"/>
                  <a:chExt cx="166395" cy="273150"/>
                </a:xfrm>
              </p:grpSpPr>
              <p:sp>
                <p:nvSpPr>
                  <p:cNvPr id="7854" name="Google Shape;7854;p6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6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6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6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6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6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6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861" name="Google Shape;7861;p6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6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863" name="Google Shape;7863;p68"/>
            <p:cNvGrpSpPr/>
            <p:nvPr/>
          </p:nvGrpSpPr>
          <p:grpSpPr>
            <a:xfrm>
              <a:off x="1284601" y="1681380"/>
              <a:ext cx="495923" cy="310517"/>
              <a:chOff x="1284601" y="1681380"/>
              <a:chExt cx="495923" cy="310517"/>
            </a:xfrm>
          </p:grpSpPr>
          <p:sp>
            <p:nvSpPr>
              <p:cNvPr id="7864" name="Google Shape;7864;p6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865" name="Google Shape;7865;p68"/>
              <p:cNvGrpSpPr/>
              <p:nvPr/>
            </p:nvGrpSpPr>
            <p:grpSpPr>
              <a:xfrm>
                <a:off x="1507666" y="1681380"/>
                <a:ext cx="272858" cy="310517"/>
                <a:chOff x="1507666" y="1681380"/>
                <a:chExt cx="272858" cy="310517"/>
              </a:xfrm>
            </p:grpSpPr>
            <p:grpSp>
              <p:nvGrpSpPr>
                <p:cNvPr id="7866" name="Google Shape;7866;p68"/>
                <p:cNvGrpSpPr/>
                <p:nvPr/>
              </p:nvGrpSpPr>
              <p:grpSpPr>
                <a:xfrm>
                  <a:off x="1507666" y="1700120"/>
                  <a:ext cx="166395" cy="272984"/>
                  <a:chOff x="1507666" y="1700120"/>
                  <a:chExt cx="166395" cy="272984"/>
                </a:xfrm>
              </p:grpSpPr>
              <p:sp>
                <p:nvSpPr>
                  <p:cNvPr id="7867" name="Google Shape;7867;p6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6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6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6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6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6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6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874" name="Google Shape;7874;p6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6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7876" name="Google Shape;7876;p68"/>
          <p:cNvGrpSpPr/>
          <p:nvPr/>
        </p:nvGrpSpPr>
        <p:grpSpPr>
          <a:xfrm>
            <a:off x="6815339" y="2324267"/>
            <a:ext cx="1622269" cy="552443"/>
            <a:chOff x="6894650" y="2574740"/>
            <a:chExt cx="1445100" cy="492111"/>
          </a:xfrm>
        </p:grpSpPr>
        <p:sp>
          <p:nvSpPr>
            <p:cNvPr id="7877" name="Google Shape;7877;p6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6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6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6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6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7882" name="Google Shape;7882;p68"/>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7883" name="Google Shape;7883;p68"/>
          <p:cNvGrpSpPr/>
          <p:nvPr/>
        </p:nvGrpSpPr>
        <p:grpSpPr>
          <a:xfrm>
            <a:off x="6834882" y="3698522"/>
            <a:ext cx="1583206" cy="475705"/>
            <a:chOff x="6953919" y="3907920"/>
            <a:chExt cx="1377300" cy="475705"/>
          </a:xfrm>
        </p:grpSpPr>
        <p:cxnSp>
          <p:nvCxnSpPr>
            <p:cNvPr id="7884" name="Google Shape;7884;p68"/>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7885" name="Google Shape;7885;p68"/>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7886" name="Google Shape;7886;p68"/>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7887" name="Google Shape;7887;p68"/>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7888" name="Google Shape;7888;p68"/>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7889" name="Google Shape;7889;p68"/>
          <p:cNvGrpSpPr/>
          <p:nvPr/>
        </p:nvGrpSpPr>
        <p:grpSpPr>
          <a:xfrm>
            <a:off x="2338470" y="2459668"/>
            <a:ext cx="836286" cy="824529"/>
            <a:chOff x="2389399" y="2595741"/>
            <a:chExt cx="812796" cy="801369"/>
          </a:xfrm>
        </p:grpSpPr>
        <p:grpSp>
          <p:nvGrpSpPr>
            <p:cNvPr id="7890" name="Google Shape;7890;p68"/>
            <p:cNvGrpSpPr/>
            <p:nvPr/>
          </p:nvGrpSpPr>
          <p:grpSpPr>
            <a:xfrm>
              <a:off x="2492145" y="2881565"/>
              <a:ext cx="607299" cy="229751"/>
              <a:chOff x="2492145" y="2881565"/>
              <a:chExt cx="607299" cy="229751"/>
            </a:xfrm>
          </p:grpSpPr>
          <p:sp>
            <p:nvSpPr>
              <p:cNvPr id="7891" name="Google Shape;7891;p6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6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6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94" name="Google Shape;7894;p68"/>
            <p:cNvGrpSpPr/>
            <p:nvPr/>
          </p:nvGrpSpPr>
          <p:grpSpPr>
            <a:xfrm>
              <a:off x="2389399" y="2595741"/>
              <a:ext cx="812796" cy="296825"/>
              <a:chOff x="2389399" y="2595741"/>
              <a:chExt cx="812796" cy="296825"/>
            </a:xfrm>
          </p:grpSpPr>
          <p:grpSp>
            <p:nvGrpSpPr>
              <p:cNvPr id="7895" name="Google Shape;7895;p68"/>
              <p:cNvGrpSpPr/>
              <p:nvPr/>
            </p:nvGrpSpPr>
            <p:grpSpPr>
              <a:xfrm>
                <a:off x="2389399" y="2595741"/>
                <a:ext cx="363638" cy="296825"/>
                <a:chOff x="2389399" y="2595741"/>
                <a:chExt cx="363638" cy="296825"/>
              </a:xfrm>
            </p:grpSpPr>
            <p:grpSp>
              <p:nvGrpSpPr>
                <p:cNvPr id="7896" name="Google Shape;7896;p68"/>
                <p:cNvGrpSpPr/>
                <p:nvPr/>
              </p:nvGrpSpPr>
              <p:grpSpPr>
                <a:xfrm>
                  <a:off x="2493852" y="2794333"/>
                  <a:ext cx="259185" cy="98233"/>
                  <a:chOff x="2493852" y="2794333"/>
                  <a:chExt cx="259185" cy="98233"/>
                </a:xfrm>
              </p:grpSpPr>
              <p:sp>
                <p:nvSpPr>
                  <p:cNvPr id="7897" name="Google Shape;7897;p6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6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6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0" name="Google Shape;7900;p68"/>
                <p:cNvGrpSpPr/>
                <p:nvPr/>
              </p:nvGrpSpPr>
              <p:grpSpPr>
                <a:xfrm>
                  <a:off x="2389399" y="2595741"/>
                  <a:ext cx="224343" cy="182054"/>
                  <a:chOff x="2389399" y="2595741"/>
                  <a:chExt cx="224343" cy="182054"/>
                </a:xfrm>
              </p:grpSpPr>
              <p:sp>
                <p:nvSpPr>
                  <p:cNvPr id="7901" name="Google Shape;7901;p6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6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03" name="Google Shape;7903;p68"/>
              <p:cNvGrpSpPr/>
              <p:nvPr/>
            </p:nvGrpSpPr>
            <p:grpSpPr>
              <a:xfrm>
                <a:off x="2683630" y="2595741"/>
                <a:ext cx="224334" cy="296825"/>
                <a:chOff x="2683630" y="2595741"/>
                <a:chExt cx="224334" cy="296825"/>
              </a:xfrm>
            </p:grpSpPr>
            <p:grpSp>
              <p:nvGrpSpPr>
                <p:cNvPr id="7904" name="Google Shape;7904;p68"/>
                <p:cNvGrpSpPr/>
                <p:nvPr/>
              </p:nvGrpSpPr>
              <p:grpSpPr>
                <a:xfrm>
                  <a:off x="2788083" y="2794333"/>
                  <a:ext cx="15356" cy="98233"/>
                  <a:chOff x="2788083" y="2794333"/>
                  <a:chExt cx="15356" cy="98233"/>
                </a:xfrm>
              </p:grpSpPr>
              <p:sp>
                <p:nvSpPr>
                  <p:cNvPr id="7905" name="Google Shape;7905;p6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6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6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08" name="Google Shape;7908;p68"/>
                <p:cNvGrpSpPr/>
                <p:nvPr/>
              </p:nvGrpSpPr>
              <p:grpSpPr>
                <a:xfrm>
                  <a:off x="2683630" y="2595741"/>
                  <a:ext cx="224334" cy="182054"/>
                  <a:chOff x="2683630" y="2595741"/>
                  <a:chExt cx="224334" cy="182054"/>
                </a:xfrm>
              </p:grpSpPr>
              <p:sp>
                <p:nvSpPr>
                  <p:cNvPr id="7909" name="Google Shape;7909;p6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6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11" name="Google Shape;7911;p68"/>
              <p:cNvGrpSpPr/>
              <p:nvPr/>
            </p:nvGrpSpPr>
            <p:grpSpPr>
              <a:xfrm>
                <a:off x="2838475" y="2595741"/>
                <a:ext cx="363720" cy="296825"/>
                <a:chOff x="2838475" y="2595741"/>
                <a:chExt cx="363720" cy="296825"/>
              </a:xfrm>
            </p:grpSpPr>
            <p:grpSp>
              <p:nvGrpSpPr>
                <p:cNvPr id="7912" name="Google Shape;7912;p68"/>
                <p:cNvGrpSpPr/>
                <p:nvPr/>
              </p:nvGrpSpPr>
              <p:grpSpPr>
                <a:xfrm>
                  <a:off x="2838475" y="2794333"/>
                  <a:ext cx="259186" cy="98233"/>
                  <a:chOff x="2838475" y="2794333"/>
                  <a:chExt cx="259186" cy="98233"/>
                </a:xfrm>
              </p:grpSpPr>
              <p:sp>
                <p:nvSpPr>
                  <p:cNvPr id="7913" name="Google Shape;7913;p6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6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6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16" name="Google Shape;7916;p68"/>
                <p:cNvGrpSpPr/>
                <p:nvPr/>
              </p:nvGrpSpPr>
              <p:grpSpPr>
                <a:xfrm>
                  <a:off x="2977852" y="2595741"/>
                  <a:ext cx="224343" cy="182054"/>
                  <a:chOff x="2977852" y="2595741"/>
                  <a:chExt cx="224343" cy="182054"/>
                </a:xfrm>
              </p:grpSpPr>
              <p:sp>
                <p:nvSpPr>
                  <p:cNvPr id="7917" name="Google Shape;7917;p6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6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7919" name="Google Shape;7919;p68"/>
            <p:cNvGrpSpPr/>
            <p:nvPr/>
          </p:nvGrpSpPr>
          <p:grpSpPr>
            <a:xfrm>
              <a:off x="2389399" y="3100241"/>
              <a:ext cx="812796" cy="296869"/>
              <a:chOff x="2389399" y="3100241"/>
              <a:chExt cx="812796" cy="296869"/>
            </a:xfrm>
          </p:grpSpPr>
          <p:grpSp>
            <p:nvGrpSpPr>
              <p:cNvPr id="7920" name="Google Shape;7920;p68"/>
              <p:cNvGrpSpPr/>
              <p:nvPr/>
            </p:nvGrpSpPr>
            <p:grpSpPr>
              <a:xfrm>
                <a:off x="2683630" y="3100241"/>
                <a:ext cx="224334" cy="296869"/>
                <a:chOff x="2683630" y="3100241"/>
                <a:chExt cx="224334" cy="296869"/>
              </a:xfrm>
            </p:grpSpPr>
            <p:grpSp>
              <p:nvGrpSpPr>
                <p:cNvPr id="7921" name="Google Shape;7921;p68"/>
                <p:cNvGrpSpPr/>
                <p:nvPr/>
              </p:nvGrpSpPr>
              <p:grpSpPr>
                <a:xfrm>
                  <a:off x="2788083" y="3100241"/>
                  <a:ext cx="15356" cy="98236"/>
                  <a:chOff x="2788083" y="3100241"/>
                  <a:chExt cx="15356" cy="98236"/>
                </a:xfrm>
              </p:grpSpPr>
              <p:sp>
                <p:nvSpPr>
                  <p:cNvPr id="7922" name="Google Shape;7922;p6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6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6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25" name="Google Shape;7925;p68"/>
                <p:cNvGrpSpPr/>
                <p:nvPr/>
              </p:nvGrpSpPr>
              <p:grpSpPr>
                <a:xfrm>
                  <a:off x="2683630" y="3215065"/>
                  <a:ext cx="224334" cy="182045"/>
                  <a:chOff x="2683630" y="3215065"/>
                  <a:chExt cx="224334" cy="182045"/>
                </a:xfrm>
              </p:grpSpPr>
              <p:sp>
                <p:nvSpPr>
                  <p:cNvPr id="7926" name="Google Shape;7926;p6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6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28" name="Google Shape;7928;p68"/>
              <p:cNvGrpSpPr/>
              <p:nvPr/>
            </p:nvGrpSpPr>
            <p:grpSpPr>
              <a:xfrm>
                <a:off x="2389399" y="3100241"/>
                <a:ext cx="363638" cy="296869"/>
                <a:chOff x="2389399" y="3100241"/>
                <a:chExt cx="363638" cy="296869"/>
              </a:xfrm>
            </p:grpSpPr>
            <p:grpSp>
              <p:nvGrpSpPr>
                <p:cNvPr id="7929" name="Google Shape;7929;p68"/>
                <p:cNvGrpSpPr/>
                <p:nvPr/>
              </p:nvGrpSpPr>
              <p:grpSpPr>
                <a:xfrm>
                  <a:off x="2493852" y="3100241"/>
                  <a:ext cx="259185" cy="98236"/>
                  <a:chOff x="2493852" y="3100241"/>
                  <a:chExt cx="259185" cy="98236"/>
                </a:xfrm>
              </p:grpSpPr>
              <p:sp>
                <p:nvSpPr>
                  <p:cNvPr id="7930" name="Google Shape;7930;p6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6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6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33" name="Google Shape;7933;p68"/>
                <p:cNvGrpSpPr/>
                <p:nvPr/>
              </p:nvGrpSpPr>
              <p:grpSpPr>
                <a:xfrm>
                  <a:off x="2389399" y="3215065"/>
                  <a:ext cx="224343" cy="182045"/>
                  <a:chOff x="2389399" y="3215065"/>
                  <a:chExt cx="224343" cy="182045"/>
                </a:xfrm>
              </p:grpSpPr>
              <p:sp>
                <p:nvSpPr>
                  <p:cNvPr id="7934" name="Google Shape;7934;p6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6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36" name="Google Shape;7936;p68"/>
              <p:cNvGrpSpPr/>
              <p:nvPr/>
            </p:nvGrpSpPr>
            <p:grpSpPr>
              <a:xfrm>
                <a:off x="2838475" y="3100241"/>
                <a:ext cx="363720" cy="296869"/>
                <a:chOff x="2838475" y="3100241"/>
                <a:chExt cx="363720" cy="296869"/>
              </a:xfrm>
            </p:grpSpPr>
            <p:grpSp>
              <p:nvGrpSpPr>
                <p:cNvPr id="7937" name="Google Shape;7937;p68"/>
                <p:cNvGrpSpPr/>
                <p:nvPr/>
              </p:nvGrpSpPr>
              <p:grpSpPr>
                <a:xfrm>
                  <a:off x="2838475" y="3100241"/>
                  <a:ext cx="259186" cy="98236"/>
                  <a:chOff x="2838475" y="3100241"/>
                  <a:chExt cx="259186" cy="98236"/>
                </a:xfrm>
              </p:grpSpPr>
              <p:sp>
                <p:nvSpPr>
                  <p:cNvPr id="7938" name="Google Shape;7938;p6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6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6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41" name="Google Shape;7941;p68"/>
                <p:cNvGrpSpPr/>
                <p:nvPr/>
              </p:nvGrpSpPr>
              <p:grpSpPr>
                <a:xfrm>
                  <a:off x="2977852" y="3215065"/>
                  <a:ext cx="224343" cy="182045"/>
                  <a:chOff x="2977852" y="3215065"/>
                  <a:chExt cx="224343" cy="182045"/>
                </a:xfrm>
              </p:grpSpPr>
              <p:sp>
                <p:nvSpPr>
                  <p:cNvPr id="7942" name="Google Shape;7942;p6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6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7" name="Shape 7947"/>
        <p:cNvGrpSpPr/>
        <p:nvPr/>
      </p:nvGrpSpPr>
      <p:grpSpPr>
        <a:xfrm>
          <a:off x="0" y="0"/>
          <a:ext cx="0" cy="0"/>
          <a:chOff x="0" y="0"/>
          <a:chExt cx="0" cy="0"/>
        </a:xfrm>
      </p:grpSpPr>
      <p:grpSp>
        <p:nvGrpSpPr>
          <p:cNvPr id="7948" name="Google Shape;7948;p69"/>
          <p:cNvGrpSpPr/>
          <p:nvPr/>
        </p:nvGrpSpPr>
        <p:grpSpPr>
          <a:xfrm>
            <a:off x="702088" y="3155922"/>
            <a:ext cx="2390414" cy="1024800"/>
            <a:chOff x="728925" y="3296613"/>
            <a:chExt cx="2390414" cy="1024800"/>
          </a:xfrm>
        </p:grpSpPr>
        <p:grpSp>
          <p:nvGrpSpPr>
            <p:cNvPr id="7949" name="Google Shape;7949;p69"/>
            <p:cNvGrpSpPr/>
            <p:nvPr/>
          </p:nvGrpSpPr>
          <p:grpSpPr>
            <a:xfrm>
              <a:off x="728925" y="3619800"/>
              <a:ext cx="2390414" cy="500893"/>
              <a:chOff x="728925" y="3619800"/>
              <a:chExt cx="2390414" cy="500893"/>
            </a:xfrm>
          </p:grpSpPr>
          <p:sp>
            <p:nvSpPr>
              <p:cNvPr id="7950" name="Google Shape;7950;p6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7951" name="Google Shape;7951;p6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7952" name="Google Shape;7952;p69"/>
            <p:cNvGrpSpPr/>
            <p:nvPr/>
          </p:nvGrpSpPr>
          <p:grpSpPr>
            <a:xfrm>
              <a:off x="1348050" y="3296613"/>
              <a:ext cx="1706152" cy="1024800"/>
              <a:chOff x="1348050" y="3296613"/>
              <a:chExt cx="1706152" cy="1024800"/>
            </a:xfrm>
          </p:grpSpPr>
          <p:sp>
            <p:nvSpPr>
              <p:cNvPr id="7953" name="Google Shape;7953;p6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7954" name="Google Shape;7954;p6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7955" name="Google Shape;7955;p6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7956" name="Google Shape;7956;p6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7957" name="Google Shape;7957;p6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7958" name="Google Shape;7958;p69"/>
            <p:cNvGrpSpPr/>
            <p:nvPr/>
          </p:nvGrpSpPr>
          <p:grpSpPr>
            <a:xfrm>
              <a:off x="1455707" y="3654858"/>
              <a:ext cx="1491149" cy="417657"/>
              <a:chOff x="1455707" y="3654858"/>
              <a:chExt cx="1491149" cy="417657"/>
            </a:xfrm>
          </p:grpSpPr>
          <p:sp>
            <p:nvSpPr>
              <p:cNvPr id="7959" name="Google Shape;7959;p6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6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6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6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6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6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6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6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6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6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6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6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6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6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6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6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6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6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6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6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7979" name="Google Shape;7979;p69"/>
          <p:cNvGraphicFramePr/>
          <p:nvPr/>
        </p:nvGraphicFramePr>
        <p:xfrm>
          <a:off x="5937787" y="2153834"/>
          <a:ext cx="3000000" cy="3000000"/>
        </p:xfrm>
        <a:graphic>
          <a:graphicData uri="http://schemas.openxmlformats.org/drawingml/2006/table">
            <a:tbl>
              <a:tblPr>
                <a:noFill/>
                <a:tableStyleId>{552561AA-E5D2-485C-9E3E-D5CEDE987C87}</a:tableStyleId>
              </a:tblPr>
              <a:tblGrid>
                <a:gridCol w="626025"/>
                <a:gridCol w="626025"/>
                <a:gridCol w="626025"/>
                <a:gridCol w="626025"/>
              </a:tblGrid>
              <a:tr h="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5"/>
                      </a:srgbClr>
                    </a:solidFill>
                  </a:tcPr>
                </a:tc>
              </a:tr>
            </a:tbl>
          </a:graphicData>
        </a:graphic>
      </p:graphicFrame>
      <p:grpSp>
        <p:nvGrpSpPr>
          <p:cNvPr id="7980" name="Google Shape;7980;p69"/>
          <p:cNvGrpSpPr/>
          <p:nvPr/>
        </p:nvGrpSpPr>
        <p:grpSpPr>
          <a:xfrm>
            <a:off x="710464" y="981599"/>
            <a:ext cx="2396505" cy="976502"/>
            <a:chOff x="749309" y="1112739"/>
            <a:chExt cx="2371603" cy="976502"/>
          </a:xfrm>
        </p:grpSpPr>
        <p:grpSp>
          <p:nvGrpSpPr>
            <p:cNvPr id="7981" name="Google Shape;7981;p69"/>
            <p:cNvGrpSpPr/>
            <p:nvPr/>
          </p:nvGrpSpPr>
          <p:grpSpPr>
            <a:xfrm>
              <a:off x="1092126" y="1112739"/>
              <a:ext cx="2028786" cy="975465"/>
              <a:chOff x="1092126" y="1112739"/>
              <a:chExt cx="2028786" cy="975465"/>
            </a:xfrm>
          </p:grpSpPr>
          <p:sp>
            <p:nvSpPr>
              <p:cNvPr id="7982" name="Google Shape;7982;p6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6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6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6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6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6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6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6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6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6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6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6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6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6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6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6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6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6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6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6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6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6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6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6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6" name="Google Shape;8006;p69"/>
            <p:cNvGrpSpPr/>
            <p:nvPr/>
          </p:nvGrpSpPr>
          <p:grpSpPr>
            <a:xfrm>
              <a:off x="749309" y="1112739"/>
              <a:ext cx="314700" cy="975465"/>
              <a:chOff x="749309" y="1112739"/>
              <a:chExt cx="314700" cy="975465"/>
            </a:xfrm>
          </p:grpSpPr>
          <p:sp>
            <p:nvSpPr>
              <p:cNvPr id="8007" name="Google Shape;8007;p6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6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6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6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011" name="Google Shape;8011;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8015" name="Google Shape;8015;p69"/>
          <p:cNvGraphicFramePr/>
          <p:nvPr/>
        </p:nvGraphicFramePr>
        <p:xfrm>
          <a:off x="5937812" y="981584"/>
          <a:ext cx="3000000" cy="3000000"/>
        </p:xfrm>
        <a:graphic>
          <a:graphicData uri="http://schemas.openxmlformats.org/drawingml/2006/table">
            <a:tbl>
              <a:tblPr>
                <a:noFill/>
                <a:tableStyleId>{552561AA-E5D2-485C-9E3E-D5CEDE987C87}</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16" name="Google Shape;8016;p69"/>
          <p:cNvGraphicFramePr/>
          <p:nvPr/>
        </p:nvGraphicFramePr>
        <p:xfrm>
          <a:off x="3358675" y="2153834"/>
          <a:ext cx="3000000" cy="3000000"/>
        </p:xfrm>
        <a:graphic>
          <a:graphicData uri="http://schemas.openxmlformats.org/drawingml/2006/table">
            <a:tbl>
              <a:tblPr>
                <a:noFill/>
                <a:tableStyleId>{552561AA-E5D2-485C-9E3E-D5CEDE987C87}</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17" name="Google Shape;8017;p69"/>
          <p:cNvGrpSpPr/>
          <p:nvPr/>
        </p:nvGrpSpPr>
        <p:grpSpPr>
          <a:xfrm>
            <a:off x="3360661" y="3144795"/>
            <a:ext cx="2363377" cy="1047062"/>
            <a:chOff x="3358399" y="3285485"/>
            <a:chExt cx="2363377" cy="1047062"/>
          </a:xfrm>
        </p:grpSpPr>
        <p:grpSp>
          <p:nvGrpSpPr>
            <p:cNvPr id="8018" name="Google Shape;8018;p69"/>
            <p:cNvGrpSpPr/>
            <p:nvPr/>
          </p:nvGrpSpPr>
          <p:grpSpPr>
            <a:xfrm>
              <a:off x="3358412" y="3285485"/>
              <a:ext cx="2363244" cy="139500"/>
              <a:chOff x="3358412" y="3285485"/>
              <a:chExt cx="2363244" cy="139500"/>
            </a:xfrm>
          </p:grpSpPr>
          <p:sp>
            <p:nvSpPr>
              <p:cNvPr id="8019" name="Google Shape;8019;p6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6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6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6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6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4" name="Google Shape;8024;p69"/>
            <p:cNvGrpSpPr/>
            <p:nvPr/>
          </p:nvGrpSpPr>
          <p:grpSpPr>
            <a:xfrm>
              <a:off x="3358412" y="3466996"/>
              <a:ext cx="2363244" cy="139500"/>
              <a:chOff x="3358412" y="3466996"/>
              <a:chExt cx="2363244" cy="139500"/>
            </a:xfrm>
          </p:grpSpPr>
          <p:sp>
            <p:nvSpPr>
              <p:cNvPr id="8025" name="Google Shape;8025;p6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6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6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6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6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0" name="Google Shape;8030;p69"/>
            <p:cNvGrpSpPr/>
            <p:nvPr/>
          </p:nvGrpSpPr>
          <p:grpSpPr>
            <a:xfrm>
              <a:off x="3358412" y="3648507"/>
              <a:ext cx="2363244" cy="139500"/>
              <a:chOff x="3358412" y="3648507"/>
              <a:chExt cx="2363244" cy="139500"/>
            </a:xfrm>
          </p:grpSpPr>
          <p:sp>
            <p:nvSpPr>
              <p:cNvPr id="8031" name="Google Shape;8031;p6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6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6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6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6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6" name="Google Shape;8036;p69"/>
            <p:cNvGrpSpPr/>
            <p:nvPr/>
          </p:nvGrpSpPr>
          <p:grpSpPr>
            <a:xfrm>
              <a:off x="3358412" y="3830018"/>
              <a:ext cx="2363244" cy="139500"/>
              <a:chOff x="3358412" y="3830018"/>
              <a:chExt cx="2363244" cy="139500"/>
            </a:xfrm>
          </p:grpSpPr>
          <p:sp>
            <p:nvSpPr>
              <p:cNvPr id="8037" name="Google Shape;8037;p6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6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6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6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6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2" name="Google Shape;8042;p69"/>
            <p:cNvGrpSpPr/>
            <p:nvPr/>
          </p:nvGrpSpPr>
          <p:grpSpPr>
            <a:xfrm>
              <a:off x="3358399" y="4011514"/>
              <a:ext cx="2363377" cy="139537"/>
              <a:chOff x="3294800" y="4134603"/>
              <a:chExt cx="2638876" cy="152400"/>
            </a:xfrm>
          </p:grpSpPr>
          <p:sp>
            <p:nvSpPr>
              <p:cNvPr id="8043" name="Google Shape;8043;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8" name="Google Shape;8048;p69"/>
            <p:cNvGrpSpPr/>
            <p:nvPr/>
          </p:nvGrpSpPr>
          <p:grpSpPr>
            <a:xfrm>
              <a:off x="3358399" y="4193010"/>
              <a:ext cx="2363377" cy="139537"/>
              <a:chOff x="3294800" y="4134603"/>
              <a:chExt cx="2638876" cy="152400"/>
            </a:xfrm>
          </p:grpSpPr>
          <p:sp>
            <p:nvSpPr>
              <p:cNvPr id="8049" name="Google Shape;8049;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8054" name="Google Shape;8054;p69"/>
          <p:cNvGraphicFramePr/>
          <p:nvPr/>
        </p:nvGraphicFramePr>
        <p:xfrm>
          <a:off x="711463" y="2153834"/>
          <a:ext cx="3000000" cy="3000000"/>
        </p:xfrm>
        <a:graphic>
          <a:graphicData uri="http://schemas.openxmlformats.org/drawingml/2006/table">
            <a:tbl>
              <a:tblPr>
                <a:noFill/>
                <a:tableStyleId>{552561AA-E5D2-485C-9E3E-D5CEDE987C87}</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055" name="Google Shape;8055;p69"/>
          <p:cNvGrpSpPr/>
          <p:nvPr/>
        </p:nvGrpSpPr>
        <p:grpSpPr>
          <a:xfrm>
            <a:off x="4161132" y="2557649"/>
            <a:ext cx="1302095" cy="60959"/>
            <a:chOff x="3558802" y="4011427"/>
            <a:chExt cx="1866000" cy="111300"/>
          </a:xfrm>
        </p:grpSpPr>
        <p:sp>
          <p:nvSpPr>
            <p:cNvPr id="8056" name="Google Shape;8056;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8" name="Google Shape;8058;p69"/>
          <p:cNvGrpSpPr/>
          <p:nvPr/>
        </p:nvGrpSpPr>
        <p:grpSpPr>
          <a:xfrm>
            <a:off x="4706620" y="2839808"/>
            <a:ext cx="914340" cy="60959"/>
            <a:chOff x="3558802" y="4011427"/>
            <a:chExt cx="1866000" cy="111300"/>
          </a:xfrm>
        </p:grpSpPr>
        <p:sp>
          <p:nvSpPr>
            <p:cNvPr id="8059" name="Google Shape;8059;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1" name="Google Shape;8061;p69"/>
          <p:cNvGrpSpPr/>
          <p:nvPr/>
        </p:nvGrpSpPr>
        <p:grpSpPr>
          <a:xfrm>
            <a:off x="5871419" y="3167606"/>
            <a:ext cx="2522867" cy="1001454"/>
            <a:chOff x="1904318" y="789980"/>
            <a:chExt cx="1489472" cy="606868"/>
          </a:xfrm>
        </p:grpSpPr>
        <p:cxnSp>
          <p:nvCxnSpPr>
            <p:cNvPr id="8062" name="Google Shape;8062;p69"/>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8063" name="Google Shape;8063;p69"/>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8064" name="Google Shape;8064;p69"/>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8065" name="Google Shape;8065;p6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JANUARY</a:t>
              </a:r>
              <a:endParaRPr b="0" i="0" sz="400" u="none" cap="none" strike="noStrike">
                <a:solidFill>
                  <a:srgbClr val="E3E9ED"/>
                </a:solidFill>
                <a:latin typeface="Arial"/>
                <a:ea typeface="Arial"/>
                <a:cs typeface="Arial"/>
                <a:sym typeface="Arial"/>
              </a:endParaRPr>
            </a:p>
          </p:txBody>
        </p:sp>
        <p:sp>
          <p:nvSpPr>
            <p:cNvPr id="8066" name="Google Shape;8066;p6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FEBRUARY</a:t>
              </a:r>
              <a:endParaRPr b="0" i="0" sz="400" u="none" cap="none" strike="noStrike">
                <a:solidFill>
                  <a:srgbClr val="E3E9ED"/>
                </a:solidFill>
                <a:latin typeface="Arial"/>
                <a:ea typeface="Arial"/>
                <a:cs typeface="Arial"/>
                <a:sym typeface="Arial"/>
              </a:endParaRPr>
            </a:p>
          </p:txBody>
        </p:sp>
        <p:sp>
          <p:nvSpPr>
            <p:cNvPr id="8067" name="Google Shape;8067;p6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MARCH</a:t>
              </a:r>
              <a:endParaRPr b="0" i="0" sz="400" u="none" cap="none" strike="noStrike">
                <a:solidFill>
                  <a:srgbClr val="E3E9ED"/>
                </a:solidFill>
                <a:latin typeface="Arial"/>
                <a:ea typeface="Arial"/>
                <a:cs typeface="Arial"/>
                <a:sym typeface="Arial"/>
              </a:endParaRPr>
            </a:p>
          </p:txBody>
        </p:sp>
        <p:sp>
          <p:nvSpPr>
            <p:cNvPr id="8068" name="Google Shape;8068;p6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APRIL</a:t>
              </a:r>
              <a:endParaRPr b="0" i="0" sz="400" u="none" cap="none" strike="noStrike">
                <a:solidFill>
                  <a:srgbClr val="E3E9ED"/>
                </a:solidFill>
                <a:latin typeface="Arial"/>
                <a:ea typeface="Arial"/>
                <a:cs typeface="Arial"/>
                <a:sym typeface="Arial"/>
              </a:endParaRPr>
            </a:p>
          </p:txBody>
        </p:sp>
        <p:sp>
          <p:nvSpPr>
            <p:cNvPr id="8069" name="Google Shape;8069;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69"/>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marR="0" rtl="0" algn="l">
                <a:lnSpc>
                  <a:spcPct val="100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PHASE 1</a:t>
              </a:r>
              <a:endParaRPr b="0" i="0" sz="400" u="none" cap="none" strike="noStrike">
                <a:solidFill>
                  <a:srgbClr val="E3E9ED"/>
                </a:solidFill>
                <a:latin typeface="Arial"/>
                <a:ea typeface="Arial"/>
                <a:cs typeface="Arial"/>
                <a:sym typeface="Arial"/>
              </a:endParaRPr>
            </a:p>
          </p:txBody>
        </p:sp>
        <p:sp>
          <p:nvSpPr>
            <p:cNvPr id="8076" name="Google Shape;8076;p69"/>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1</a:t>
              </a:r>
              <a:endParaRPr b="0" i="0" sz="400" u="none" cap="none" strike="noStrike">
                <a:solidFill>
                  <a:srgbClr val="E3E9ED"/>
                </a:solidFill>
                <a:latin typeface="Arial"/>
                <a:ea typeface="Arial"/>
                <a:cs typeface="Arial"/>
                <a:sym typeface="Arial"/>
              </a:endParaRPr>
            </a:p>
          </p:txBody>
        </p:sp>
        <p:sp>
          <p:nvSpPr>
            <p:cNvPr id="8077" name="Google Shape;8077;p69"/>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marR="0" rtl="0" algn="l">
                <a:lnSpc>
                  <a:spcPct val="115000"/>
                </a:lnSpc>
                <a:spcBef>
                  <a:spcPts val="0"/>
                </a:spcBef>
                <a:spcAft>
                  <a:spcPts val="1600"/>
                </a:spcAft>
                <a:buClr>
                  <a:srgbClr val="000000"/>
                </a:buClr>
                <a:buSzPts val="400"/>
                <a:buFont typeface="Arial"/>
                <a:buNone/>
              </a:pPr>
              <a:r>
                <a:rPr b="0" i="0" lang="en" sz="400" u="none" cap="none" strike="noStrike">
                  <a:solidFill>
                    <a:srgbClr val="E3E9ED"/>
                  </a:solidFill>
                  <a:latin typeface="Arial"/>
                  <a:ea typeface="Arial"/>
                  <a:cs typeface="Arial"/>
                  <a:sym typeface="Arial"/>
                </a:rPr>
                <a:t>Task 2</a:t>
              </a:r>
              <a:endParaRPr b="0" i="0" sz="400" u="none" cap="none" strike="noStrike">
                <a:solidFill>
                  <a:srgbClr val="E3E9ED"/>
                </a:solidFill>
                <a:latin typeface="Arial"/>
                <a:ea typeface="Arial"/>
                <a:cs typeface="Arial"/>
                <a:sym typeface="Arial"/>
              </a:endParaRPr>
            </a:p>
          </p:txBody>
        </p:sp>
        <p:sp>
          <p:nvSpPr>
            <p:cNvPr id="8078" name="Google Shape;8078;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9" name="Google Shape;8079;p69"/>
          <p:cNvGrpSpPr/>
          <p:nvPr/>
        </p:nvGrpSpPr>
        <p:grpSpPr>
          <a:xfrm>
            <a:off x="3355824" y="951642"/>
            <a:ext cx="2363393" cy="1005865"/>
            <a:chOff x="3292400" y="1193188"/>
            <a:chExt cx="2615240" cy="1131075"/>
          </a:xfrm>
        </p:grpSpPr>
        <p:sp>
          <p:nvSpPr>
            <p:cNvPr id="8080" name="Google Shape;8080;p6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081" name="Google Shape;8081;p6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082" name="Google Shape;8082;p6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JANUARY</a:t>
              </a:r>
              <a:endParaRPr b="0" i="0" sz="400" u="none" cap="none" strike="noStrike">
                <a:solidFill>
                  <a:srgbClr val="FFFFFF"/>
                </a:solidFill>
                <a:latin typeface="Arial"/>
                <a:ea typeface="Arial"/>
                <a:cs typeface="Arial"/>
                <a:sym typeface="Arial"/>
              </a:endParaRPr>
            </a:p>
          </p:txBody>
        </p:sp>
        <p:sp>
          <p:nvSpPr>
            <p:cNvPr id="8083" name="Google Shape;8083;p6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FEBRUARY</a:t>
              </a:r>
              <a:endParaRPr b="0" i="0" sz="400" u="none" cap="none" strike="noStrike">
                <a:solidFill>
                  <a:srgbClr val="FFFFFF"/>
                </a:solidFill>
                <a:latin typeface="Arial"/>
                <a:ea typeface="Arial"/>
                <a:cs typeface="Arial"/>
                <a:sym typeface="Arial"/>
              </a:endParaRPr>
            </a:p>
          </p:txBody>
        </p:sp>
        <p:sp>
          <p:nvSpPr>
            <p:cNvPr id="8084" name="Google Shape;8084;p6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MARCH</a:t>
              </a:r>
              <a:endParaRPr b="0" i="0" sz="400" u="none" cap="none" strike="noStrike">
                <a:solidFill>
                  <a:srgbClr val="FFFFFF"/>
                </a:solidFill>
                <a:latin typeface="Arial"/>
                <a:ea typeface="Arial"/>
                <a:cs typeface="Arial"/>
                <a:sym typeface="Arial"/>
              </a:endParaRPr>
            </a:p>
          </p:txBody>
        </p:sp>
        <p:sp>
          <p:nvSpPr>
            <p:cNvPr id="8085" name="Google Shape;8085;p6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APRIL</a:t>
              </a:r>
              <a:endParaRPr b="0" i="0" sz="400" u="none" cap="none" strike="noStrike">
                <a:solidFill>
                  <a:srgbClr val="FFFFFF"/>
                </a:solidFill>
                <a:latin typeface="Arial"/>
                <a:ea typeface="Arial"/>
                <a:cs typeface="Arial"/>
                <a:sym typeface="Arial"/>
              </a:endParaRPr>
            </a:p>
          </p:txBody>
        </p:sp>
        <p:sp>
          <p:nvSpPr>
            <p:cNvPr id="8086" name="Google Shape;8086;p6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MAY</a:t>
              </a:r>
              <a:endParaRPr b="0" i="0" sz="400" u="none" cap="none" strike="noStrike">
                <a:solidFill>
                  <a:srgbClr val="FFFFFF"/>
                </a:solidFill>
                <a:latin typeface="Arial"/>
                <a:ea typeface="Arial"/>
                <a:cs typeface="Arial"/>
                <a:sym typeface="Arial"/>
              </a:endParaRPr>
            </a:p>
          </p:txBody>
        </p:sp>
        <p:sp>
          <p:nvSpPr>
            <p:cNvPr id="8087" name="Google Shape;8087;p6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JUNE</a:t>
              </a:r>
              <a:endParaRPr b="0" i="0" sz="400" u="none" cap="none" strike="noStrike">
                <a:solidFill>
                  <a:srgbClr val="FFFFFF"/>
                </a:solidFill>
                <a:latin typeface="Arial"/>
                <a:ea typeface="Arial"/>
                <a:cs typeface="Arial"/>
                <a:sym typeface="Arial"/>
              </a:endParaRPr>
            </a:p>
          </p:txBody>
        </p:sp>
        <p:sp>
          <p:nvSpPr>
            <p:cNvPr id="8088" name="Google Shape;8088;p6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1</a:t>
              </a:r>
              <a:endParaRPr b="0" i="0" sz="400" u="none" cap="none" strike="noStrike">
                <a:solidFill>
                  <a:srgbClr val="FFFFFF"/>
                </a:solidFill>
                <a:latin typeface="Arial"/>
                <a:ea typeface="Arial"/>
                <a:cs typeface="Arial"/>
                <a:sym typeface="Arial"/>
              </a:endParaRPr>
            </a:p>
          </p:txBody>
        </p:sp>
        <p:sp>
          <p:nvSpPr>
            <p:cNvPr id="8089" name="Google Shape;8089;p6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PHASE 2</a:t>
              </a:r>
              <a:endParaRPr b="0" i="0" sz="400" u="none" cap="none" strike="noStrike">
                <a:solidFill>
                  <a:srgbClr val="FFFFFF"/>
                </a:solidFill>
                <a:latin typeface="Arial"/>
                <a:ea typeface="Arial"/>
                <a:cs typeface="Arial"/>
                <a:sym typeface="Arial"/>
              </a:endParaRPr>
            </a:p>
          </p:txBody>
        </p:sp>
        <p:sp>
          <p:nvSpPr>
            <p:cNvPr id="8090" name="Google Shape;8090;p6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8091" name="Google Shape;8091;p6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sp>
          <p:nvSpPr>
            <p:cNvPr id="8092" name="Google Shape;8092;p6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1</a:t>
              </a:r>
              <a:endParaRPr b="0" i="0" sz="400" u="none" cap="none" strike="noStrike">
                <a:solidFill>
                  <a:srgbClr val="FFFFFF"/>
                </a:solidFill>
                <a:latin typeface="Arial"/>
                <a:ea typeface="Arial"/>
                <a:cs typeface="Arial"/>
                <a:sym typeface="Arial"/>
              </a:endParaRPr>
            </a:p>
          </p:txBody>
        </p:sp>
        <p:sp>
          <p:nvSpPr>
            <p:cNvPr id="8093" name="Google Shape;8093;p6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400"/>
                <a:buFont typeface="Arial"/>
                <a:buNone/>
              </a:pPr>
              <a:r>
                <a:rPr b="0" i="0" lang="en" sz="400" u="none" cap="none" strike="noStrike">
                  <a:solidFill>
                    <a:srgbClr val="FFFFFF"/>
                  </a:solidFill>
                  <a:latin typeface="Arial"/>
                  <a:ea typeface="Arial"/>
                  <a:cs typeface="Arial"/>
                  <a:sym typeface="Arial"/>
                </a:rPr>
                <a:t>Task 2</a:t>
              </a:r>
              <a:endParaRPr b="0" i="0" sz="400" u="none" cap="none" strike="noStrike">
                <a:solidFill>
                  <a:srgbClr val="FFFFFF"/>
                </a:solidFill>
                <a:latin typeface="Arial"/>
                <a:ea typeface="Arial"/>
                <a:cs typeface="Arial"/>
                <a:sym typeface="Arial"/>
              </a:endParaRPr>
            </a:p>
          </p:txBody>
        </p:sp>
        <p:grpSp>
          <p:nvGrpSpPr>
            <p:cNvPr id="8094" name="Google Shape;8094;p69"/>
            <p:cNvGrpSpPr/>
            <p:nvPr/>
          </p:nvGrpSpPr>
          <p:grpSpPr>
            <a:xfrm>
              <a:off x="3748438" y="1378608"/>
              <a:ext cx="2159202" cy="903971"/>
              <a:chOff x="1683525" y="2179850"/>
              <a:chExt cx="4519050" cy="2134525"/>
            </a:xfrm>
          </p:grpSpPr>
          <p:sp>
            <p:nvSpPr>
              <p:cNvPr id="8095" name="Google Shape;8095;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096" name="Google Shape;8096;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097" name="Google Shape;8097;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098" name="Google Shape;8098;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099" name="Google Shape;8099;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00" name="Google Shape;8100;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01" name="Google Shape;8101;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02" name="Google Shape;8102;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03" name="Google Shape;8103;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04" name="Google Shape;8104;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05" name="Google Shape;8105;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sp>
            <p:nvSpPr>
              <p:cNvPr id="8106" name="Google Shape;8106;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400"/>
                  <a:buFont typeface="Arial"/>
                  <a:buNone/>
                </a:pPr>
                <a:r>
                  <a:t/>
                </a:r>
                <a:endParaRPr b="0" i="0" sz="400" u="none" cap="none" strike="noStrike">
                  <a:solidFill>
                    <a:srgbClr val="FFFFFF"/>
                  </a:solidFill>
                  <a:latin typeface="Arial"/>
                  <a:ea typeface="Arial"/>
                  <a:cs typeface="Arial"/>
                  <a:sym typeface="Arial"/>
                </a:endParaRPr>
              </a:p>
            </p:txBody>
          </p:sp>
        </p:gr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0" name="Shape 8110"/>
        <p:cNvGrpSpPr/>
        <p:nvPr/>
      </p:nvGrpSpPr>
      <p:grpSpPr>
        <a:xfrm>
          <a:off x="0" y="0"/>
          <a:ext cx="0" cy="0"/>
          <a:chOff x="0" y="0"/>
          <a:chExt cx="0" cy="0"/>
        </a:xfrm>
      </p:grpSpPr>
      <p:grpSp>
        <p:nvGrpSpPr>
          <p:cNvPr id="8111" name="Google Shape;8111;p70"/>
          <p:cNvGrpSpPr/>
          <p:nvPr/>
        </p:nvGrpSpPr>
        <p:grpSpPr>
          <a:xfrm>
            <a:off x="4796690" y="970936"/>
            <a:ext cx="745431" cy="718863"/>
            <a:chOff x="4249973" y="1201875"/>
            <a:chExt cx="1958567" cy="1888763"/>
          </a:xfrm>
        </p:grpSpPr>
        <p:sp>
          <p:nvSpPr>
            <p:cNvPr id="8112" name="Google Shape;8112;p7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13" name="Google Shape;8113;p70"/>
            <p:cNvGrpSpPr/>
            <p:nvPr/>
          </p:nvGrpSpPr>
          <p:grpSpPr>
            <a:xfrm>
              <a:off x="5853086" y="1789142"/>
              <a:ext cx="355454" cy="1047937"/>
              <a:chOff x="5576108" y="2016725"/>
              <a:chExt cx="565200" cy="1666302"/>
            </a:xfrm>
          </p:grpSpPr>
          <p:sp>
            <p:nvSpPr>
              <p:cNvPr id="8114" name="Google Shape;8114;p7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15" name="Google Shape;8115;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6" name="Google Shape;8116;p70"/>
            <p:cNvGrpSpPr/>
            <p:nvPr/>
          </p:nvGrpSpPr>
          <p:grpSpPr>
            <a:xfrm>
              <a:off x="4869725" y="2691676"/>
              <a:ext cx="1013627" cy="398962"/>
              <a:chOff x="4012487" y="3451825"/>
              <a:chExt cx="1611746" cy="634381"/>
            </a:xfrm>
          </p:grpSpPr>
          <p:sp>
            <p:nvSpPr>
              <p:cNvPr id="8117" name="Google Shape;8117;p7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18" name="Google Shape;8118;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9" name="Google Shape;8119;p70"/>
            <p:cNvGrpSpPr/>
            <p:nvPr/>
          </p:nvGrpSpPr>
          <p:grpSpPr>
            <a:xfrm>
              <a:off x="4276993" y="2155787"/>
              <a:ext cx="651909" cy="891532"/>
              <a:chOff x="3069997" y="2599721"/>
              <a:chExt cx="1036586" cy="1417604"/>
            </a:xfrm>
          </p:grpSpPr>
          <p:sp>
            <p:nvSpPr>
              <p:cNvPr id="8120" name="Google Shape;8120;p7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21" name="Google Shape;8121;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2" name="Google Shape;8122;p70"/>
            <p:cNvGrpSpPr/>
            <p:nvPr/>
          </p:nvGrpSpPr>
          <p:grpSpPr>
            <a:xfrm>
              <a:off x="5054918" y="1201875"/>
              <a:ext cx="999521" cy="602731"/>
              <a:chOff x="4306958" y="1082925"/>
              <a:chExt cx="1589315" cy="958389"/>
            </a:xfrm>
          </p:grpSpPr>
          <p:sp>
            <p:nvSpPr>
              <p:cNvPr id="8123" name="Google Shape;8123;p7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24" name="Google Shape;8124;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5" name="Google Shape;8125;p70"/>
            <p:cNvGrpSpPr/>
            <p:nvPr/>
          </p:nvGrpSpPr>
          <p:grpSpPr>
            <a:xfrm>
              <a:off x="4249973" y="1303601"/>
              <a:ext cx="799524" cy="841184"/>
              <a:chOff x="3027033" y="1244677"/>
              <a:chExt cx="1271307" cy="1337548"/>
            </a:xfrm>
          </p:grpSpPr>
          <p:sp>
            <p:nvSpPr>
              <p:cNvPr id="8126" name="Google Shape;8126;p7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8127" name="Google Shape;8127;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128" name="Google Shape;8128;p70"/>
          <p:cNvGrpSpPr/>
          <p:nvPr/>
        </p:nvGrpSpPr>
        <p:grpSpPr>
          <a:xfrm>
            <a:off x="713063" y="1849386"/>
            <a:ext cx="761767" cy="729896"/>
            <a:chOff x="2657744" y="2337745"/>
            <a:chExt cx="832987" cy="798137"/>
          </a:xfrm>
        </p:grpSpPr>
        <p:sp>
          <p:nvSpPr>
            <p:cNvPr id="8129" name="Google Shape;8129;p7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7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7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35" name="Google Shape;8135;p70"/>
          <p:cNvGrpSpPr/>
          <p:nvPr/>
        </p:nvGrpSpPr>
        <p:grpSpPr>
          <a:xfrm>
            <a:off x="3224027" y="1852592"/>
            <a:ext cx="685569" cy="723586"/>
            <a:chOff x="3398134" y="2057755"/>
            <a:chExt cx="704087" cy="743130"/>
          </a:xfrm>
        </p:grpSpPr>
        <p:grpSp>
          <p:nvGrpSpPr>
            <p:cNvPr id="8136" name="Google Shape;8136;p70"/>
            <p:cNvGrpSpPr/>
            <p:nvPr/>
          </p:nvGrpSpPr>
          <p:grpSpPr>
            <a:xfrm>
              <a:off x="3398134" y="2290183"/>
              <a:ext cx="315300" cy="219900"/>
              <a:chOff x="3398134" y="2290183"/>
              <a:chExt cx="315300" cy="219900"/>
            </a:xfrm>
          </p:grpSpPr>
          <p:sp>
            <p:nvSpPr>
              <p:cNvPr id="8137" name="Google Shape;8137;p7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138" name="Google Shape;8138;p70"/>
              <p:cNvCxnSpPr>
                <a:stCxn id="8137"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8139" name="Google Shape;8139;p70"/>
            <p:cNvGrpSpPr/>
            <p:nvPr/>
          </p:nvGrpSpPr>
          <p:grpSpPr>
            <a:xfrm>
              <a:off x="3547823" y="2467358"/>
              <a:ext cx="219900" cy="333527"/>
              <a:chOff x="3547823" y="2467358"/>
              <a:chExt cx="219900" cy="333527"/>
            </a:xfrm>
          </p:grpSpPr>
          <p:sp>
            <p:nvSpPr>
              <p:cNvPr id="8140" name="Google Shape;8140;p7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141" name="Google Shape;8141;p70"/>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8142" name="Google Shape;8142;p70"/>
            <p:cNvGrpSpPr/>
            <p:nvPr/>
          </p:nvGrpSpPr>
          <p:grpSpPr>
            <a:xfrm>
              <a:off x="3734138" y="2467358"/>
              <a:ext cx="219900" cy="333527"/>
              <a:chOff x="3734138" y="2467358"/>
              <a:chExt cx="219900" cy="333527"/>
            </a:xfrm>
          </p:grpSpPr>
          <p:sp>
            <p:nvSpPr>
              <p:cNvPr id="8143" name="Google Shape;8143;p7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144" name="Google Shape;8144;p70"/>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8145" name="Google Shape;8145;p70"/>
            <p:cNvGrpSpPr/>
            <p:nvPr/>
          </p:nvGrpSpPr>
          <p:grpSpPr>
            <a:xfrm>
              <a:off x="3787560" y="2288011"/>
              <a:ext cx="314661" cy="219900"/>
              <a:chOff x="3787560" y="2288011"/>
              <a:chExt cx="314661" cy="219900"/>
            </a:xfrm>
          </p:grpSpPr>
          <p:sp>
            <p:nvSpPr>
              <p:cNvPr id="8146" name="Google Shape;8146;p7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8147" name="Google Shape;8147;p70"/>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8148" name="Google Shape;8148;p70"/>
            <p:cNvGrpSpPr/>
            <p:nvPr/>
          </p:nvGrpSpPr>
          <p:grpSpPr>
            <a:xfrm>
              <a:off x="3637290" y="2057755"/>
              <a:ext cx="219900" cy="335499"/>
              <a:chOff x="3637290" y="2057755"/>
              <a:chExt cx="219900" cy="335499"/>
            </a:xfrm>
          </p:grpSpPr>
          <p:sp>
            <p:nvSpPr>
              <p:cNvPr id="8149" name="Google Shape;8149;p7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8150" name="Google Shape;8150;p70"/>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8151" name="Google Shape;8151;p70"/>
          <p:cNvGrpSpPr/>
          <p:nvPr/>
        </p:nvGrpSpPr>
        <p:grpSpPr>
          <a:xfrm>
            <a:off x="4899249" y="1859288"/>
            <a:ext cx="710153" cy="710153"/>
            <a:chOff x="5007123" y="2079403"/>
            <a:chExt cx="687600" cy="687600"/>
          </a:xfrm>
        </p:grpSpPr>
        <p:sp>
          <p:nvSpPr>
            <p:cNvPr id="8152" name="Google Shape;8152;p7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7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7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7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56" name="Google Shape;8156;p70"/>
          <p:cNvGrpSpPr/>
          <p:nvPr/>
        </p:nvGrpSpPr>
        <p:grpSpPr>
          <a:xfrm>
            <a:off x="5708687" y="1853794"/>
            <a:ext cx="720998" cy="721183"/>
            <a:chOff x="5797446" y="2063053"/>
            <a:chExt cx="698100" cy="698280"/>
          </a:xfrm>
        </p:grpSpPr>
        <p:sp>
          <p:nvSpPr>
            <p:cNvPr id="8157" name="Google Shape;8157;p7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7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7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7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1" name="Google Shape;8161;p70"/>
          <p:cNvGrpSpPr/>
          <p:nvPr/>
        </p:nvGrpSpPr>
        <p:grpSpPr>
          <a:xfrm>
            <a:off x="8153834" y="3499399"/>
            <a:ext cx="280585" cy="673164"/>
            <a:chOff x="8075075" y="3754290"/>
            <a:chExt cx="255612" cy="613194"/>
          </a:xfrm>
        </p:grpSpPr>
        <p:grpSp>
          <p:nvGrpSpPr>
            <p:cNvPr id="8162" name="Google Shape;8162;p70"/>
            <p:cNvGrpSpPr/>
            <p:nvPr/>
          </p:nvGrpSpPr>
          <p:grpSpPr>
            <a:xfrm>
              <a:off x="8075075" y="3754290"/>
              <a:ext cx="255612" cy="613194"/>
              <a:chOff x="8075075" y="3754290"/>
              <a:chExt cx="255612" cy="613194"/>
            </a:xfrm>
          </p:grpSpPr>
          <p:sp>
            <p:nvSpPr>
              <p:cNvPr id="8163" name="Google Shape;8163;p7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7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65" name="Google Shape;8165;p7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66" name="Google Shape;8166;p70"/>
          <p:cNvGrpSpPr/>
          <p:nvPr/>
        </p:nvGrpSpPr>
        <p:grpSpPr>
          <a:xfrm>
            <a:off x="5270892" y="3488196"/>
            <a:ext cx="470352" cy="683745"/>
            <a:chOff x="1697726" y="3244179"/>
            <a:chExt cx="788124" cy="1146069"/>
          </a:xfrm>
        </p:grpSpPr>
        <p:sp>
          <p:nvSpPr>
            <p:cNvPr id="8167" name="Google Shape;8167;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69" name="Google Shape;8169;p70"/>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70" name="Google Shape;8170;p70"/>
          <p:cNvGrpSpPr/>
          <p:nvPr/>
        </p:nvGrpSpPr>
        <p:grpSpPr>
          <a:xfrm>
            <a:off x="5892043" y="3499398"/>
            <a:ext cx="293891" cy="293845"/>
            <a:chOff x="6134814" y="3754290"/>
            <a:chExt cx="293891" cy="293845"/>
          </a:xfrm>
        </p:grpSpPr>
        <p:sp>
          <p:nvSpPr>
            <p:cNvPr id="8171" name="Google Shape;8171;p7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7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73" name="Google Shape;8173;p70"/>
          <p:cNvGrpSpPr/>
          <p:nvPr/>
        </p:nvGrpSpPr>
        <p:grpSpPr>
          <a:xfrm>
            <a:off x="5892043" y="3878069"/>
            <a:ext cx="293891" cy="293891"/>
            <a:chOff x="6134814" y="4086186"/>
            <a:chExt cx="293891" cy="293891"/>
          </a:xfrm>
        </p:grpSpPr>
        <p:sp>
          <p:nvSpPr>
            <p:cNvPr id="8174" name="Google Shape;8174;p7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7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176" name="Google Shape;8176;p70"/>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70"/>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78" name="Google Shape;8178;p70"/>
          <p:cNvGrpSpPr/>
          <p:nvPr/>
        </p:nvGrpSpPr>
        <p:grpSpPr>
          <a:xfrm>
            <a:off x="7817018" y="2706762"/>
            <a:ext cx="622883" cy="621944"/>
            <a:chOff x="1187048" y="238125"/>
            <a:chExt cx="5256397" cy="5248476"/>
          </a:xfrm>
        </p:grpSpPr>
        <p:sp>
          <p:nvSpPr>
            <p:cNvPr id="8179" name="Google Shape;8179;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7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7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7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3" name="Google Shape;8183;p70"/>
          <p:cNvGrpSpPr/>
          <p:nvPr/>
        </p:nvGrpSpPr>
        <p:grpSpPr>
          <a:xfrm>
            <a:off x="2274123" y="2716370"/>
            <a:ext cx="1310987" cy="612407"/>
            <a:chOff x="238125" y="1188750"/>
            <a:chExt cx="7140450" cy="3335550"/>
          </a:xfrm>
        </p:grpSpPr>
        <p:sp>
          <p:nvSpPr>
            <p:cNvPr id="8184" name="Google Shape;8184;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89" name="Google Shape;8189;p70"/>
          <p:cNvGrpSpPr/>
          <p:nvPr/>
        </p:nvGrpSpPr>
        <p:grpSpPr>
          <a:xfrm>
            <a:off x="6599995" y="2706925"/>
            <a:ext cx="1110299" cy="621702"/>
            <a:chOff x="238125" y="1335475"/>
            <a:chExt cx="5418735" cy="3034175"/>
          </a:xfrm>
        </p:grpSpPr>
        <p:sp>
          <p:nvSpPr>
            <p:cNvPr id="8190" name="Google Shape;8190;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93" name="Google Shape;8193;p70"/>
          <p:cNvGrpSpPr/>
          <p:nvPr/>
        </p:nvGrpSpPr>
        <p:grpSpPr>
          <a:xfrm>
            <a:off x="5417655" y="2703822"/>
            <a:ext cx="1074451" cy="627181"/>
            <a:chOff x="5359127" y="2910889"/>
            <a:chExt cx="1097723" cy="640831"/>
          </a:xfrm>
        </p:grpSpPr>
        <p:grpSp>
          <p:nvGrpSpPr>
            <p:cNvPr id="8194" name="Google Shape;8194;p70"/>
            <p:cNvGrpSpPr/>
            <p:nvPr/>
          </p:nvGrpSpPr>
          <p:grpSpPr>
            <a:xfrm>
              <a:off x="5929791" y="3263088"/>
              <a:ext cx="527059" cy="287098"/>
              <a:chOff x="5929791" y="3263088"/>
              <a:chExt cx="527059" cy="287098"/>
            </a:xfrm>
          </p:grpSpPr>
          <p:sp>
            <p:nvSpPr>
              <p:cNvPr id="8195" name="Google Shape;8195;p7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196" name="Google Shape;8196;p7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8197" name="Google Shape;8197;p70"/>
            <p:cNvGrpSpPr/>
            <p:nvPr/>
          </p:nvGrpSpPr>
          <p:grpSpPr>
            <a:xfrm>
              <a:off x="5359127" y="3263089"/>
              <a:ext cx="526428" cy="288631"/>
              <a:chOff x="5359127" y="3263089"/>
              <a:chExt cx="526428" cy="288631"/>
            </a:xfrm>
          </p:grpSpPr>
          <p:sp>
            <p:nvSpPr>
              <p:cNvPr id="8198" name="Google Shape;8198;p7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199" name="Google Shape;8199;p7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8200" name="Google Shape;8200;p70"/>
            <p:cNvGrpSpPr/>
            <p:nvPr/>
          </p:nvGrpSpPr>
          <p:grpSpPr>
            <a:xfrm>
              <a:off x="5551525" y="2910889"/>
              <a:ext cx="520902" cy="610282"/>
              <a:chOff x="5551525" y="2910889"/>
              <a:chExt cx="520902" cy="610282"/>
            </a:xfrm>
          </p:grpSpPr>
          <p:sp>
            <p:nvSpPr>
              <p:cNvPr id="8201" name="Google Shape;8201;p7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202" name="Google Shape;8202;p7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8203" name="Google Shape;8203;p70"/>
            <p:cNvGrpSpPr/>
            <p:nvPr/>
          </p:nvGrpSpPr>
          <p:grpSpPr>
            <a:xfrm>
              <a:off x="5743962" y="2919100"/>
              <a:ext cx="623673" cy="284502"/>
              <a:chOff x="5743962" y="2919100"/>
              <a:chExt cx="623673" cy="284502"/>
            </a:xfrm>
          </p:grpSpPr>
          <p:sp>
            <p:nvSpPr>
              <p:cNvPr id="8204" name="Google Shape;8204;p7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8205" name="Google Shape;8205;p7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8206" name="Google Shape;8206;p70"/>
          <p:cNvGrpSpPr/>
          <p:nvPr/>
        </p:nvGrpSpPr>
        <p:grpSpPr>
          <a:xfrm>
            <a:off x="7568868" y="1854534"/>
            <a:ext cx="874977" cy="719600"/>
            <a:chOff x="7608988" y="2093194"/>
            <a:chExt cx="817277" cy="672147"/>
          </a:xfrm>
        </p:grpSpPr>
        <p:cxnSp>
          <p:nvCxnSpPr>
            <p:cNvPr id="8207" name="Google Shape;8207;p70"/>
            <p:cNvCxnSpPr/>
            <p:nvPr/>
          </p:nvCxnSpPr>
          <p:spPr>
            <a:xfrm flipH="1" rot="5400000">
              <a:off x="7620257"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8208" name="Google Shape;8208;p70"/>
            <p:cNvCxnSpPr/>
            <p:nvPr/>
          </p:nvCxnSpPr>
          <p:spPr>
            <a:xfrm rot="-5400000">
              <a:off x="8285120" y="2136491"/>
              <a:ext cx="129900" cy="111300"/>
            </a:xfrm>
            <a:prstGeom prst="bentConnector3">
              <a:avLst>
                <a:gd fmla="val -116587" name="adj1"/>
              </a:avLst>
            </a:prstGeom>
            <a:noFill/>
            <a:ln cap="flat" cmpd="sng" w="9525">
              <a:solidFill>
                <a:srgbClr val="667E92"/>
              </a:solidFill>
              <a:prstDash val="solid"/>
              <a:round/>
              <a:headEnd len="sm" w="sm" type="none"/>
              <a:tailEnd len="sm" w="sm" type="none"/>
            </a:ln>
          </p:spPr>
        </p:cxnSp>
        <p:cxnSp>
          <p:nvCxnSpPr>
            <p:cNvPr id="8209" name="Google Shape;8209;p70"/>
            <p:cNvCxnSpPr/>
            <p:nvPr/>
          </p:nvCxnSpPr>
          <p:spPr>
            <a:xfrm rot="5400000">
              <a:off x="7620257"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8210" name="Google Shape;8210;p70"/>
            <p:cNvCxnSpPr/>
            <p:nvPr/>
          </p:nvCxnSpPr>
          <p:spPr>
            <a:xfrm flipH="1" rot="-5400000">
              <a:off x="8285120" y="2644741"/>
              <a:ext cx="129900" cy="111300"/>
            </a:xfrm>
            <a:prstGeom prst="bentConnector3">
              <a:avLst>
                <a:gd fmla="val 190786" name="adj1"/>
              </a:avLst>
            </a:prstGeom>
            <a:noFill/>
            <a:ln cap="flat" cmpd="sng" w="9525">
              <a:solidFill>
                <a:srgbClr val="667E92"/>
              </a:solidFill>
              <a:prstDash val="solid"/>
              <a:round/>
              <a:headEnd len="sm" w="sm" type="none"/>
              <a:tailEnd len="sm" w="sm" type="none"/>
            </a:ln>
          </p:spPr>
        </p:cxnSp>
        <p:cxnSp>
          <p:nvCxnSpPr>
            <p:cNvPr id="8211" name="Google Shape;8211;p70"/>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8212" name="Google Shape;8212;p70"/>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8213" name="Google Shape;8213;p70"/>
            <p:cNvGrpSpPr/>
            <p:nvPr/>
          </p:nvGrpSpPr>
          <p:grpSpPr>
            <a:xfrm>
              <a:off x="7721175" y="2093194"/>
              <a:ext cx="599587" cy="623846"/>
              <a:chOff x="7721175" y="2093194"/>
              <a:chExt cx="599587" cy="623846"/>
            </a:xfrm>
          </p:grpSpPr>
          <p:grpSp>
            <p:nvGrpSpPr>
              <p:cNvPr id="8214" name="Google Shape;8214;p70"/>
              <p:cNvGrpSpPr/>
              <p:nvPr/>
            </p:nvGrpSpPr>
            <p:grpSpPr>
              <a:xfrm>
                <a:off x="7721175" y="2093194"/>
                <a:ext cx="291605" cy="623846"/>
                <a:chOff x="9405575" y="2061418"/>
                <a:chExt cx="291605" cy="623846"/>
              </a:xfrm>
            </p:grpSpPr>
            <p:sp>
              <p:nvSpPr>
                <p:cNvPr id="8215" name="Google Shape;8215;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22" name="Google Shape;8222;p70"/>
              <p:cNvGrpSpPr/>
              <p:nvPr/>
            </p:nvGrpSpPr>
            <p:grpSpPr>
              <a:xfrm flipH="1">
                <a:off x="8029157" y="2093194"/>
                <a:ext cx="291605" cy="623846"/>
                <a:chOff x="9405575" y="2061418"/>
                <a:chExt cx="291605" cy="623846"/>
              </a:xfrm>
            </p:grpSpPr>
            <p:sp>
              <p:nvSpPr>
                <p:cNvPr id="8223" name="Google Shape;8223;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230" name="Google Shape;8230;p70"/>
          <p:cNvGrpSpPr/>
          <p:nvPr/>
        </p:nvGrpSpPr>
        <p:grpSpPr>
          <a:xfrm>
            <a:off x="4013304" y="970936"/>
            <a:ext cx="712556" cy="785901"/>
            <a:chOff x="4206459" y="1191441"/>
            <a:chExt cx="712556" cy="785901"/>
          </a:xfrm>
        </p:grpSpPr>
        <p:sp>
          <p:nvSpPr>
            <p:cNvPr id="8231" name="Google Shape;8231;p7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7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7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7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35" name="Google Shape;8235;p70"/>
            <p:cNvGrpSpPr/>
            <p:nvPr/>
          </p:nvGrpSpPr>
          <p:grpSpPr>
            <a:xfrm>
              <a:off x="4644280" y="1290523"/>
              <a:ext cx="143716" cy="29462"/>
              <a:chOff x="4644280" y="1290523"/>
              <a:chExt cx="143716" cy="29462"/>
            </a:xfrm>
          </p:grpSpPr>
          <p:sp>
            <p:nvSpPr>
              <p:cNvPr id="8236" name="Google Shape;8236;p7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7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7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7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0" name="Google Shape;8240;p70"/>
            <p:cNvGrpSpPr/>
            <p:nvPr/>
          </p:nvGrpSpPr>
          <p:grpSpPr>
            <a:xfrm>
              <a:off x="4356567" y="1191441"/>
              <a:ext cx="143691" cy="29488"/>
              <a:chOff x="4356567" y="1191441"/>
              <a:chExt cx="143691" cy="29488"/>
            </a:xfrm>
          </p:grpSpPr>
          <p:sp>
            <p:nvSpPr>
              <p:cNvPr id="8241" name="Google Shape;8241;p7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p7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p7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7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5" name="Google Shape;8245;p70"/>
            <p:cNvGrpSpPr/>
            <p:nvPr/>
          </p:nvGrpSpPr>
          <p:grpSpPr>
            <a:xfrm>
              <a:off x="4339009" y="1863727"/>
              <a:ext cx="143704" cy="29476"/>
              <a:chOff x="4339009" y="1863727"/>
              <a:chExt cx="143704" cy="29476"/>
            </a:xfrm>
          </p:grpSpPr>
          <p:sp>
            <p:nvSpPr>
              <p:cNvPr id="8246" name="Google Shape;8246;p7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p7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7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7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0" name="Google Shape;8250;p70"/>
            <p:cNvGrpSpPr/>
            <p:nvPr/>
          </p:nvGrpSpPr>
          <p:grpSpPr>
            <a:xfrm>
              <a:off x="4206459" y="1607315"/>
              <a:ext cx="29539" cy="142899"/>
              <a:chOff x="4206459" y="1607315"/>
              <a:chExt cx="29539" cy="142899"/>
            </a:xfrm>
          </p:grpSpPr>
          <p:sp>
            <p:nvSpPr>
              <p:cNvPr id="8251" name="Google Shape;8251;p7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7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7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7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55" name="Google Shape;8255;p7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7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7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7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59" name="Google Shape;8259;p70"/>
            <p:cNvGrpSpPr/>
            <p:nvPr/>
          </p:nvGrpSpPr>
          <p:grpSpPr>
            <a:xfrm>
              <a:off x="4889463" y="1423737"/>
              <a:ext cx="29552" cy="142899"/>
              <a:chOff x="4889463" y="1423737"/>
              <a:chExt cx="29552" cy="142899"/>
            </a:xfrm>
          </p:grpSpPr>
          <p:sp>
            <p:nvSpPr>
              <p:cNvPr id="8260" name="Google Shape;8260;p7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7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7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7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4" name="Google Shape;8264;p70"/>
            <p:cNvGrpSpPr/>
            <p:nvPr/>
          </p:nvGrpSpPr>
          <p:grpSpPr>
            <a:xfrm>
              <a:off x="4771663" y="1876896"/>
              <a:ext cx="108651" cy="100446"/>
              <a:chOff x="4771663" y="1876896"/>
              <a:chExt cx="108651" cy="100446"/>
            </a:xfrm>
          </p:grpSpPr>
          <p:sp>
            <p:nvSpPr>
              <p:cNvPr id="8265" name="Google Shape;8265;p7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7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7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7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269" name="Google Shape;8269;p70"/>
          <p:cNvGrpSpPr/>
          <p:nvPr/>
        </p:nvGrpSpPr>
        <p:grpSpPr>
          <a:xfrm>
            <a:off x="4008780" y="1854159"/>
            <a:ext cx="791287" cy="720350"/>
            <a:chOff x="267375" y="1071875"/>
            <a:chExt cx="470500" cy="428550"/>
          </a:xfrm>
        </p:grpSpPr>
        <p:sp>
          <p:nvSpPr>
            <p:cNvPr id="8270" name="Google Shape;8270;p7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7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7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7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7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p7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7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7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8" name="Google Shape;8278;p70"/>
          <p:cNvGrpSpPr/>
          <p:nvPr/>
        </p:nvGrpSpPr>
        <p:grpSpPr>
          <a:xfrm>
            <a:off x="709275" y="3498789"/>
            <a:ext cx="1408445" cy="673166"/>
            <a:chOff x="712664" y="3693287"/>
            <a:chExt cx="1460739" cy="698160"/>
          </a:xfrm>
        </p:grpSpPr>
        <p:grpSp>
          <p:nvGrpSpPr>
            <p:cNvPr id="8279" name="Google Shape;8279;p70"/>
            <p:cNvGrpSpPr/>
            <p:nvPr/>
          </p:nvGrpSpPr>
          <p:grpSpPr>
            <a:xfrm>
              <a:off x="1380079" y="4133090"/>
              <a:ext cx="234047" cy="258099"/>
              <a:chOff x="1380079" y="4133090"/>
              <a:chExt cx="234047" cy="258099"/>
            </a:xfrm>
          </p:grpSpPr>
          <p:sp>
            <p:nvSpPr>
              <p:cNvPr id="8280" name="Google Shape;8280;p7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7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7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3" name="Google Shape;8283;p70"/>
            <p:cNvGrpSpPr/>
            <p:nvPr/>
          </p:nvGrpSpPr>
          <p:grpSpPr>
            <a:xfrm>
              <a:off x="884610" y="3864082"/>
              <a:ext cx="1118565" cy="527275"/>
              <a:chOff x="890961" y="3865463"/>
              <a:chExt cx="1115220" cy="525698"/>
            </a:xfrm>
          </p:grpSpPr>
          <p:sp>
            <p:nvSpPr>
              <p:cNvPr id="8284" name="Google Shape;8284;p7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7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7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7" name="Google Shape;8287;p70"/>
            <p:cNvGrpSpPr/>
            <p:nvPr/>
          </p:nvGrpSpPr>
          <p:grpSpPr>
            <a:xfrm>
              <a:off x="712664" y="3693287"/>
              <a:ext cx="1460739" cy="698160"/>
              <a:chOff x="712664" y="3693025"/>
              <a:chExt cx="1460739" cy="698160"/>
            </a:xfrm>
          </p:grpSpPr>
          <p:sp>
            <p:nvSpPr>
              <p:cNvPr id="8288" name="Google Shape;8288;p7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7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p7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p7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p7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7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294" name="Google Shape;8294;p70"/>
          <p:cNvGrpSpPr/>
          <p:nvPr/>
        </p:nvGrpSpPr>
        <p:grpSpPr>
          <a:xfrm>
            <a:off x="3146990" y="970936"/>
            <a:ext cx="795485" cy="738831"/>
            <a:chOff x="3348603" y="1236445"/>
            <a:chExt cx="749256" cy="695894"/>
          </a:xfrm>
        </p:grpSpPr>
        <p:grpSp>
          <p:nvGrpSpPr>
            <p:cNvPr id="8295" name="Google Shape;8295;p70"/>
            <p:cNvGrpSpPr/>
            <p:nvPr/>
          </p:nvGrpSpPr>
          <p:grpSpPr>
            <a:xfrm>
              <a:off x="3583779" y="1236445"/>
              <a:ext cx="293795" cy="285811"/>
              <a:chOff x="3750225" y="1774000"/>
              <a:chExt cx="149575" cy="145525"/>
            </a:xfrm>
          </p:grpSpPr>
          <p:sp>
            <p:nvSpPr>
              <p:cNvPr id="8296" name="Google Shape;8296;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8" name="Google Shape;8298;p70"/>
            <p:cNvGrpSpPr/>
            <p:nvPr/>
          </p:nvGrpSpPr>
          <p:grpSpPr>
            <a:xfrm>
              <a:off x="3775534" y="1462599"/>
              <a:ext cx="322325" cy="285958"/>
              <a:chOff x="3847850" y="1889150"/>
              <a:chExt cx="164100" cy="145600"/>
            </a:xfrm>
          </p:grpSpPr>
          <p:sp>
            <p:nvSpPr>
              <p:cNvPr id="8299" name="Google Shape;8299;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1" name="Google Shape;8301;p70"/>
            <p:cNvGrpSpPr/>
            <p:nvPr/>
          </p:nvGrpSpPr>
          <p:grpSpPr>
            <a:xfrm>
              <a:off x="3545329" y="1646528"/>
              <a:ext cx="293746" cy="285811"/>
              <a:chOff x="3730650" y="1982800"/>
              <a:chExt cx="149550" cy="145525"/>
            </a:xfrm>
          </p:grpSpPr>
          <p:sp>
            <p:nvSpPr>
              <p:cNvPr id="8302" name="Google Shape;8302;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4" name="Google Shape;8304;p70"/>
            <p:cNvGrpSpPr/>
            <p:nvPr/>
          </p:nvGrpSpPr>
          <p:grpSpPr>
            <a:xfrm>
              <a:off x="3348603" y="1415046"/>
              <a:ext cx="294384" cy="284387"/>
              <a:chOff x="3630494" y="1864938"/>
              <a:chExt cx="149875" cy="144800"/>
            </a:xfrm>
          </p:grpSpPr>
          <p:sp>
            <p:nvSpPr>
              <p:cNvPr id="8305" name="Google Shape;8305;p7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7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07" name="Google Shape;8307;p70"/>
          <p:cNvGrpSpPr/>
          <p:nvPr/>
        </p:nvGrpSpPr>
        <p:grpSpPr>
          <a:xfrm>
            <a:off x="2268517" y="3493832"/>
            <a:ext cx="1324924" cy="678083"/>
            <a:chOff x="2413923" y="3711366"/>
            <a:chExt cx="1374117" cy="703260"/>
          </a:xfrm>
        </p:grpSpPr>
        <p:grpSp>
          <p:nvGrpSpPr>
            <p:cNvPr id="8308" name="Google Shape;8308;p70"/>
            <p:cNvGrpSpPr/>
            <p:nvPr/>
          </p:nvGrpSpPr>
          <p:grpSpPr>
            <a:xfrm>
              <a:off x="2413923" y="3711366"/>
              <a:ext cx="1374117" cy="703260"/>
              <a:chOff x="2413923" y="3711366"/>
              <a:chExt cx="1374117" cy="703260"/>
            </a:xfrm>
          </p:grpSpPr>
          <p:sp>
            <p:nvSpPr>
              <p:cNvPr id="8309" name="Google Shape;8309;p7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10" name="Google Shape;8310;p70"/>
              <p:cNvGrpSpPr/>
              <p:nvPr/>
            </p:nvGrpSpPr>
            <p:grpSpPr>
              <a:xfrm>
                <a:off x="2600284" y="3808654"/>
                <a:ext cx="234506" cy="138010"/>
                <a:chOff x="2600284" y="3808654"/>
                <a:chExt cx="234506" cy="138010"/>
              </a:xfrm>
            </p:grpSpPr>
            <p:sp>
              <p:nvSpPr>
                <p:cNvPr id="8311" name="Google Shape;8311;p7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12" name="Google Shape;8312;p7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13" name="Google Shape;8313;p70"/>
              <p:cNvGrpSpPr/>
              <p:nvPr/>
            </p:nvGrpSpPr>
            <p:grpSpPr>
              <a:xfrm>
                <a:off x="3359659" y="3805664"/>
                <a:ext cx="232294" cy="141000"/>
                <a:chOff x="3359659" y="3805664"/>
                <a:chExt cx="232294" cy="141000"/>
              </a:xfrm>
            </p:grpSpPr>
            <p:sp>
              <p:nvSpPr>
                <p:cNvPr id="8314" name="Google Shape;8314;p7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15" name="Google Shape;8315;p7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16" name="Google Shape;8316;p70"/>
              <p:cNvGrpSpPr/>
              <p:nvPr/>
            </p:nvGrpSpPr>
            <p:grpSpPr>
              <a:xfrm>
                <a:off x="3067316" y="3711366"/>
                <a:ext cx="66900" cy="166810"/>
                <a:chOff x="3067316" y="3711366"/>
                <a:chExt cx="66900" cy="166810"/>
              </a:xfrm>
            </p:grpSpPr>
            <p:sp>
              <p:nvSpPr>
                <p:cNvPr id="8317" name="Google Shape;8317;p7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18" name="Google Shape;8318;p7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19" name="Google Shape;8319;p70"/>
              <p:cNvGrpSpPr/>
              <p:nvPr/>
            </p:nvGrpSpPr>
            <p:grpSpPr>
              <a:xfrm>
                <a:off x="2413923" y="4058666"/>
                <a:ext cx="224119" cy="66900"/>
                <a:chOff x="2413923" y="4058666"/>
                <a:chExt cx="224119" cy="66900"/>
              </a:xfrm>
            </p:grpSpPr>
            <p:sp>
              <p:nvSpPr>
                <p:cNvPr id="8320" name="Google Shape;8320;p7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21" name="Google Shape;8321;p7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8322" name="Google Shape;8322;p70"/>
              <p:cNvGrpSpPr/>
              <p:nvPr/>
            </p:nvGrpSpPr>
            <p:grpSpPr>
              <a:xfrm>
                <a:off x="3564643" y="4058666"/>
                <a:ext cx="223397" cy="66900"/>
                <a:chOff x="3564643" y="4058666"/>
                <a:chExt cx="223397" cy="66900"/>
              </a:xfrm>
            </p:grpSpPr>
            <p:sp>
              <p:nvSpPr>
                <p:cNvPr id="8323" name="Google Shape;8323;p7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324" name="Google Shape;8324;p7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8325" name="Google Shape;8325;p70"/>
            <p:cNvGrpSpPr/>
            <p:nvPr/>
          </p:nvGrpSpPr>
          <p:grpSpPr>
            <a:xfrm>
              <a:off x="2633353" y="3965763"/>
              <a:ext cx="933975" cy="445687"/>
              <a:chOff x="2633353" y="3965763"/>
              <a:chExt cx="933975" cy="445687"/>
            </a:xfrm>
          </p:grpSpPr>
          <p:sp>
            <p:nvSpPr>
              <p:cNvPr id="8326" name="Google Shape;8326;p7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7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28" name="Google Shape;8328;p70"/>
          <p:cNvGrpSpPr/>
          <p:nvPr/>
        </p:nvGrpSpPr>
        <p:grpSpPr>
          <a:xfrm>
            <a:off x="6392789" y="1044380"/>
            <a:ext cx="1131087" cy="587383"/>
            <a:chOff x="238125" y="999450"/>
            <a:chExt cx="7140700" cy="3708225"/>
          </a:xfrm>
        </p:grpSpPr>
        <p:sp>
          <p:nvSpPr>
            <p:cNvPr id="8329" name="Google Shape;8329;p7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7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8" name="Google Shape;8338;p70"/>
          <p:cNvGrpSpPr/>
          <p:nvPr/>
        </p:nvGrpSpPr>
        <p:grpSpPr>
          <a:xfrm>
            <a:off x="3744240" y="3493874"/>
            <a:ext cx="1375853" cy="678131"/>
            <a:chOff x="3913765" y="3641905"/>
            <a:chExt cx="1522804" cy="750560"/>
          </a:xfrm>
        </p:grpSpPr>
        <p:grpSp>
          <p:nvGrpSpPr>
            <p:cNvPr id="8339" name="Google Shape;8339;p70"/>
            <p:cNvGrpSpPr/>
            <p:nvPr/>
          </p:nvGrpSpPr>
          <p:grpSpPr>
            <a:xfrm>
              <a:off x="3913765" y="3997002"/>
              <a:ext cx="1522804" cy="395463"/>
              <a:chOff x="3913765" y="3997002"/>
              <a:chExt cx="1522804" cy="395463"/>
            </a:xfrm>
          </p:grpSpPr>
          <p:grpSp>
            <p:nvGrpSpPr>
              <p:cNvPr id="8340" name="Google Shape;8340;p70"/>
              <p:cNvGrpSpPr/>
              <p:nvPr/>
            </p:nvGrpSpPr>
            <p:grpSpPr>
              <a:xfrm>
                <a:off x="3913765" y="4138659"/>
                <a:ext cx="507602" cy="253806"/>
                <a:chOff x="3913765" y="4138659"/>
                <a:chExt cx="507602" cy="253806"/>
              </a:xfrm>
            </p:grpSpPr>
            <p:sp>
              <p:nvSpPr>
                <p:cNvPr id="8341" name="Google Shape;8341;p7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7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8343" name="Google Shape;8343;p70"/>
              <p:cNvGrpSpPr/>
              <p:nvPr/>
            </p:nvGrpSpPr>
            <p:grpSpPr>
              <a:xfrm>
                <a:off x="4421361" y="3997002"/>
                <a:ext cx="507618" cy="395463"/>
                <a:chOff x="4421361" y="3997002"/>
                <a:chExt cx="507618" cy="395463"/>
              </a:xfrm>
            </p:grpSpPr>
            <p:sp>
              <p:nvSpPr>
                <p:cNvPr id="8344" name="Google Shape;8344;p7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7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6" name="Google Shape;8346;p70"/>
              <p:cNvGrpSpPr/>
              <p:nvPr/>
            </p:nvGrpSpPr>
            <p:grpSpPr>
              <a:xfrm>
                <a:off x="4928973" y="4189418"/>
                <a:ext cx="507596" cy="203047"/>
                <a:chOff x="4928973" y="4189418"/>
                <a:chExt cx="507596" cy="203047"/>
              </a:xfrm>
            </p:grpSpPr>
            <p:sp>
              <p:nvSpPr>
                <p:cNvPr id="8347" name="Google Shape;8347;p7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7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49" name="Google Shape;8349;p70"/>
            <p:cNvGrpSpPr/>
            <p:nvPr/>
          </p:nvGrpSpPr>
          <p:grpSpPr>
            <a:xfrm>
              <a:off x="4482186" y="3641905"/>
              <a:ext cx="397605" cy="349784"/>
              <a:chOff x="2906375" y="1159725"/>
              <a:chExt cx="1860575" cy="1636800"/>
            </a:xfrm>
          </p:grpSpPr>
          <p:sp>
            <p:nvSpPr>
              <p:cNvPr id="8350" name="Google Shape;8350;p7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7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7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7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354" name="Google Shape;8354;p70"/>
          <p:cNvGrpSpPr/>
          <p:nvPr/>
        </p:nvGrpSpPr>
        <p:grpSpPr>
          <a:xfrm>
            <a:off x="6528949" y="1853801"/>
            <a:ext cx="940737" cy="721067"/>
            <a:chOff x="6599718" y="2068734"/>
            <a:chExt cx="940737" cy="721067"/>
          </a:xfrm>
        </p:grpSpPr>
        <p:sp>
          <p:nvSpPr>
            <p:cNvPr id="8355" name="Google Shape;8355;p7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7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7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7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7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7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61" name="Google Shape;8361;p70"/>
            <p:cNvGrpSpPr/>
            <p:nvPr/>
          </p:nvGrpSpPr>
          <p:grpSpPr>
            <a:xfrm>
              <a:off x="6836957" y="2068734"/>
              <a:ext cx="461892" cy="721067"/>
              <a:chOff x="6836957" y="2068734"/>
              <a:chExt cx="461892" cy="721067"/>
            </a:xfrm>
          </p:grpSpPr>
          <p:sp>
            <p:nvSpPr>
              <p:cNvPr id="8362" name="Google Shape;8362;p7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7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7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7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7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7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368" name="Google Shape;8368;p70"/>
              <p:cNvGrpSpPr/>
              <p:nvPr/>
            </p:nvGrpSpPr>
            <p:grpSpPr>
              <a:xfrm>
                <a:off x="6836957" y="2068734"/>
                <a:ext cx="461892" cy="721067"/>
                <a:chOff x="6836957" y="2068734"/>
                <a:chExt cx="461892" cy="721067"/>
              </a:xfrm>
            </p:grpSpPr>
            <p:sp>
              <p:nvSpPr>
                <p:cNvPr id="8369" name="Google Shape;8369;p7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7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7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7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7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7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7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8376" name="Google Shape;8376;p70"/>
          <p:cNvGrpSpPr/>
          <p:nvPr/>
        </p:nvGrpSpPr>
        <p:grpSpPr>
          <a:xfrm>
            <a:off x="2412267" y="1858147"/>
            <a:ext cx="712576" cy="712375"/>
            <a:chOff x="2559249" y="2069323"/>
            <a:chExt cx="685565" cy="685635"/>
          </a:xfrm>
        </p:grpSpPr>
        <p:sp>
          <p:nvSpPr>
            <p:cNvPr id="8377" name="Google Shape;8377;p7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7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7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7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7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7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7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7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7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7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7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7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7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0" name="Google Shape;8390;p70"/>
          <p:cNvGrpSpPr/>
          <p:nvPr/>
        </p:nvGrpSpPr>
        <p:grpSpPr>
          <a:xfrm>
            <a:off x="7594705" y="970936"/>
            <a:ext cx="845645" cy="711911"/>
            <a:chOff x="951975" y="315800"/>
            <a:chExt cx="5860325" cy="4933550"/>
          </a:xfrm>
        </p:grpSpPr>
        <p:sp>
          <p:nvSpPr>
            <p:cNvPr id="8391" name="Google Shape;8391;p7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7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7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7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7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7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7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7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9" name="Google Shape;8399;p70"/>
          <p:cNvGrpSpPr/>
          <p:nvPr/>
        </p:nvGrpSpPr>
        <p:grpSpPr>
          <a:xfrm>
            <a:off x="3691834" y="2707045"/>
            <a:ext cx="1617932" cy="621724"/>
            <a:chOff x="3862800" y="3038525"/>
            <a:chExt cx="1329006" cy="510698"/>
          </a:xfrm>
        </p:grpSpPr>
        <p:sp>
          <p:nvSpPr>
            <p:cNvPr id="8400" name="Google Shape;8400;p7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7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02" name="Google Shape;8402;p70"/>
            <p:cNvGrpSpPr/>
            <p:nvPr/>
          </p:nvGrpSpPr>
          <p:grpSpPr>
            <a:xfrm>
              <a:off x="3967075" y="3040337"/>
              <a:ext cx="1019927" cy="402126"/>
              <a:chOff x="3967075" y="3040337"/>
              <a:chExt cx="1019927" cy="402126"/>
            </a:xfrm>
          </p:grpSpPr>
          <p:sp>
            <p:nvSpPr>
              <p:cNvPr id="8403" name="Google Shape;8403;p7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7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5" name="Google Shape;8405;p70"/>
            <p:cNvGrpSpPr/>
            <p:nvPr/>
          </p:nvGrpSpPr>
          <p:grpSpPr>
            <a:xfrm>
              <a:off x="4186700" y="3040337"/>
              <a:ext cx="390475" cy="183289"/>
              <a:chOff x="4186700" y="3040337"/>
              <a:chExt cx="390475" cy="183289"/>
            </a:xfrm>
          </p:grpSpPr>
          <p:sp>
            <p:nvSpPr>
              <p:cNvPr id="8406" name="Google Shape;8406;p7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7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8" name="Google Shape;8408;p70"/>
            <p:cNvGrpSpPr/>
            <p:nvPr/>
          </p:nvGrpSpPr>
          <p:grpSpPr>
            <a:xfrm>
              <a:off x="4073727" y="3040337"/>
              <a:ext cx="697793" cy="296263"/>
              <a:chOff x="4073727" y="3040337"/>
              <a:chExt cx="697793" cy="296263"/>
            </a:xfrm>
          </p:grpSpPr>
          <p:sp>
            <p:nvSpPr>
              <p:cNvPr id="8409" name="Google Shape;8409;p7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7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1" name="Google Shape;8411;p70"/>
            <p:cNvGrpSpPr/>
            <p:nvPr/>
          </p:nvGrpSpPr>
          <p:grpSpPr>
            <a:xfrm>
              <a:off x="3862800" y="3038525"/>
              <a:ext cx="1329006" cy="510698"/>
              <a:chOff x="3862800" y="3038525"/>
              <a:chExt cx="1329006" cy="510698"/>
            </a:xfrm>
          </p:grpSpPr>
          <p:sp>
            <p:nvSpPr>
              <p:cNvPr id="8412" name="Google Shape;8412;p7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7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14" name="Google Shape;8414;p70"/>
          <p:cNvGrpSpPr/>
          <p:nvPr/>
        </p:nvGrpSpPr>
        <p:grpSpPr>
          <a:xfrm>
            <a:off x="700156" y="970936"/>
            <a:ext cx="883205" cy="775176"/>
            <a:chOff x="649648" y="271400"/>
            <a:chExt cx="6215377" cy="5455143"/>
          </a:xfrm>
        </p:grpSpPr>
        <p:sp>
          <p:nvSpPr>
            <p:cNvPr id="8415" name="Google Shape;8415;p7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7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7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7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7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7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7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7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7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7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7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p7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7" name="Google Shape;8427;p70"/>
          <p:cNvGrpSpPr/>
          <p:nvPr/>
        </p:nvGrpSpPr>
        <p:grpSpPr>
          <a:xfrm>
            <a:off x="2308457" y="970936"/>
            <a:ext cx="767704" cy="815488"/>
            <a:chOff x="2499700" y="1135950"/>
            <a:chExt cx="732402" cy="777989"/>
          </a:xfrm>
        </p:grpSpPr>
        <p:grpSp>
          <p:nvGrpSpPr>
            <p:cNvPr id="8428" name="Google Shape;8428;p70"/>
            <p:cNvGrpSpPr/>
            <p:nvPr/>
          </p:nvGrpSpPr>
          <p:grpSpPr>
            <a:xfrm>
              <a:off x="2499700" y="1135950"/>
              <a:ext cx="732402" cy="694706"/>
              <a:chOff x="2499700" y="1135950"/>
              <a:chExt cx="732402" cy="694706"/>
            </a:xfrm>
          </p:grpSpPr>
          <p:sp>
            <p:nvSpPr>
              <p:cNvPr id="8429" name="Google Shape;8429;p7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7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7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7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7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7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7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7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7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7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p7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7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p7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7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7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7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7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7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7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7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7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7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7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7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7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7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7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6" name="Google Shape;8456;p70"/>
            <p:cNvGrpSpPr/>
            <p:nvPr/>
          </p:nvGrpSpPr>
          <p:grpSpPr>
            <a:xfrm>
              <a:off x="2517909" y="1188726"/>
              <a:ext cx="702702" cy="725213"/>
              <a:chOff x="2517909" y="1188726"/>
              <a:chExt cx="702702" cy="725213"/>
            </a:xfrm>
          </p:grpSpPr>
          <p:sp>
            <p:nvSpPr>
              <p:cNvPr id="8457" name="Google Shape;8457;p7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7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7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7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7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62" name="Google Shape;8462;p70"/>
          <p:cNvGrpSpPr/>
          <p:nvPr/>
        </p:nvGrpSpPr>
        <p:grpSpPr>
          <a:xfrm>
            <a:off x="1654189" y="970936"/>
            <a:ext cx="583439" cy="870229"/>
            <a:chOff x="1716825" y="1121550"/>
            <a:chExt cx="622800" cy="928938"/>
          </a:xfrm>
        </p:grpSpPr>
        <p:grpSp>
          <p:nvGrpSpPr>
            <p:cNvPr id="8463" name="Google Shape;8463;p70"/>
            <p:cNvGrpSpPr/>
            <p:nvPr/>
          </p:nvGrpSpPr>
          <p:grpSpPr>
            <a:xfrm>
              <a:off x="1716825" y="1121550"/>
              <a:ext cx="622800" cy="928938"/>
              <a:chOff x="1716825" y="1121550"/>
              <a:chExt cx="622800" cy="928938"/>
            </a:xfrm>
          </p:grpSpPr>
          <p:cxnSp>
            <p:nvCxnSpPr>
              <p:cNvPr id="8464" name="Google Shape;8464;p70"/>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8465" name="Google Shape;8465;p7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6" name="Google Shape;8466;p70"/>
            <p:cNvGrpSpPr/>
            <p:nvPr/>
          </p:nvGrpSpPr>
          <p:grpSpPr>
            <a:xfrm>
              <a:off x="1768050" y="1172775"/>
              <a:ext cx="520200" cy="832000"/>
              <a:chOff x="1768050" y="1172775"/>
              <a:chExt cx="520200" cy="832000"/>
            </a:xfrm>
          </p:grpSpPr>
          <p:cxnSp>
            <p:nvCxnSpPr>
              <p:cNvPr id="8467" name="Google Shape;8467;p70"/>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8468" name="Google Shape;8468;p7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9" name="Google Shape;8469;p70"/>
            <p:cNvGrpSpPr/>
            <p:nvPr/>
          </p:nvGrpSpPr>
          <p:grpSpPr>
            <a:xfrm>
              <a:off x="1820100" y="1225475"/>
              <a:ext cx="416400" cy="729575"/>
              <a:chOff x="1820100" y="1225475"/>
              <a:chExt cx="416400" cy="729575"/>
            </a:xfrm>
          </p:grpSpPr>
          <p:cxnSp>
            <p:nvCxnSpPr>
              <p:cNvPr id="8470" name="Google Shape;8470;p70"/>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8471" name="Google Shape;8471;p7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2" name="Google Shape;8472;p70"/>
            <p:cNvGrpSpPr/>
            <p:nvPr/>
          </p:nvGrpSpPr>
          <p:grpSpPr>
            <a:xfrm>
              <a:off x="1874250" y="1278825"/>
              <a:ext cx="308100" cy="605275"/>
              <a:chOff x="1874250" y="1278825"/>
              <a:chExt cx="308100" cy="605275"/>
            </a:xfrm>
          </p:grpSpPr>
          <p:cxnSp>
            <p:nvCxnSpPr>
              <p:cNvPr id="8473" name="Google Shape;8473;p70"/>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8474" name="Google Shape;8474;p7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75" name="Google Shape;8475;p7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6" name="Google Shape;8476;p70"/>
          <p:cNvGrpSpPr/>
          <p:nvPr/>
        </p:nvGrpSpPr>
        <p:grpSpPr>
          <a:xfrm>
            <a:off x="1574012" y="1857258"/>
            <a:ext cx="739072" cy="714152"/>
            <a:chOff x="4334725" y="1355875"/>
            <a:chExt cx="3106650" cy="3001900"/>
          </a:xfrm>
        </p:grpSpPr>
        <p:grpSp>
          <p:nvGrpSpPr>
            <p:cNvPr id="8477" name="Google Shape;8477;p70"/>
            <p:cNvGrpSpPr/>
            <p:nvPr/>
          </p:nvGrpSpPr>
          <p:grpSpPr>
            <a:xfrm>
              <a:off x="4516050" y="1724875"/>
              <a:ext cx="2693725" cy="2632900"/>
              <a:chOff x="4516050" y="1724875"/>
              <a:chExt cx="2693725" cy="2632900"/>
            </a:xfrm>
          </p:grpSpPr>
          <p:sp>
            <p:nvSpPr>
              <p:cNvPr id="8478" name="Google Shape;8478;p7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7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7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1" name="Google Shape;8481;p70"/>
            <p:cNvGrpSpPr/>
            <p:nvPr/>
          </p:nvGrpSpPr>
          <p:grpSpPr>
            <a:xfrm>
              <a:off x="4334725" y="1355875"/>
              <a:ext cx="3106650" cy="2709650"/>
              <a:chOff x="4334725" y="1355875"/>
              <a:chExt cx="3106650" cy="2709650"/>
            </a:xfrm>
          </p:grpSpPr>
          <p:sp>
            <p:nvSpPr>
              <p:cNvPr id="8482" name="Google Shape;8482;p7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7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7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485" name="Google Shape;8485;p70"/>
          <p:cNvGrpSpPr/>
          <p:nvPr/>
        </p:nvGrpSpPr>
        <p:grpSpPr>
          <a:xfrm>
            <a:off x="7690961" y="3488029"/>
            <a:ext cx="312074" cy="684173"/>
            <a:chOff x="7645573" y="3754300"/>
            <a:chExt cx="293855" cy="644170"/>
          </a:xfrm>
        </p:grpSpPr>
        <p:sp>
          <p:nvSpPr>
            <p:cNvPr id="8486" name="Google Shape;8486;p7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7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8" name="Google Shape;8488;p70"/>
          <p:cNvGrpSpPr/>
          <p:nvPr/>
        </p:nvGrpSpPr>
        <p:grpSpPr>
          <a:xfrm>
            <a:off x="5612949" y="970936"/>
            <a:ext cx="709011" cy="739359"/>
            <a:chOff x="5830645" y="1256617"/>
            <a:chExt cx="530340" cy="553040"/>
          </a:xfrm>
        </p:grpSpPr>
        <p:grpSp>
          <p:nvGrpSpPr>
            <p:cNvPr id="8489" name="Google Shape;8489;p70"/>
            <p:cNvGrpSpPr/>
            <p:nvPr/>
          </p:nvGrpSpPr>
          <p:grpSpPr>
            <a:xfrm>
              <a:off x="5830645" y="1256617"/>
              <a:ext cx="259743" cy="269908"/>
              <a:chOff x="5830645" y="1256617"/>
              <a:chExt cx="259743" cy="269908"/>
            </a:xfrm>
          </p:grpSpPr>
          <p:sp>
            <p:nvSpPr>
              <p:cNvPr id="8490" name="Google Shape;8490;p7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7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2" name="Google Shape;8492;p70"/>
            <p:cNvGrpSpPr/>
            <p:nvPr/>
          </p:nvGrpSpPr>
          <p:grpSpPr>
            <a:xfrm>
              <a:off x="6101293" y="1256617"/>
              <a:ext cx="259692" cy="269908"/>
              <a:chOff x="6101293" y="1256617"/>
              <a:chExt cx="259692" cy="269908"/>
            </a:xfrm>
          </p:grpSpPr>
          <p:sp>
            <p:nvSpPr>
              <p:cNvPr id="8493" name="Google Shape;8493;p7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7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5" name="Google Shape;8495;p70"/>
            <p:cNvGrpSpPr/>
            <p:nvPr/>
          </p:nvGrpSpPr>
          <p:grpSpPr>
            <a:xfrm>
              <a:off x="5830645" y="1539749"/>
              <a:ext cx="259692" cy="269908"/>
              <a:chOff x="5830645" y="1539749"/>
              <a:chExt cx="259692" cy="269908"/>
            </a:xfrm>
          </p:grpSpPr>
          <p:sp>
            <p:nvSpPr>
              <p:cNvPr id="8496" name="Google Shape;8496;p7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7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8" name="Google Shape;8498;p70"/>
            <p:cNvGrpSpPr/>
            <p:nvPr/>
          </p:nvGrpSpPr>
          <p:grpSpPr>
            <a:xfrm>
              <a:off x="6101293" y="1539749"/>
              <a:ext cx="259692" cy="269908"/>
              <a:chOff x="6101293" y="1539749"/>
              <a:chExt cx="259692" cy="269908"/>
            </a:xfrm>
          </p:grpSpPr>
          <p:sp>
            <p:nvSpPr>
              <p:cNvPr id="8499" name="Google Shape;8499;p7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7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01" name="Google Shape;8501;p7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2" name="Google Shape;8502;p70"/>
          <p:cNvGrpSpPr/>
          <p:nvPr/>
        </p:nvGrpSpPr>
        <p:grpSpPr>
          <a:xfrm>
            <a:off x="714444" y="2707052"/>
            <a:ext cx="1452955" cy="621361"/>
            <a:chOff x="732422" y="2990152"/>
            <a:chExt cx="1337773" cy="572103"/>
          </a:xfrm>
        </p:grpSpPr>
        <p:sp>
          <p:nvSpPr>
            <p:cNvPr id="8503" name="Google Shape;8503;p7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7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7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7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7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7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2" name="Shape 8512"/>
        <p:cNvGrpSpPr/>
        <p:nvPr/>
      </p:nvGrpSpPr>
      <p:grpSpPr>
        <a:xfrm>
          <a:off x="0" y="0"/>
          <a:ext cx="0" cy="0"/>
          <a:chOff x="0" y="0"/>
          <a:chExt cx="0" cy="0"/>
        </a:xfrm>
      </p:grpSpPr>
      <p:grpSp>
        <p:nvGrpSpPr>
          <p:cNvPr id="8513" name="Google Shape;8513;p71"/>
          <p:cNvGrpSpPr/>
          <p:nvPr/>
        </p:nvGrpSpPr>
        <p:grpSpPr>
          <a:xfrm>
            <a:off x="708579" y="965872"/>
            <a:ext cx="1636117" cy="1526144"/>
            <a:chOff x="729238" y="1179665"/>
            <a:chExt cx="1636117" cy="1526144"/>
          </a:xfrm>
        </p:grpSpPr>
        <p:grpSp>
          <p:nvGrpSpPr>
            <p:cNvPr id="8514" name="Google Shape;8514;p71"/>
            <p:cNvGrpSpPr/>
            <p:nvPr/>
          </p:nvGrpSpPr>
          <p:grpSpPr>
            <a:xfrm>
              <a:off x="729238" y="1179665"/>
              <a:ext cx="80700" cy="1526144"/>
              <a:chOff x="729238" y="1179665"/>
              <a:chExt cx="80700" cy="1526144"/>
            </a:xfrm>
          </p:grpSpPr>
          <p:sp>
            <p:nvSpPr>
              <p:cNvPr id="8515" name="Google Shape;8515;p7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7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7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7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5" name="Google Shape;8525;p71"/>
            <p:cNvGrpSpPr/>
            <p:nvPr/>
          </p:nvGrpSpPr>
          <p:grpSpPr>
            <a:xfrm>
              <a:off x="903098" y="1179665"/>
              <a:ext cx="80700" cy="1526144"/>
              <a:chOff x="903098" y="1179665"/>
              <a:chExt cx="80700" cy="1526144"/>
            </a:xfrm>
          </p:grpSpPr>
          <p:sp>
            <p:nvSpPr>
              <p:cNvPr id="8526" name="Google Shape;8526;p7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7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7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7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7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7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6" name="Google Shape;8536;p71"/>
            <p:cNvGrpSpPr/>
            <p:nvPr/>
          </p:nvGrpSpPr>
          <p:grpSpPr>
            <a:xfrm>
              <a:off x="1076958" y="1179665"/>
              <a:ext cx="80700" cy="1526144"/>
              <a:chOff x="1076958" y="1179665"/>
              <a:chExt cx="80700" cy="1526144"/>
            </a:xfrm>
          </p:grpSpPr>
          <p:sp>
            <p:nvSpPr>
              <p:cNvPr id="8537" name="Google Shape;8537;p7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7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7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7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7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7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7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7" name="Google Shape;8547;p71"/>
            <p:cNvGrpSpPr/>
            <p:nvPr/>
          </p:nvGrpSpPr>
          <p:grpSpPr>
            <a:xfrm>
              <a:off x="1247707" y="1179665"/>
              <a:ext cx="80700" cy="1526144"/>
              <a:chOff x="1247707" y="1179665"/>
              <a:chExt cx="80700" cy="1526144"/>
            </a:xfrm>
          </p:grpSpPr>
          <p:sp>
            <p:nvSpPr>
              <p:cNvPr id="8548" name="Google Shape;8548;p7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7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p7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8" name="Google Shape;8558;p71"/>
            <p:cNvGrpSpPr/>
            <p:nvPr/>
          </p:nvGrpSpPr>
          <p:grpSpPr>
            <a:xfrm>
              <a:off x="1421567" y="1179665"/>
              <a:ext cx="80700" cy="1526144"/>
              <a:chOff x="1421567" y="1179665"/>
              <a:chExt cx="80700" cy="1526144"/>
            </a:xfrm>
          </p:grpSpPr>
          <p:sp>
            <p:nvSpPr>
              <p:cNvPr id="8559" name="Google Shape;8559;p7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7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7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7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7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7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7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7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69" name="Google Shape;8569;p71"/>
            <p:cNvGrpSpPr/>
            <p:nvPr/>
          </p:nvGrpSpPr>
          <p:grpSpPr>
            <a:xfrm>
              <a:off x="1592327" y="1179665"/>
              <a:ext cx="80700" cy="1526144"/>
              <a:chOff x="1592327" y="1179665"/>
              <a:chExt cx="80700" cy="1526144"/>
            </a:xfrm>
          </p:grpSpPr>
          <p:sp>
            <p:nvSpPr>
              <p:cNvPr id="8570" name="Google Shape;8570;p7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7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7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7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7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7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80" name="Google Shape;8580;p71"/>
            <p:cNvGrpSpPr/>
            <p:nvPr/>
          </p:nvGrpSpPr>
          <p:grpSpPr>
            <a:xfrm>
              <a:off x="1766187" y="1179665"/>
              <a:ext cx="80700" cy="1526144"/>
              <a:chOff x="1766187" y="1179665"/>
              <a:chExt cx="80700" cy="1526144"/>
            </a:xfrm>
          </p:grpSpPr>
          <p:sp>
            <p:nvSpPr>
              <p:cNvPr id="8581" name="Google Shape;8581;p7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7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7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7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7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7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7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7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7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91" name="Google Shape;8591;p71"/>
            <p:cNvGrpSpPr/>
            <p:nvPr/>
          </p:nvGrpSpPr>
          <p:grpSpPr>
            <a:xfrm>
              <a:off x="1936935" y="1179665"/>
              <a:ext cx="80700" cy="1526144"/>
              <a:chOff x="1936935" y="1179665"/>
              <a:chExt cx="80700" cy="1526144"/>
            </a:xfrm>
          </p:grpSpPr>
          <p:sp>
            <p:nvSpPr>
              <p:cNvPr id="8592" name="Google Shape;8592;p7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7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7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7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7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2" name="Google Shape;8602;p71"/>
            <p:cNvGrpSpPr/>
            <p:nvPr/>
          </p:nvGrpSpPr>
          <p:grpSpPr>
            <a:xfrm>
              <a:off x="2110795" y="1179665"/>
              <a:ext cx="80700" cy="1526144"/>
              <a:chOff x="2110795" y="1179665"/>
              <a:chExt cx="80700" cy="1526144"/>
            </a:xfrm>
          </p:grpSpPr>
          <p:sp>
            <p:nvSpPr>
              <p:cNvPr id="8603" name="Google Shape;8603;p7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7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7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7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3" name="Google Shape;8613;p71"/>
            <p:cNvGrpSpPr/>
            <p:nvPr/>
          </p:nvGrpSpPr>
          <p:grpSpPr>
            <a:xfrm>
              <a:off x="2284655" y="1179665"/>
              <a:ext cx="80700" cy="1526144"/>
              <a:chOff x="2284655" y="1179665"/>
              <a:chExt cx="80700" cy="1526144"/>
            </a:xfrm>
          </p:grpSpPr>
          <p:sp>
            <p:nvSpPr>
              <p:cNvPr id="8614" name="Google Shape;8614;p7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7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7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7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7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7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624" name="Google Shape;8624;p71"/>
          <p:cNvGrpSpPr/>
          <p:nvPr/>
        </p:nvGrpSpPr>
        <p:grpSpPr>
          <a:xfrm>
            <a:off x="2603245" y="985011"/>
            <a:ext cx="1364248" cy="1102133"/>
            <a:chOff x="2623904" y="1198803"/>
            <a:chExt cx="1364248" cy="1102133"/>
          </a:xfrm>
        </p:grpSpPr>
        <p:grpSp>
          <p:nvGrpSpPr>
            <p:cNvPr id="8625" name="Google Shape;8625;p71"/>
            <p:cNvGrpSpPr/>
            <p:nvPr/>
          </p:nvGrpSpPr>
          <p:grpSpPr>
            <a:xfrm>
              <a:off x="2623907" y="1198803"/>
              <a:ext cx="1364245" cy="273000"/>
              <a:chOff x="2623907" y="1198803"/>
              <a:chExt cx="1364245" cy="273000"/>
            </a:xfrm>
          </p:grpSpPr>
          <p:sp>
            <p:nvSpPr>
              <p:cNvPr id="8626" name="Google Shape;8626;p7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1" name="Google Shape;8631;p71"/>
            <p:cNvGrpSpPr/>
            <p:nvPr/>
          </p:nvGrpSpPr>
          <p:grpSpPr>
            <a:xfrm>
              <a:off x="2623904" y="1476964"/>
              <a:ext cx="1364245" cy="273000"/>
              <a:chOff x="2623904" y="1476964"/>
              <a:chExt cx="1364245" cy="273000"/>
            </a:xfrm>
          </p:grpSpPr>
          <p:sp>
            <p:nvSpPr>
              <p:cNvPr id="8632" name="Google Shape;8632;p7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7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7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7" name="Google Shape;8637;p71"/>
            <p:cNvGrpSpPr/>
            <p:nvPr/>
          </p:nvGrpSpPr>
          <p:grpSpPr>
            <a:xfrm>
              <a:off x="2623907" y="1749775"/>
              <a:ext cx="1364245" cy="273000"/>
              <a:chOff x="2623907" y="1749775"/>
              <a:chExt cx="1364245" cy="273000"/>
            </a:xfrm>
          </p:grpSpPr>
          <p:sp>
            <p:nvSpPr>
              <p:cNvPr id="8638" name="Google Shape;8638;p7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7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3" name="Google Shape;8643;p71"/>
            <p:cNvGrpSpPr/>
            <p:nvPr/>
          </p:nvGrpSpPr>
          <p:grpSpPr>
            <a:xfrm>
              <a:off x="2623904" y="2027936"/>
              <a:ext cx="1364245" cy="273000"/>
              <a:chOff x="2623904" y="2027936"/>
              <a:chExt cx="1364245" cy="273000"/>
            </a:xfrm>
          </p:grpSpPr>
          <p:sp>
            <p:nvSpPr>
              <p:cNvPr id="8644" name="Google Shape;8644;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649" name="Google Shape;8649;p71"/>
          <p:cNvGrpSpPr/>
          <p:nvPr/>
        </p:nvGrpSpPr>
        <p:grpSpPr>
          <a:xfrm>
            <a:off x="2592706" y="2444193"/>
            <a:ext cx="1387540" cy="159124"/>
            <a:chOff x="3200660" y="2180272"/>
            <a:chExt cx="2563823" cy="378237"/>
          </a:xfrm>
        </p:grpSpPr>
        <p:sp>
          <p:nvSpPr>
            <p:cNvPr id="8650" name="Google Shape;8650;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8" name="Google Shape;8668;p71"/>
          <p:cNvGrpSpPr/>
          <p:nvPr/>
        </p:nvGrpSpPr>
        <p:grpSpPr>
          <a:xfrm>
            <a:off x="2589231" y="2722018"/>
            <a:ext cx="1390502" cy="159625"/>
            <a:chOff x="3530150" y="2790075"/>
            <a:chExt cx="1962600" cy="225300"/>
          </a:xfrm>
        </p:grpSpPr>
        <p:sp>
          <p:nvSpPr>
            <p:cNvPr id="8669" name="Google Shape;8669;p7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7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1" name="Google Shape;8671;p71"/>
          <p:cNvGrpSpPr/>
          <p:nvPr/>
        </p:nvGrpSpPr>
        <p:grpSpPr>
          <a:xfrm>
            <a:off x="2589884" y="3000344"/>
            <a:ext cx="1411629" cy="153761"/>
            <a:chOff x="3558802" y="4011427"/>
            <a:chExt cx="1866000" cy="111300"/>
          </a:xfrm>
        </p:grpSpPr>
        <p:sp>
          <p:nvSpPr>
            <p:cNvPr id="8672" name="Google Shape;8672;p7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7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4" name="Google Shape;8674;p71"/>
          <p:cNvGrpSpPr/>
          <p:nvPr/>
        </p:nvGrpSpPr>
        <p:grpSpPr>
          <a:xfrm>
            <a:off x="2589576" y="2205744"/>
            <a:ext cx="1383504" cy="119749"/>
            <a:chOff x="3465975" y="2270276"/>
            <a:chExt cx="1986365" cy="171929"/>
          </a:xfrm>
        </p:grpSpPr>
        <p:sp>
          <p:nvSpPr>
            <p:cNvPr id="8675" name="Google Shape;8675;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7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7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9" name="Google Shape;8679;p7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7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7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3" name="Google Shape;8683;p71"/>
          <p:cNvGrpSpPr/>
          <p:nvPr/>
        </p:nvGrpSpPr>
        <p:grpSpPr>
          <a:xfrm>
            <a:off x="2600584" y="3569394"/>
            <a:ext cx="1369531" cy="195460"/>
            <a:chOff x="723300" y="4253549"/>
            <a:chExt cx="2276482" cy="324900"/>
          </a:xfrm>
        </p:grpSpPr>
        <p:sp>
          <p:nvSpPr>
            <p:cNvPr id="8684" name="Google Shape;8684;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7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9" name="Google Shape;8689;p71"/>
          <p:cNvGrpSpPr/>
          <p:nvPr/>
        </p:nvGrpSpPr>
        <p:grpSpPr>
          <a:xfrm>
            <a:off x="2590145" y="3270574"/>
            <a:ext cx="1389065" cy="180119"/>
            <a:chOff x="705948" y="3788465"/>
            <a:chExt cx="2308952" cy="299400"/>
          </a:xfrm>
        </p:grpSpPr>
        <p:sp>
          <p:nvSpPr>
            <p:cNvPr id="8690" name="Google Shape;8690;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1" name="Google Shape;8691;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7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7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5" name="Google Shape;8695;p71"/>
          <p:cNvGrpSpPr/>
          <p:nvPr/>
        </p:nvGrpSpPr>
        <p:grpSpPr>
          <a:xfrm>
            <a:off x="2638082" y="3883554"/>
            <a:ext cx="1304609" cy="294074"/>
            <a:chOff x="2658741" y="4097347"/>
            <a:chExt cx="1304609" cy="294074"/>
          </a:xfrm>
        </p:grpSpPr>
        <p:grpSp>
          <p:nvGrpSpPr>
            <p:cNvPr id="8696" name="Google Shape;8696;p71"/>
            <p:cNvGrpSpPr/>
            <p:nvPr/>
          </p:nvGrpSpPr>
          <p:grpSpPr>
            <a:xfrm>
              <a:off x="2658741" y="4097347"/>
              <a:ext cx="118572" cy="294074"/>
              <a:chOff x="3343310" y="4475555"/>
              <a:chExt cx="127717" cy="316753"/>
            </a:xfrm>
          </p:grpSpPr>
          <p:sp>
            <p:nvSpPr>
              <p:cNvPr id="8697" name="Google Shape;8697;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9" name="Google Shape;8699;p71"/>
            <p:cNvGrpSpPr/>
            <p:nvPr/>
          </p:nvGrpSpPr>
          <p:grpSpPr>
            <a:xfrm>
              <a:off x="3815519" y="4098388"/>
              <a:ext cx="147831" cy="291991"/>
              <a:chOff x="3527539" y="4476677"/>
              <a:chExt cx="159232" cy="314510"/>
            </a:xfrm>
          </p:grpSpPr>
          <p:sp>
            <p:nvSpPr>
              <p:cNvPr id="8700" name="Google Shape;8700;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2" name="Google Shape;8702;p71"/>
            <p:cNvGrpSpPr/>
            <p:nvPr/>
          </p:nvGrpSpPr>
          <p:grpSpPr>
            <a:xfrm>
              <a:off x="3511696" y="4098388"/>
              <a:ext cx="147831" cy="291991"/>
              <a:chOff x="3527539" y="4476677"/>
              <a:chExt cx="159232" cy="314510"/>
            </a:xfrm>
          </p:grpSpPr>
          <p:sp>
            <p:nvSpPr>
              <p:cNvPr id="8703" name="Google Shape;8703;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5" name="Google Shape;8705;p71"/>
            <p:cNvGrpSpPr/>
            <p:nvPr/>
          </p:nvGrpSpPr>
          <p:grpSpPr>
            <a:xfrm>
              <a:off x="3207874" y="4098388"/>
              <a:ext cx="147831" cy="291991"/>
              <a:chOff x="3527539" y="4476677"/>
              <a:chExt cx="159232" cy="314510"/>
            </a:xfrm>
          </p:grpSpPr>
          <p:sp>
            <p:nvSpPr>
              <p:cNvPr id="8706" name="Google Shape;8706;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8" name="Google Shape;8708;p71"/>
            <p:cNvGrpSpPr/>
            <p:nvPr/>
          </p:nvGrpSpPr>
          <p:grpSpPr>
            <a:xfrm>
              <a:off x="2933305" y="4097347"/>
              <a:ext cx="118572" cy="294074"/>
              <a:chOff x="3343310" y="4475555"/>
              <a:chExt cx="127717" cy="316753"/>
            </a:xfrm>
          </p:grpSpPr>
          <p:sp>
            <p:nvSpPr>
              <p:cNvPr id="8709" name="Google Shape;8709;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11" name="Google Shape;8711;p71"/>
          <p:cNvGrpSpPr/>
          <p:nvPr/>
        </p:nvGrpSpPr>
        <p:grpSpPr>
          <a:xfrm>
            <a:off x="4256912" y="1866676"/>
            <a:ext cx="1433821" cy="191500"/>
            <a:chOff x="4273350" y="2080469"/>
            <a:chExt cx="1433821" cy="191500"/>
          </a:xfrm>
        </p:grpSpPr>
        <p:grpSp>
          <p:nvGrpSpPr>
            <p:cNvPr id="8712" name="Google Shape;8712;p71"/>
            <p:cNvGrpSpPr/>
            <p:nvPr/>
          </p:nvGrpSpPr>
          <p:grpSpPr>
            <a:xfrm>
              <a:off x="4273350" y="2080469"/>
              <a:ext cx="1433821" cy="0"/>
              <a:chOff x="5224975" y="2962250"/>
              <a:chExt cx="1544400" cy="0"/>
            </a:xfrm>
          </p:grpSpPr>
          <p:cxnSp>
            <p:nvCxnSpPr>
              <p:cNvPr id="8713" name="Google Shape;8713;p71"/>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8714" name="Google Shape;8714;p71"/>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8715" name="Google Shape;8715;p71"/>
            <p:cNvGrpSpPr/>
            <p:nvPr/>
          </p:nvGrpSpPr>
          <p:grpSpPr>
            <a:xfrm>
              <a:off x="4273350" y="2271969"/>
              <a:ext cx="1433821" cy="0"/>
              <a:chOff x="5224975" y="2962250"/>
              <a:chExt cx="1544400" cy="0"/>
            </a:xfrm>
          </p:grpSpPr>
          <p:cxnSp>
            <p:nvCxnSpPr>
              <p:cNvPr id="8716" name="Google Shape;8716;p71"/>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8717" name="Google Shape;8717;p71"/>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8718" name="Google Shape;8718;p71"/>
          <p:cNvGrpSpPr/>
          <p:nvPr/>
        </p:nvGrpSpPr>
        <p:grpSpPr>
          <a:xfrm>
            <a:off x="4258467" y="969244"/>
            <a:ext cx="1430711" cy="743389"/>
            <a:chOff x="5159450" y="1919950"/>
            <a:chExt cx="1541050" cy="862500"/>
          </a:xfrm>
        </p:grpSpPr>
        <p:sp>
          <p:nvSpPr>
            <p:cNvPr id="8719" name="Google Shape;8719;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8720" name="Google Shape;8720;p71"/>
            <p:cNvGrpSpPr/>
            <p:nvPr/>
          </p:nvGrpSpPr>
          <p:grpSpPr>
            <a:xfrm>
              <a:off x="5159450" y="1919950"/>
              <a:ext cx="1541050" cy="862500"/>
              <a:chOff x="5159450" y="1919950"/>
              <a:chExt cx="1541050" cy="862500"/>
            </a:xfrm>
          </p:grpSpPr>
          <p:cxnSp>
            <p:nvCxnSpPr>
              <p:cNvPr id="8721" name="Google Shape;8721;p71"/>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8722" name="Google Shape;8722;p71"/>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8723" name="Google Shape;8723;p71"/>
          <p:cNvGrpSpPr/>
          <p:nvPr/>
        </p:nvGrpSpPr>
        <p:grpSpPr>
          <a:xfrm>
            <a:off x="4248581" y="2192571"/>
            <a:ext cx="1450484" cy="1052087"/>
            <a:chOff x="5230575" y="1554475"/>
            <a:chExt cx="2137150" cy="1550150"/>
          </a:xfrm>
        </p:grpSpPr>
        <p:sp>
          <p:nvSpPr>
            <p:cNvPr id="8724" name="Google Shape;8724;p7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7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7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7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7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7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7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7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7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7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7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7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7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7" name="Google Shape;8737;p71"/>
          <p:cNvGrpSpPr/>
          <p:nvPr/>
        </p:nvGrpSpPr>
        <p:grpSpPr>
          <a:xfrm rot="10800000">
            <a:off x="4265131" y="3284761"/>
            <a:ext cx="1417383" cy="887946"/>
            <a:chOff x="5645403" y="2920021"/>
            <a:chExt cx="2650800" cy="2180614"/>
          </a:xfrm>
        </p:grpSpPr>
        <p:sp>
          <p:nvSpPr>
            <p:cNvPr id="8738" name="Google Shape;8738;p7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739" name="Google Shape;8739;p71"/>
            <p:cNvCxnSpPr>
              <a:stCxn id="8738"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8740" name="Google Shape;8740;p7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741" name="Google Shape;8741;p71"/>
            <p:cNvCxnSpPr>
              <a:endCxn id="8740"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8742" name="Google Shape;8742;p7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743" name="Google Shape;8743;p71"/>
            <p:cNvCxnSpPr>
              <a:stCxn id="8742"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8744" name="Google Shape;8744;p7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745" name="Google Shape;8745;p71"/>
            <p:cNvCxnSpPr>
              <a:endCxn id="8744"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8746" name="Google Shape;8746;p71"/>
          <p:cNvGrpSpPr/>
          <p:nvPr/>
        </p:nvGrpSpPr>
        <p:grpSpPr>
          <a:xfrm>
            <a:off x="7365491" y="2188116"/>
            <a:ext cx="1071743" cy="1021579"/>
            <a:chOff x="7189833" y="2022667"/>
            <a:chExt cx="1251159" cy="1192597"/>
          </a:xfrm>
        </p:grpSpPr>
        <p:sp>
          <p:nvSpPr>
            <p:cNvPr id="8747" name="Google Shape;8747;p7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7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7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7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51" name="Google Shape;8751;p71"/>
          <p:cNvGrpSpPr/>
          <p:nvPr/>
        </p:nvGrpSpPr>
        <p:grpSpPr>
          <a:xfrm>
            <a:off x="706762" y="2614523"/>
            <a:ext cx="1695374" cy="1560837"/>
            <a:chOff x="727421" y="2828315"/>
            <a:chExt cx="1695374" cy="1560837"/>
          </a:xfrm>
        </p:grpSpPr>
        <p:grpSp>
          <p:nvGrpSpPr>
            <p:cNvPr id="8752" name="Google Shape;8752;p71"/>
            <p:cNvGrpSpPr/>
            <p:nvPr/>
          </p:nvGrpSpPr>
          <p:grpSpPr>
            <a:xfrm>
              <a:off x="819108" y="2882501"/>
              <a:ext cx="103104" cy="1426186"/>
              <a:chOff x="4674013" y="3100904"/>
              <a:chExt cx="122758" cy="1698043"/>
            </a:xfrm>
          </p:grpSpPr>
          <p:sp>
            <p:nvSpPr>
              <p:cNvPr id="8753" name="Google Shape;8753;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0" name="Google Shape;8760;p71"/>
            <p:cNvGrpSpPr/>
            <p:nvPr/>
          </p:nvGrpSpPr>
          <p:grpSpPr>
            <a:xfrm>
              <a:off x="1062475" y="2882501"/>
              <a:ext cx="103104" cy="1426186"/>
              <a:chOff x="4940438" y="3100904"/>
              <a:chExt cx="122758" cy="1698043"/>
            </a:xfrm>
          </p:grpSpPr>
          <p:sp>
            <p:nvSpPr>
              <p:cNvPr id="8761" name="Google Shape;8761;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8" name="Google Shape;8768;p71"/>
            <p:cNvGrpSpPr/>
            <p:nvPr/>
          </p:nvGrpSpPr>
          <p:grpSpPr>
            <a:xfrm>
              <a:off x="1299324" y="2882501"/>
              <a:ext cx="103104" cy="1426186"/>
              <a:chOff x="5206863" y="3100904"/>
              <a:chExt cx="122758" cy="1698043"/>
            </a:xfrm>
          </p:grpSpPr>
          <p:sp>
            <p:nvSpPr>
              <p:cNvPr id="8769" name="Google Shape;8769;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76" name="Google Shape;8776;p71"/>
            <p:cNvGrpSpPr/>
            <p:nvPr/>
          </p:nvGrpSpPr>
          <p:grpSpPr>
            <a:xfrm>
              <a:off x="1786057" y="2882501"/>
              <a:ext cx="103104" cy="1426186"/>
              <a:chOff x="6006138" y="3143629"/>
              <a:chExt cx="122758" cy="1698043"/>
            </a:xfrm>
          </p:grpSpPr>
          <p:sp>
            <p:nvSpPr>
              <p:cNvPr id="8777" name="Google Shape;8777;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4" name="Google Shape;8784;p71"/>
            <p:cNvGrpSpPr/>
            <p:nvPr/>
          </p:nvGrpSpPr>
          <p:grpSpPr>
            <a:xfrm>
              <a:off x="2029422" y="2882501"/>
              <a:ext cx="103104" cy="1426186"/>
              <a:chOff x="6805413" y="3100904"/>
              <a:chExt cx="122758" cy="1698043"/>
            </a:xfrm>
          </p:grpSpPr>
          <p:sp>
            <p:nvSpPr>
              <p:cNvPr id="8785" name="Google Shape;8785;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2" name="Google Shape;8792;p71"/>
            <p:cNvGrpSpPr/>
            <p:nvPr/>
          </p:nvGrpSpPr>
          <p:grpSpPr>
            <a:xfrm>
              <a:off x="727421" y="2828315"/>
              <a:ext cx="1695374" cy="1560837"/>
              <a:chOff x="734799" y="2782450"/>
              <a:chExt cx="1571100" cy="1577400"/>
            </a:xfrm>
          </p:grpSpPr>
          <p:cxnSp>
            <p:nvCxnSpPr>
              <p:cNvPr id="8793" name="Google Shape;8793;p71"/>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8794" name="Google Shape;8794;p71"/>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8795" name="Google Shape;8795;p71"/>
            <p:cNvGrpSpPr/>
            <p:nvPr/>
          </p:nvGrpSpPr>
          <p:grpSpPr>
            <a:xfrm>
              <a:off x="2272795" y="2882501"/>
              <a:ext cx="103104" cy="1426186"/>
              <a:chOff x="5206863" y="3100904"/>
              <a:chExt cx="122758" cy="1698043"/>
            </a:xfrm>
          </p:grpSpPr>
          <p:sp>
            <p:nvSpPr>
              <p:cNvPr id="8796" name="Google Shape;8796;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3" name="Google Shape;8803;p71"/>
            <p:cNvGrpSpPr/>
            <p:nvPr/>
          </p:nvGrpSpPr>
          <p:grpSpPr>
            <a:xfrm>
              <a:off x="1542694" y="2882501"/>
              <a:ext cx="103104" cy="1426186"/>
              <a:chOff x="6006138" y="3143629"/>
              <a:chExt cx="122758" cy="1698043"/>
            </a:xfrm>
          </p:grpSpPr>
          <p:sp>
            <p:nvSpPr>
              <p:cNvPr id="8804" name="Google Shape;8804;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811" name="Google Shape;8811;p71"/>
          <p:cNvGrpSpPr/>
          <p:nvPr/>
        </p:nvGrpSpPr>
        <p:grpSpPr>
          <a:xfrm>
            <a:off x="5915341" y="2192094"/>
            <a:ext cx="1248543" cy="1025319"/>
            <a:chOff x="5183758" y="1210600"/>
            <a:chExt cx="3605380" cy="2960783"/>
          </a:xfrm>
        </p:grpSpPr>
        <p:sp>
          <p:nvSpPr>
            <p:cNvPr id="8812" name="Google Shape;8812;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16" name="Google Shape;8816;p7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8817" name="Google Shape;8817;p7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8818" name="Google Shape;8818;p7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8819" name="Google Shape;8819;p7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8820" name="Google Shape;8820;p7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1" name="Google Shape;8821;p71"/>
          <p:cNvGrpSpPr/>
          <p:nvPr/>
        </p:nvGrpSpPr>
        <p:grpSpPr>
          <a:xfrm>
            <a:off x="5772403" y="3330411"/>
            <a:ext cx="2664832" cy="843440"/>
            <a:chOff x="5916567" y="1099697"/>
            <a:chExt cx="2556684" cy="809211"/>
          </a:xfrm>
        </p:grpSpPr>
        <p:sp>
          <p:nvSpPr>
            <p:cNvPr id="8822" name="Google Shape;8822;p7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7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7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7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71"/>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7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7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7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0" name="Google Shape;8830;p71"/>
          <p:cNvGrpSpPr/>
          <p:nvPr/>
        </p:nvGrpSpPr>
        <p:grpSpPr>
          <a:xfrm>
            <a:off x="5879943" y="979270"/>
            <a:ext cx="1299850" cy="1023337"/>
            <a:chOff x="5900602" y="1193063"/>
            <a:chExt cx="1299850" cy="1023337"/>
          </a:xfrm>
        </p:grpSpPr>
        <p:grpSp>
          <p:nvGrpSpPr>
            <p:cNvPr id="8831" name="Google Shape;8831;p71"/>
            <p:cNvGrpSpPr/>
            <p:nvPr/>
          </p:nvGrpSpPr>
          <p:grpSpPr>
            <a:xfrm>
              <a:off x="6743564" y="1193063"/>
              <a:ext cx="456888" cy="700378"/>
              <a:chOff x="6743564" y="1193063"/>
              <a:chExt cx="456888" cy="700378"/>
            </a:xfrm>
          </p:grpSpPr>
          <p:grpSp>
            <p:nvGrpSpPr>
              <p:cNvPr id="8832" name="Google Shape;8832;p71"/>
              <p:cNvGrpSpPr/>
              <p:nvPr/>
            </p:nvGrpSpPr>
            <p:grpSpPr>
              <a:xfrm>
                <a:off x="6743564" y="1690732"/>
                <a:ext cx="214402" cy="202709"/>
                <a:chOff x="6743564" y="1690732"/>
                <a:chExt cx="214402" cy="202709"/>
              </a:xfrm>
            </p:grpSpPr>
            <p:sp>
              <p:nvSpPr>
                <p:cNvPr id="8833" name="Google Shape;8833;p7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p7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5" name="Google Shape;8835;p71"/>
              <p:cNvGrpSpPr/>
              <p:nvPr/>
            </p:nvGrpSpPr>
            <p:grpSpPr>
              <a:xfrm>
                <a:off x="6915505" y="1193063"/>
                <a:ext cx="284947" cy="589637"/>
                <a:chOff x="6915505" y="1193063"/>
                <a:chExt cx="284947" cy="589637"/>
              </a:xfrm>
            </p:grpSpPr>
            <p:sp>
              <p:nvSpPr>
                <p:cNvPr id="8836" name="Google Shape;8836;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37" name="Google Shape;8837;p71"/>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8838" name="Google Shape;8838;p71"/>
            <p:cNvGrpSpPr/>
            <p:nvPr/>
          </p:nvGrpSpPr>
          <p:grpSpPr>
            <a:xfrm>
              <a:off x="6520338" y="1193063"/>
              <a:ext cx="341813" cy="801589"/>
              <a:chOff x="6520338" y="1193063"/>
              <a:chExt cx="341813" cy="801589"/>
            </a:xfrm>
          </p:grpSpPr>
          <p:grpSp>
            <p:nvGrpSpPr>
              <p:cNvPr id="8839" name="Google Shape;8839;p71"/>
              <p:cNvGrpSpPr/>
              <p:nvPr/>
            </p:nvGrpSpPr>
            <p:grpSpPr>
              <a:xfrm>
                <a:off x="6520337" y="1589528"/>
                <a:ext cx="213949" cy="405124"/>
                <a:chOff x="6520338" y="1589528"/>
                <a:chExt cx="213949" cy="405124"/>
              </a:xfrm>
            </p:grpSpPr>
            <p:sp>
              <p:nvSpPr>
                <p:cNvPr id="8840" name="Google Shape;8840;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7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2" name="Google Shape;8842;p71"/>
              <p:cNvGrpSpPr/>
              <p:nvPr/>
            </p:nvGrpSpPr>
            <p:grpSpPr>
              <a:xfrm>
                <a:off x="6577204" y="1193063"/>
                <a:ext cx="284947" cy="453562"/>
                <a:chOff x="6577204" y="1193063"/>
                <a:chExt cx="284947" cy="453562"/>
              </a:xfrm>
            </p:grpSpPr>
            <p:sp>
              <p:nvSpPr>
                <p:cNvPr id="8843" name="Google Shape;8843;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44" name="Google Shape;8844;p71"/>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8845" name="Google Shape;8845;p71"/>
            <p:cNvGrpSpPr/>
            <p:nvPr/>
          </p:nvGrpSpPr>
          <p:grpSpPr>
            <a:xfrm>
              <a:off x="6238903" y="1193063"/>
              <a:ext cx="300476" cy="901783"/>
              <a:chOff x="6238903" y="1193063"/>
              <a:chExt cx="300476" cy="901783"/>
            </a:xfrm>
          </p:grpSpPr>
          <p:grpSp>
            <p:nvGrpSpPr>
              <p:cNvPr id="8846" name="Google Shape;8846;p71"/>
              <p:cNvGrpSpPr/>
              <p:nvPr/>
            </p:nvGrpSpPr>
            <p:grpSpPr>
              <a:xfrm>
                <a:off x="6290865" y="1489315"/>
                <a:ext cx="248514" cy="605531"/>
                <a:chOff x="6290865" y="1489315"/>
                <a:chExt cx="248514" cy="605531"/>
              </a:xfrm>
            </p:grpSpPr>
            <p:sp>
              <p:nvSpPr>
                <p:cNvPr id="8847" name="Google Shape;8847;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7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49" name="Google Shape;8849;p71"/>
              <p:cNvGrpSpPr/>
              <p:nvPr/>
            </p:nvGrpSpPr>
            <p:grpSpPr>
              <a:xfrm>
                <a:off x="6238903" y="1193063"/>
                <a:ext cx="284947" cy="327512"/>
                <a:chOff x="6238903" y="1193063"/>
                <a:chExt cx="284947" cy="327512"/>
              </a:xfrm>
            </p:grpSpPr>
            <p:sp>
              <p:nvSpPr>
                <p:cNvPr id="8850" name="Google Shape;8850;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51" name="Google Shape;8851;p71"/>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8852" name="Google Shape;8852;p71"/>
            <p:cNvGrpSpPr/>
            <p:nvPr/>
          </p:nvGrpSpPr>
          <p:grpSpPr>
            <a:xfrm>
              <a:off x="5900602" y="1193063"/>
              <a:ext cx="444346" cy="1023337"/>
              <a:chOff x="5900602" y="1193063"/>
              <a:chExt cx="444346" cy="1023337"/>
            </a:xfrm>
          </p:grpSpPr>
          <p:grpSp>
            <p:nvGrpSpPr>
              <p:cNvPr id="8853" name="Google Shape;8853;p71"/>
              <p:cNvGrpSpPr/>
              <p:nvPr/>
            </p:nvGrpSpPr>
            <p:grpSpPr>
              <a:xfrm>
                <a:off x="6046502" y="1367785"/>
                <a:ext cx="298446" cy="848616"/>
                <a:chOff x="6046502" y="1367784"/>
                <a:chExt cx="298446" cy="848616"/>
              </a:xfrm>
            </p:grpSpPr>
            <p:sp>
              <p:nvSpPr>
                <p:cNvPr id="8854" name="Google Shape;8854;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7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56" name="Google Shape;8856;p71"/>
              <p:cNvGrpSpPr/>
              <p:nvPr/>
            </p:nvGrpSpPr>
            <p:grpSpPr>
              <a:xfrm>
                <a:off x="5900602" y="1193063"/>
                <a:ext cx="284947" cy="182312"/>
                <a:chOff x="5900602" y="1193063"/>
                <a:chExt cx="284947" cy="182312"/>
              </a:xfrm>
            </p:grpSpPr>
            <p:sp>
              <p:nvSpPr>
                <p:cNvPr id="8857" name="Google Shape;8857;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58" name="Google Shape;8858;p71"/>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8859" name="Google Shape;8859;p71"/>
          <p:cNvGrpSpPr/>
          <p:nvPr/>
        </p:nvGrpSpPr>
        <p:grpSpPr>
          <a:xfrm>
            <a:off x="7217825" y="979415"/>
            <a:ext cx="1219413" cy="1051365"/>
            <a:chOff x="7287122" y="1165658"/>
            <a:chExt cx="1219413" cy="1051365"/>
          </a:xfrm>
        </p:grpSpPr>
        <p:grpSp>
          <p:nvGrpSpPr>
            <p:cNvPr id="8860" name="Google Shape;8860;p71"/>
            <p:cNvGrpSpPr/>
            <p:nvPr/>
          </p:nvGrpSpPr>
          <p:grpSpPr>
            <a:xfrm>
              <a:off x="7287122" y="1969723"/>
              <a:ext cx="1219413" cy="247300"/>
              <a:chOff x="7287122" y="1969723"/>
              <a:chExt cx="1219413" cy="247300"/>
            </a:xfrm>
          </p:grpSpPr>
          <p:sp>
            <p:nvSpPr>
              <p:cNvPr id="8861" name="Google Shape;8861;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62" name="Google Shape;8862;p71"/>
              <p:cNvGrpSpPr/>
              <p:nvPr/>
            </p:nvGrpSpPr>
            <p:grpSpPr>
              <a:xfrm>
                <a:off x="7287122" y="2063892"/>
                <a:ext cx="1151753" cy="73428"/>
                <a:chOff x="7287122" y="2063892"/>
                <a:chExt cx="1151753" cy="73428"/>
              </a:xfrm>
            </p:grpSpPr>
            <p:sp>
              <p:nvSpPr>
                <p:cNvPr id="8863" name="Google Shape;8863;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64" name="Google Shape;8864;p71"/>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8865" name="Google Shape;8865;p71"/>
            <p:cNvGrpSpPr/>
            <p:nvPr/>
          </p:nvGrpSpPr>
          <p:grpSpPr>
            <a:xfrm>
              <a:off x="7287122" y="1712201"/>
              <a:ext cx="1219403" cy="246767"/>
              <a:chOff x="7287122" y="1712201"/>
              <a:chExt cx="1219403" cy="246767"/>
            </a:xfrm>
          </p:grpSpPr>
          <p:sp>
            <p:nvSpPr>
              <p:cNvPr id="8866" name="Google Shape;8866;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67" name="Google Shape;8867;p71"/>
              <p:cNvGrpSpPr/>
              <p:nvPr/>
            </p:nvGrpSpPr>
            <p:grpSpPr>
              <a:xfrm>
                <a:off x="7287122" y="1842861"/>
                <a:ext cx="1005303" cy="73419"/>
                <a:chOff x="7287122" y="1842861"/>
                <a:chExt cx="1005303" cy="73419"/>
              </a:xfrm>
            </p:grpSpPr>
            <p:sp>
              <p:nvSpPr>
                <p:cNvPr id="8868" name="Google Shape;8868;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69" name="Google Shape;8869;p71"/>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8870" name="Google Shape;8870;p71"/>
            <p:cNvGrpSpPr/>
            <p:nvPr/>
          </p:nvGrpSpPr>
          <p:grpSpPr>
            <a:xfrm>
              <a:off x="7287122" y="1447520"/>
              <a:ext cx="1219403" cy="286667"/>
              <a:chOff x="7287122" y="1447520"/>
              <a:chExt cx="1219403" cy="286667"/>
            </a:xfrm>
          </p:grpSpPr>
          <p:sp>
            <p:nvSpPr>
              <p:cNvPr id="8871" name="Google Shape;8871;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72" name="Google Shape;8872;p71"/>
              <p:cNvGrpSpPr/>
              <p:nvPr/>
            </p:nvGrpSpPr>
            <p:grpSpPr>
              <a:xfrm>
                <a:off x="7287122" y="1581977"/>
                <a:ext cx="852803" cy="73428"/>
                <a:chOff x="7287122" y="1581977"/>
                <a:chExt cx="852803" cy="73428"/>
              </a:xfrm>
            </p:grpSpPr>
            <p:sp>
              <p:nvSpPr>
                <p:cNvPr id="8873" name="Google Shape;8873;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74" name="Google Shape;8874;p71"/>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8875" name="Google Shape;8875;p71"/>
            <p:cNvGrpSpPr/>
            <p:nvPr/>
          </p:nvGrpSpPr>
          <p:grpSpPr>
            <a:xfrm>
              <a:off x="7287122" y="1165658"/>
              <a:ext cx="1219403" cy="344253"/>
              <a:chOff x="7287122" y="1165658"/>
              <a:chExt cx="1219403" cy="344253"/>
            </a:xfrm>
          </p:grpSpPr>
          <p:sp>
            <p:nvSpPr>
              <p:cNvPr id="8876" name="Google Shape;8876;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77" name="Google Shape;8877;p71"/>
              <p:cNvGrpSpPr/>
              <p:nvPr/>
            </p:nvGrpSpPr>
            <p:grpSpPr>
              <a:xfrm>
                <a:off x="7287122" y="1341025"/>
                <a:ext cx="695703" cy="73419"/>
                <a:chOff x="7287122" y="1341025"/>
                <a:chExt cx="695703" cy="73419"/>
              </a:xfrm>
            </p:grpSpPr>
            <p:sp>
              <p:nvSpPr>
                <p:cNvPr id="8878" name="Google Shape;8878;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79" name="Google Shape;8879;p71"/>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83" name="Shape 8883"/>
        <p:cNvGrpSpPr/>
        <p:nvPr/>
      </p:nvGrpSpPr>
      <p:grpSpPr>
        <a:xfrm>
          <a:off x="0" y="0"/>
          <a:ext cx="0" cy="0"/>
          <a:chOff x="0" y="0"/>
          <a:chExt cx="0" cy="0"/>
        </a:xfrm>
      </p:grpSpPr>
      <p:grpSp>
        <p:nvGrpSpPr>
          <p:cNvPr id="8884" name="Google Shape;8884;p72"/>
          <p:cNvGrpSpPr/>
          <p:nvPr/>
        </p:nvGrpSpPr>
        <p:grpSpPr>
          <a:xfrm>
            <a:off x="846551" y="2273217"/>
            <a:ext cx="415546" cy="355053"/>
            <a:chOff x="866243" y="2291587"/>
            <a:chExt cx="415546" cy="355053"/>
          </a:xfrm>
        </p:grpSpPr>
        <p:sp>
          <p:nvSpPr>
            <p:cNvPr id="8885" name="Google Shape;8885;p7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7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7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7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7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90" name="Google Shape;8890;p72"/>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91" name="Google Shape;8891;p72"/>
          <p:cNvGrpSpPr/>
          <p:nvPr/>
        </p:nvGrpSpPr>
        <p:grpSpPr>
          <a:xfrm>
            <a:off x="1938828" y="2284205"/>
            <a:ext cx="359213" cy="327807"/>
            <a:chOff x="1958520" y="2302574"/>
            <a:chExt cx="359213" cy="327807"/>
          </a:xfrm>
        </p:grpSpPr>
        <p:sp>
          <p:nvSpPr>
            <p:cNvPr id="8892" name="Google Shape;8892;p7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p7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p7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5" name="Google Shape;8895;p72"/>
          <p:cNvGrpSpPr/>
          <p:nvPr/>
        </p:nvGrpSpPr>
        <p:grpSpPr>
          <a:xfrm>
            <a:off x="2560190" y="2269057"/>
            <a:ext cx="207582" cy="359594"/>
            <a:chOff x="2656082" y="2287427"/>
            <a:chExt cx="207582" cy="359594"/>
          </a:xfrm>
        </p:grpSpPr>
        <p:sp>
          <p:nvSpPr>
            <p:cNvPr id="8896" name="Google Shape;8896;p7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7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7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p7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00" name="Google Shape;8900;p72"/>
          <p:cNvGrpSpPr/>
          <p:nvPr/>
        </p:nvGrpSpPr>
        <p:grpSpPr>
          <a:xfrm>
            <a:off x="3029961" y="2303099"/>
            <a:ext cx="362992" cy="290018"/>
            <a:chOff x="3049653" y="2321468"/>
            <a:chExt cx="362992" cy="290018"/>
          </a:xfrm>
        </p:grpSpPr>
        <p:sp>
          <p:nvSpPr>
            <p:cNvPr id="8901" name="Google Shape;8901;p7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7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7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7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05" name="Google Shape;8905;p72"/>
          <p:cNvGrpSpPr/>
          <p:nvPr/>
        </p:nvGrpSpPr>
        <p:grpSpPr>
          <a:xfrm>
            <a:off x="3544551" y="2271534"/>
            <a:ext cx="422341" cy="355243"/>
            <a:chOff x="3564243" y="2289904"/>
            <a:chExt cx="422341" cy="355243"/>
          </a:xfrm>
        </p:grpSpPr>
        <p:sp>
          <p:nvSpPr>
            <p:cNvPr id="8906" name="Google Shape;8906;p7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7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p7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p7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7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11" name="Google Shape;8911;p72"/>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12" name="Google Shape;8912;p72"/>
          <p:cNvGrpSpPr/>
          <p:nvPr/>
        </p:nvGrpSpPr>
        <p:grpSpPr>
          <a:xfrm>
            <a:off x="4668202" y="2271344"/>
            <a:ext cx="359594" cy="353909"/>
            <a:chOff x="4687894" y="2289713"/>
            <a:chExt cx="359594" cy="353909"/>
          </a:xfrm>
        </p:grpSpPr>
        <p:sp>
          <p:nvSpPr>
            <p:cNvPr id="8913" name="Google Shape;8913;p7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7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7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16" name="Google Shape;8916;p72"/>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17" name="Google Shape;8917;p72"/>
          <p:cNvGrpSpPr/>
          <p:nvPr/>
        </p:nvGrpSpPr>
        <p:grpSpPr>
          <a:xfrm>
            <a:off x="6352932" y="2289857"/>
            <a:ext cx="263567" cy="317614"/>
            <a:chOff x="6421399" y="2308227"/>
            <a:chExt cx="263567" cy="317614"/>
          </a:xfrm>
        </p:grpSpPr>
        <p:sp>
          <p:nvSpPr>
            <p:cNvPr id="8918" name="Google Shape;8918;p7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7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0" name="Google Shape;8920;p7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p7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2" name="Google Shape;8922;p72"/>
          <p:cNvGrpSpPr/>
          <p:nvPr/>
        </p:nvGrpSpPr>
        <p:grpSpPr>
          <a:xfrm>
            <a:off x="6850501" y="2277250"/>
            <a:ext cx="360356" cy="343462"/>
            <a:chOff x="6870193" y="2295620"/>
            <a:chExt cx="360356" cy="343462"/>
          </a:xfrm>
        </p:grpSpPr>
        <p:sp>
          <p:nvSpPr>
            <p:cNvPr id="8923" name="Google Shape;8923;p7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7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5" name="Google Shape;8925;p72"/>
          <p:cNvGrpSpPr/>
          <p:nvPr/>
        </p:nvGrpSpPr>
        <p:grpSpPr>
          <a:xfrm>
            <a:off x="7421773" y="2284490"/>
            <a:ext cx="342192" cy="327140"/>
            <a:chOff x="7441465" y="2302860"/>
            <a:chExt cx="342192" cy="327140"/>
          </a:xfrm>
        </p:grpSpPr>
        <p:sp>
          <p:nvSpPr>
            <p:cNvPr id="8926" name="Google Shape;8926;p7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7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8" name="Google Shape;8928;p72"/>
          <p:cNvGrpSpPr/>
          <p:nvPr/>
        </p:nvGrpSpPr>
        <p:grpSpPr>
          <a:xfrm>
            <a:off x="7969991" y="2331837"/>
            <a:ext cx="332761" cy="234066"/>
            <a:chOff x="7989683" y="2350207"/>
            <a:chExt cx="332761" cy="234066"/>
          </a:xfrm>
        </p:grpSpPr>
        <p:sp>
          <p:nvSpPr>
            <p:cNvPr id="8929" name="Google Shape;8929;p7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7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7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7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7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7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5" name="Google Shape;8935;p72"/>
          <p:cNvGrpSpPr/>
          <p:nvPr/>
        </p:nvGrpSpPr>
        <p:grpSpPr>
          <a:xfrm>
            <a:off x="5803602" y="2291381"/>
            <a:ext cx="315327" cy="314978"/>
            <a:chOff x="5823294" y="2309751"/>
            <a:chExt cx="315327" cy="314978"/>
          </a:xfrm>
        </p:grpSpPr>
        <p:sp>
          <p:nvSpPr>
            <p:cNvPr id="8936" name="Google Shape;8936;p7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7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7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7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7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7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7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7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7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p7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7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7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7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p7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7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7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7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53" name="Google Shape;8953;p72"/>
          <p:cNvGrpSpPr/>
          <p:nvPr/>
        </p:nvGrpSpPr>
        <p:grpSpPr>
          <a:xfrm>
            <a:off x="2477583" y="2725790"/>
            <a:ext cx="370930" cy="370550"/>
            <a:chOff x="2497275" y="2744159"/>
            <a:chExt cx="370930" cy="370550"/>
          </a:xfrm>
        </p:grpSpPr>
        <p:sp>
          <p:nvSpPr>
            <p:cNvPr id="8954" name="Google Shape;8954;p7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p7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7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p7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p7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7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60" name="Google Shape;8960;p72"/>
          <p:cNvGrpSpPr/>
          <p:nvPr/>
        </p:nvGrpSpPr>
        <p:grpSpPr>
          <a:xfrm>
            <a:off x="841248" y="2728108"/>
            <a:ext cx="371883" cy="365691"/>
            <a:chOff x="860940" y="2746477"/>
            <a:chExt cx="371883" cy="365691"/>
          </a:xfrm>
        </p:grpSpPr>
        <p:sp>
          <p:nvSpPr>
            <p:cNvPr id="8961" name="Google Shape;8961;p7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p7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7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7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7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66" name="Google Shape;8966;p72"/>
          <p:cNvGrpSpPr/>
          <p:nvPr/>
        </p:nvGrpSpPr>
        <p:grpSpPr>
          <a:xfrm>
            <a:off x="1431144" y="2747889"/>
            <a:ext cx="283985" cy="341080"/>
            <a:chOff x="1493849" y="2775533"/>
            <a:chExt cx="283985" cy="341080"/>
          </a:xfrm>
        </p:grpSpPr>
        <p:sp>
          <p:nvSpPr>
            <p:cNvPr id="8967" name="Google Shape;8967;p7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7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69" name="Google Shape;8969;p72"/>
          <p:cNvGrpSpPr/>
          <p:nvPr/>
        </p:nvGrpSpPr>
        <p:grpSpPr>
          <a:xfrm>
            <a:off x="1933144" y="2756052"/>
            <a:ext cx="372835" cy="342573"/>
            <a:chOff x="1952836" y="2774422"/>
            <a:chExt cx="372835" cy="342573"/>
          </a:xfrm>
        </p:grpSpPr>
        <p:sp>
          <p:nvSpPr>
            <p:cNvPr id="8970" name="Google Shape;8970;p7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7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p7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3" name="Google Shape;8973;p72"/>
          <p:cNvGrpSpPr/>
          <p:nvPr/>
        </p:nvGrpSpPr>
        <p:grpSpPr>
          <a:xfrm>
            <a:off x="3060224" y="2726107"/>
            <a:ext cx="332729" cy="372518"/>
            <a:chOff x="3079916" y="2744477"/>
            <a:chExt cx="332729" cy="372518"/>
          </a:xfrm>
        </p:grpSpPr>
        <p:sp>
          <p:nvSpPr>
            <p:cNvPr id="8974" name="Google Shape;8974;p7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7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7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7" name="Google Shape;8977;p72"/>
          <p:cNvGrpSpPr/>
          <p:nvPr/>
        </p:nvGrpSpPr>
        <p:grpSpPr>
          <a:xfrm>
            <a:off x="3600884" y="2727155"/>
            <a:ext cx="336890" cy="355592"/>
            <a:chOff x="3620576" y="2745525"/>
            <a:chExt cx="336890" cy="355592"/>
          </a:xfrm>
        </p:grpSpPr>
        <p:sp>
          <p:nvSpPr>
            <p:cNvPr id="8978" name="Google Shape;8978;p7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7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0" name="Google Shape;8980;p72"/>
          <p:cNvGrpSpPr/>
          <p:nvPr/>
        </p:nvGrpSpPr>
        <p:grpSpPr>
          <a:xfrm>
            <a:off x="4107123" y="2742334"/>
            <a:ext cx="380393" cy="363118"/>
            <a:chOff x="4126815" y="2760704"/>
            <a:chExt cx="380393" cy="363118"/>
          </a:xfrm>
        </p:grpSpPr>
        <p:sp>
          <p:nvSpPr>
            <p:cNvPr id="8981" name="Google Shape;8981;p7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7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7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7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5" name="Google Shape;8985;p72"/>
          <p:cNvGrpSpPr/>
          <p:nvPr/>
        </p:nvGrpSpPr>
        <p:grpSpPr>
          <a:xfrm>
            <a:off x="4656294" y="2727314"/>
            <a:ext cx="381346" cy="368644"/>
            <a:chOff x="4675986" y="2745684"/>
            <a:chExt cx="381346" cy="368644"/>
          </a:xfrm>
        </p:grpSpPr>
        <p:sp>
          <p:nvSpPr>
            <p:cNvPr id="8986" name="Google Shape;8986;p7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7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88" name="Google Shape;8988;p72"/>
          <p:cNvGrpSpPr/>
          <p:nvPr/>
        </p:nvGrpSpPr>
        <p:grpSpPr>
          <a:xfrm>
            <a:off x="5200924" y="2772692"/>
            <a:ext cx="373185" cy="302466"/>
            <a:chOff x="5220616" y="2791061"/>
            <a:chExt cx="373185" cy="302466"/>
          </a:xfrm>
        </p:grpSpPr>
        <p:sp>
          <p:nvSpPr>
            <p:cNvPr id="8989" name="Google Shape;8989;p7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7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7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7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7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7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7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7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7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7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7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7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7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7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7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7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7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7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07" name="Google Shape;9007;p72"/>
          <p:cNvGrpSpPr/>
          <p:nvPr/>
        </p:nvGrpSpPr>
        <p:grpSpPr>
          <a:xfrm>
            <a:off x="5768969" y="2754147"/>
            <a:ext cx="284366" cy="344097"/>
            <a:chOff x="5864861" y="2772517"/>
            <a:chExt cx="284366" cy="344097"/>
          </a:xfrm>
        </p:grpSpPr>
        <p:sp>
          <p:nvSpPr>
            <p:cNvPr id="9008" name="Google Shape;9008;p7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7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7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7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7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p7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14" name="Google Shape;9014;p72"/>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15" name="Google Shape;9015;p72"/>
          <p:cNvGrpSpPr/>
          <p:nvPr/>
        </p:nvGrpSpPr>
        <p:grpSpPr>
          <a:xfrm>
            <a:off x="6954467" y="2771168"/>
            <a:ext cx="255247" cy="327458"/>
            <a:chOff x="6974158" y="2789537"/>
            <a:chExt cx="255247" cy="327458"/>
          </a:xfrm>
        </p:grpSpPr>
        <p:sp>
          <p:nvSpPr>
            <p:cNvPr id="9016" name="Google Shape;9016;p7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7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7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7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7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7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2" name="Google Shape;9022;p72"/>
          <p:cNvGrpSpPr/>
          <p:nvPr/>
        </p:nvGrpSpPr>
        <p:grpSpPr>
          <a:xfrm>
            <a:off x="7511005" y="2771930"/>
            <a:ext cx="244291" cy="326314"/>
            <a:chOff x="7530697" y="2790299"/>
            <a:chExt cx="244291" cy="326314"/>
          </a:xfrm>
        </p:grpSpPr>
        <p:sp>
          <p:nvSpPr>
            <p:cNvPr id="9023" name="Google Shape;9023;p7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7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7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7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7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7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9" name="Google Shape;9029;p72"/>
          <p:cNvGrpSpPr/>
          <p:nvPr/>
        </p:nvGrpSpPr>
        <p:grpSpPr>
          <a:xfrm>
            <a:off x="7968499" y="2813878"/>
            <a:ext cx="332348" cy="283985"/>
            <a:chOff x="7988191" y="2832248"/>
            <a:chExt cx="332348" cy="283985"/>
          </a:xfrm>
        </p:grpSpPr>
        <p:sp>
          <p:nvSpPr>
            <p:cNvPr id="9030" name="Google Shape;9030;p7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p7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7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33" name="Google Shape;9033;p72"/>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34" name="Google Shape;9034;p72"/>
          <p:cNvGrpSpPr/>
          <p:nvPr/>
        </p:nvGrpSpPr>
        <p:grpSpPr>
          <a:xfrm>
            <a:off x="3568748" y="3239998"/>
            <a:ext cx="364484" cy="262423"/>
            <a:chOff x="3588440" y="3258368"/>
            <a:chExt cx="364484" cy="262423"/>
          </a:xfrm>
        </p:grpSpPr>
        <p:sp>
          <p:nvSpPr>
            <p:cNvPr id="9035" name="Google Shape;9035;p7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7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p7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8" name="Google Shape;9038;p7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7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7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41" name="Google Shape;9041;p72"/>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42" name="Google Shape;9042;p72"/>
          <p:cNvGrpSpPr/>
          <p:nvPr/>
        </p:nvGrpSpPr>
        <p:grpSpPr>
          <a:xfrm>
            <a:off x="5746125" y="3209355"/>
            <a:ext cx="364865" cy="324822"/>
            <a:chOff x="5765817" y="3227724"/>
            <a:chExt cx="364865" cy="324822"/>
          </a:xfrm>
        </p:grpSpPr>
        <p:sp>
          <p:nvSpPr>
            <p:cNvPr id="9043" name="Google Shape;9043;p7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4" name="Google Shape;9044;p7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p7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46" name="Google Shape;9046;p72"/>
          <p:cNvGrpSpPr/>
          <p:nvPr/>
        </p:nvGrpSpPr>
        <p:grpSpPr>
          <a:xfrm>
            <a:off x="6208891" y="3219294"/>
            <a:ext cx="446539" cy="303895"/>
            <a:chOff x="6228583" y="3237664"/>
            <a:chExt cx="446539" cy="303895"/>
          </a:xfrm>
        </p:grpSpPr>
        <p:sp>
          <p:nvSpPr>
            <p:cNvPr id="9047" name="Google Shape;9047;p7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8" name="Google Shape;9048;p7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9" name="Google Shape;9049;p7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0" name="Google Shape;9050;p7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1" name="Google Shape;9051;p7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2" name="Google Shape;9052;p7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3" name="Google Shape;9053;p7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4" name="Google Shape;9054;p7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5" name="Google Shape;9055;p7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6" name="Google Shape;9056;p7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7" name="Google Shape;9057;p7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8" name="Google Shape;9058;p7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p7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7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p7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2" name="Google Shape;9062;p7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3" name="Google Shape;9063;p7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4" name="Google Shape;9064;p72"/>
          <p:cNvGrpSpPr/>
          <p:nvPr/>
        </p:nvGrpSpPr>
        <p:grpSpPr>
          <a:xfrm>
            <a:off x="846170" y="3188936"/>
            <a:ext cx="364483" cy="364896"/>
            <a:chOff x="865862" y="3207306"/>
            <a:chExt cx="364483" cy="364896"/>
          </a:xfrm>
        </p:grpSpPr>
        <p:sp>
          <p:nvSpPr>
            <p:cNvPr id="9065" name="Google Shape;9065;p7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6" name="Google Shape;9066;p7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p7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7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p7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p7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7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2" name="Google Shape;9072;p7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3" name="Google Shape;9073;p7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7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p7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p7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7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7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9" name="Google Shape;9079;p72"/>
          <p:cNvGrpSpPr/>
          <p:nvPr/>
        </p:nvGrpSpPr>
        <p:grpSpPr>
          <a:xfrm>
            <a:off x="1384925" y="3208593"/>
            <a:ext cx="370169" cy="325966"/>
            <a:chOff x="1404617" y="3226962"/>
            <a:chExt cx="370169" cy="325966"/>
          </a:xfrm>
        </p:grpSpPr>
        <p:sp>
          <p:nvSpPr>
            <p:cNvPr id="9080" name="Google Shape;9080;p7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1" name="Google Shape;9081;p7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p7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7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p7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5" name="Google Shape;9085;p7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7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p7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7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9" name="Google Shape;9089;p72"/>
          <p:cNvGrpSpPr/>
          <p:nvPr/>
        </p:nvGrpSpPr>
        <p:grpSpPr>
          <a:xfrm>
            <a:off x="1933711" y="3197724"/>
            <a:ext cx="366389" cy="354481"/>
            <a:chOff x="1954741" y="3212419"/>
            <a:chExt cx="366389" cy="354481"/>
          </a:xfrm>
        </p:grpSpPr>
        <p:sp>
          <p:nvSpPr>
            <p:cNvPr id="9090" name="Google Shape;9090;p7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1" name="Google Shape;9091;p7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p7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7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p7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5" name="Google Shape;9095;p7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p7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97" name="Google Shape;9097;p72"/>
          <p:cNvGrpSpPr/>
          <p:nvPr/>
        </p:nvGrpSpPr>
        <p:grpSpPr>
          <a:xfrm>
            <a:off x="3023547" y="3197256"/>
            <a:ext cx="366008" cy="348670"/>
            <a:chOff x="3043239" y="3215626"/>
            <a:chExt cx="366008" cy="348670"/>
          </a:xfrm>
        </p:grpSpPr>
        <p:sp>
          <p:nvSpPr>
            <p:cNvPr id="9098" name="Google Shape;9098;p7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9" name="Google Shape;9099;p7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00" name="Google Shape;9100;p72"/>
          <p:cNvGrpSpPr/>
          <p:nvPr/>
        </p:nvGrpSpPr>
        <p:grpSpPr>
          <a:xfrm>
            <a:off x="4198641" y="3166613"/>
            <a:ext cx="209107" cy="383441"/>
            <a:chOff x="4218333" y="3184982"/>
            <a:chExt cx="209107" cy="383441"/>
          </a:xfrm>
        </p:grpSpPr>
        <p:sp>
          <p:nvSpPr>
            <p:cNvPr id="9101" name="Google Shape;9101;p7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7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03" name="Google Shape;9103;p72"/>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04" name="Google Shape;9104;p72"/>
          <p:cNvGrpSpPr/>
          <p:nvPr/>
        </p:nvGrpSpPr>
        <p:grpSpPr>
          <a:xfrm>
            <a:off x="6876953" y="3197637"/>
            <a:ext cx="322917" cy="347876"/>
            <a:chOff x="6896644" y="3216007"/>
            <a:chExt cx="322917" cy="347876"/>
          </a:xfrm>
        </p:grpSpPr>
        <p:sp>
          <p:nvSpPr>
            <p:cNvPr id="9105" name="Google Shape;9105;p7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7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7" name="Google Shape;9107;p7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p7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7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7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7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12" name="Google Shape;9112;p72"/>
          <p:cNvGrpSpPr/>
          <p:nvPr/>
        </p:nvGrpSpPr>
        <p:grpSpPr>
          <a:xfrm>
            <a:off x="7409674" y="3204814"/>
            <a:ext cx="334634" cy="333904"/>
            <a:chOff x="7429366" y="3223183"/>
            <a:chExt cx="334634" cy="333904"/>
          </a:xfrm>
        </p:grpSpPr>
        <p:sp>
          <p:nvSpPr>
            <p:cNvPr id="9113" name="Google Shape;9113;p7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7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15" name="Google Shape;9115;p72"/>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16" name="Google Shape;9116;p72"/>
          <p:cNvGrpSpPr/>
          <p:nvPr/>
        </p:nvGrpSpPr>
        <p:grpSpPr>
          <a:xfrm>
            <a:off x="5196764" y="3707114"/>
            <a:ext cx="356195" cy="265631"/>
            <a:chOff x="5216456" y="3725484"/>
            <a:chExt cx="356195" cy="265631"/>
          </a:xfrm>
        </p:grpSpPr>
        <p:sp>
          <p:nvSpPr>
            <p:cNvPr id="9117" name="Google Shape;9117;p7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7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19" name="Google Shape;9119;p72"/>
          <p:cNvGrpSpPr/>
          <p:nvPr/>
        </p:nvGrpSpPr>
        <p:grpSpPr>
          <a:xfrm>
            <a:off x="6829701" y="3715625"/>
            <a:ext cx="355053" cy="248038"/>
            <a:chOff x="6849393" y="3733994"/>
            <a:chExt cx="355053" cy="248038"/>
          </a:xfrm>
        </p:grpSpPr>
        <p:sp>
          <p:nvSpPr>
            <p:cNvPr id="9120" name="Google Shape;9120;p7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7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7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7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7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25" name="Google Shape;9125;p72"/>
          <p:cNvGrpSpPr/>
          <p:nvPr/>
        </p:nvGrpSpPr>
        <p:grpSpPr>
          <a:xfrm>
            <a:off x="7899305" y="3696318"/>
            <a:ext cx="392110" cy="280207"/>
            <a:chOff x="7918997" y="3714687"/>
            <a:chExt cx="392110" cy="280207"/>
          </a:xfrm>
        </p:grpSpPr>
        <p:sp>
          <p:nvSpPr>
            <p:cNvPr id="9126" name="Google Shape;9126;p7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7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7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7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7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31" name="Google Shape;9131;p72"/>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32" name="Google Shape;9132;p72"/>
          <p:cNvGrpSpPr/>
          <p:nvPr/>
        </p:nvGrpSpPr>
        <p:grpSpPr>
          <a:xfrm>
            <a:off x="1389085" y="3662594"/>
            <a:ext cx="357720" cy="355147"/>
            <a:chOff x="1408777" y="3680964"/>
            <a:chExt cx="357720" cy="355147"/>
          </a:xfrm>
        </p:grpSpPr>
        <p:sp>
          <p:nvSpPr>
            <p:cNvPr id="9133" name="Google Shape;9133;p7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7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7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7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7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38" name="Google Shape;9138;p72"/>
          <p:cNvGrpSpPr/>
          <p:nvPr/>
        </p:nvGrpSpPr>
        <p:grpSpPr>
          <a:xfrm>
            <a:off x="1933144" y="3662594"/>
            <a:ext cx="357719" cy="355147"/>
            <a:chOff x="1952836" y="3680964"/>
            <a:chExt cx="357719" cy="355147"/>
          </a:xfrm>
        </p:grpSpPr>
        <p:sp>
          <p:nvSpPr>
            <p:cNvPr id="9139" name="Google Shape;9139;p7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p7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p7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p7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7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4" name="Google Shape;9144;p72"/>
          <p:cNvGrpSpPr/>
          <p:nvPr/>
        </p:nvGrpSpPr>
        <p:grpSpPr>
          <a:xfrm>
            <a:off x="2477202" y="3662594"/>
            <a:ext cx="357720" cy="355147"/>
            <a:chOff x="2496894" y="3680964"/>
            <a:chExt cx="357720" cy="355147"/>
          </a:xfrm>
        </p:grpSpPr>
        <p:sp>
          <p:nvSpPr>
            <p:cNvPr id="9145" name="Google Shape;9145;p7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7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7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7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7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0" name="Google Shape;9150;p72"/>
          <p:cNvGrpSpPr/>
          <p:nvPr/>
        </p:nvGrpSpPr>
        <p:grpSpPr>
          <a:xfrm>
            <a:off x="3021292" y="3662689"/>
            <a:ext cx="356164" cy="355815"/>
            <a:chOff x="3040984" y="3681059"/>
            <a:chExt cx="356164" cy="355815"/>
          </a:xfrm>
        </p:grpSpPr>
        <p:sp>
          <p:nvSpPr>
            <p:cNvPr id="9151" name="Google Shape;9151;p7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7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7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4" name="Google Shape;9154;p72"/>
          <p:cNvGrpSpPr/>
          <p:nvPr/>
        </p:nvGrpSpPr>
        <p:grpSpPr>
          <a:xfrm>
            <a:off x="3564589" y="3680821"/>
            <a:ext cx="358069" cy="317995"/>
            <a:chOff x="3584280" y="3699191"/>
            <a:chExt cx="358069" cy="317995"/>
          </a:xfrm>
        </p:grpSpPr>
        <p:sp>
          <p:nvSpPr>
            <p:cNvPr id="9155" name="Google Shape;9155;p7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6" name="Google Shape;9156;p7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7" name="Google Shape;9157;p7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7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9" name="Google Shape;9159;p72"/>
          <p:cNvGrpSpPr/>
          <p:nvPr/>
        </p:nvGrpSpPr>
        <p:grpSpPr>
          <a:xfrm>
            <a:off x="4109790" y="3662689"/>
            <a:ext cx="355402" cy="354291"/>
            <a:chOff x="4129482" y="3681059"/>
            <a:chExt cx="355402" cy="354291"/>
          </a:xfrm>
        </p:grpSpPr>
        <p:sp>
          <p:nvSpPr>
            <p:cNvPr id="9160" name="Google Shape;9160;p7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7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7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7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4" name="Google Shape;9164;p72"/>
          <p:cNvGrpSpPr/>
          <p:nvPr/>
        </p:nvGrpSpPr>
        <p:grpSpPr>
          <a:xfrm>
            <a:off x="4653849" y="3661927"/>
            <a:ext cx="355434" cy="355815"/>
            <a:chOff x="4673540" y="3680297"/>
            <a:chExt cx="355434" cy="355815"/>
          </a:xfrm>
        </p:grpSpPr>
        <p:sp>
          <p:nvSpPr>
            <p:cNvPr id="9165" name="Google Shape;9165;p7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7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7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8" name="Google Shape;9168;p72"/>
          <p:cNvGrpSpPr/>
          <p:nvPr/>
        </p:nvGrpSpPr>
        <p:grpSpPr>
          <a:xfrm>
            <a:off x="5759716" y="3680821"/>
            <a:ext cx="317645" cy="318757"/>
            <a:chOff x="5779408" y="3699191"/>
            <a:chExt cx="317645" cy="318757"/>
          </a:xfrm>
        </p:grpSpPr>
        <p:sp>
          <p:nvSpPr>
            <p:cNvPr id="9169" name="Google Shape;9169;p7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7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71" name="Google Shape;9171;p72"/>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72" name="Google Shape;9172;p72"/>
          <p:cNvGrpSpPr/>
          <p:nvPr/>
        </p:nvGrpSpPr>
        <p:grpSpPr>
          <a:xfrm>
            <a:off x="7370743" y="3662499"/>
            <a:ext cx="372073" cy="355244"/>
            <a:chOff x="7390435" y="3680868"/>
            <a:chExt cx="372073" cy="355244"/>
          </a:xfrm>
        </p:grpSpPr>
        <p:sp>
          <p:nvSpPr>
            <p:cNvPr id="9173" name="Google Shape;9173;p7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p7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5" name="Google Shape;9175;p7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7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7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p7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9" name="Google Shape;9179;p72"/>
          <p:cNvGrpSpPr/>
          <p:nvPr/>
        </p:nvGrpSpPr>
        <p:grpSpPr>
          <a:xfrm>
            <a:off x="1392301" y="4119346"/>
            <a:ext cx="374709" cy="374010"/>
            <a:chOff x="1421638" y="4125629"/>
            <a:chExt cx="374709" cy="374010"/>
          </a:xfrm>
        </p:grpSpPr>
        <p:sp>
          <p:nvSpPr>
            <p:cNvPr id="9180" name="Google Shape;9180;p7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7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2" name="Google Shape;9182;p72"/>
          <p:cNvGrpSpPr/>
          <p:nvPr/>
        </p:nvGrpSpPr>
        <p:grpSpPr>
          <a:xfrm>
            <a:off x="1943917" y="4135255"/>
            <a:ext cx="357720" cy="342192"/>
            <a:chOff x="1973254" y="4156304"/>
            <a:chExt cx="357720" cy="342192"/>
          </a:xfrm>
        </p:grpSpPr>
        <p:sp>
          <p:nvSpPr>
            <p:cNvPr id="9183" name="Google Shape;9183;p7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7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7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7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7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7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89" name="Google Shape;9189;p72"/>
          <p:cNvGrpSpPr/>
          <p:nvPr/>
        </p:nvGrpSpPr>
        <p:grpSpPr>
          <a:xfrm>
            <a:off x="2494422" y="4136192"/>
            <a:ext cx="341049" cy="340318"/>
            <a:chOff x="2523759" y="4135505"/>
            <a:chExt cx="341049" cy="340318"/>
          </a:xfrm>
        </p:grpSpPr>
        <p:sp>
          <p:nvSpPr>
            <p:cNvPr id="9190" name="Google Shape;9190;p7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7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92" name="Google Shape;9192;p72"/>
          <p:cNvGrpSpPr/>
          <p:nvPr/>
        </p:nvGrpSpPr>
        <p:grpSpPr>
          <a:xfrm>
            <a:off x="3011266" y="4131175"/>
            <a:ext cx="392079" cy="350353"/>
            <a:chOff x="3040603" y="4130360"/>
            <a:chExt cx="392079" cy="350353"/>
          </a:xfrm>
        </p:grpSpPr>
        <p:sp>
          <p:nvSpPr>
            <p:cNvPr id="9193" name="Google Shape;9193;p7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7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7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7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p7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7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7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7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7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7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3" name="Google Shape;9203;p72"/>
          <p:cNvGrpSpPr/>
          <p:nvPr/>
        </p:nvGrpSpPr>
        <p:grpSpPr>
          <a:xfrm>
            <a:off x="3632807" y="4136192"/>
            <a:ext cx="232954" cy="340318"/>
            <a:chOff x="3662144" y="4135505"/>
            <a:chExt cx="232954" cy="340318"/>
          </a:xfrm>
        </p:grpSpPr>
        <p:sp>
          <p:nvSpPr>
            <p:cNvPr id="9204" name="Google Shape;9204;p7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7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7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7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08" name="Google Shape;9208;p72"/>
          <p:cNvGrpSpPr/>
          <p:nvPr/>
        </p:nvGrpSpPr>
        <p:grpSpPr>
          <a:xfrm>
            <a:off x="4119801" y="4122029"/>
            <a:ext cx="344065" cy="368644"/>
            <a:chOff x="4149138" y="4121151"/>
            <a:chExt cx="344065" cy="368644"/>
          </a:xfrm>
        </p:grpSpPr>
        <p:sp>
          <p:nvSpPr>
            <p:cNvPr id="9209" name="Google Shape;9209;p7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p7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7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7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p7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7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p7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p7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7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7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7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7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21" name="Google Shape;9221;p72"/>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222" name="Google Shape;9222;p72"/>
          <p:cNvGrpSpPr/>
          <p:nvPr/>
        </p:nvGrpSpPr>
        <p:grpSpPr>
          <a:xfrm>
            <a:off x="5176925" y="4174949"/>
            <a:ext cx="397763" cy="262805"/>
            <a:chOff x="5206262" y="4174817"/>
            <a:chExt cx="397763" cy="262805"/>
          </a:xfrm>
        </p:grpSpPr>
        <p:sp>
          <p:nvSpPr>
            <p:cNvPr id="9223" name="Google Shape;9223;p7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p7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7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7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p7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p7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7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30" name="Google Shape;9230;p72"/>
          <p:cNvGrpSpPr/>
          <p:nvPr/>
        </p:nvGrpSpPr>
        <p:grpSpPr>
          <a:xfrm>
            <a:off x="5698279" y="4161342"/>
            <a:ext cx="440505" cy="290018"/>
            <a:chOff x="5727616" y="4204699"/>
            <a:chExt cx="440505" cy="290018"/>
          </a:xfrm>
        </p:grpSpPr>
        <p:sp>
          <p:nvSpPr>
            <p:cNvPr id="9231" name="Google Shape;9231;p7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7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7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7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7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7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7" name="Google Shape;9237;p7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p7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39" name="Google Shape;9239;p72"/>
          <p:cNvGrpSpPr/>
          <p:nvPr/>
        </p:nvGrpSpPr>
        <p:grpSpPr>
          <a:xfrm>
            <a:off x="6380726" y="4124093"/>
            <a:ext cx="159950" cy="364516"/>
            <a:chOff x="6410063" y="4135124"/>
            <a:chExt cx="159950" cy="364516"/>
          </a:xfrm>
        </p:grpSpPr>
        <p:sp>
          <p:nvSpPr>
            <p:cNvPr id="9240" name="Google Shape;9240;p7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7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p7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7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44" name="Google Shape;9244;p72"/>
          <p:cNvGrpSpPr/>
          <p:nvPr/>
        </p:nvGrpSpPr>
        <p:grpSpPr>
          <a:xfrm>
            <a:off x="6641065" y="4124284"/>
            <a:ext cx="214379" cy="364134"/>
            <a:chOff x="6924652" y="4135505"/>
            <a:chExt cx="214379" cy="364134"/>
          </a:xfrm>
        </p:grpSpPr>
        <p:sp>
          <p:nvSpPr>
            <p:cNvPr id="9245" name="Google Shape;9245;p7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p7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7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p7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49" name="Google Shape;9249;p72"/>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resize </a:t>
            </a:r>
            <a:r>
              <a:rPr b="0" i="0" lang="en" sz="1100" u="none" cap="none" strike="noStrike">
                <a:solidFill>
                  <a:schemeClr val="lt1"/>
                </a:solidFill>
                <a:latin typeface="Arial"/>
                <a:ea typeface="Arial"/>
                <a:cs typeface="Arial"/>
                <a:sym typeface="Arial"/>
              </a:rPr>
              <a:t>these icons without losing quality.</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chemeClr val="dk1"/>
              </a:buClr>
              <a:buSzPts val="1100"/>
              <a:buFont typeface="Arial"/>
              <a:buNone/>
            </a:pPr>
            <a:r>
              <a:rPr b="0" i="0" lang="en" sz="1100" u="none" cap="none" strike="noStrike">
                <a:solidFill>
                  <a:schemeClr val="lt1"/>
                </a:solidFill>
                <a:latin typeface="Arial"/>
                <a:ea typeface="Arial"/>
                <a:cs typeface="Arial"/>
                <a:sym typeface="Arial"/>
              </a:rPr>
              <a:t>You can </a:t>
            </a:r>
            <a:r>
              <a:rPr b="1" i="0" lang="en" sz="1100" u="none" cap="none" strike="noStrike">
                <a:solidFill>
                  <a:schemeClr val="hlink"/>
                </a:solidFill>
                <a:latin typeface="Arial"/>
                <a:ea typeface="Arial"/>
                <a:cs typeface="Arial"/>
                <a:sym typeface="Arial"/>
              </a:rPr>
              <a:t>change the stroke and fill color</a:t>
            </a:r>
            <a:r>
              <a:rPr b="0" i="0" lang="en" sz="1100" u="none" cap="none" strike="noStrike">
                <a:solidFill>
                  <a:schemeClr val="lt1"/>
                </a:solidFill>
                <a:latin typeface="Arial"/>
                <a:ea typeface="Arial"/>
                <a:cs typeface="Arial"/>
                <a:sym typeface="Arial"/>
              </a:rPr>
              <a:t>; just select the icon and click on the </a:t>
            </a:r>
            <a:r>
              <a:rPr b="1" i="0" lang="en" sz="1100" u="none" cap="none" strike="noStrike">
                <a:solidFill>
                  <a:schemeClr val="hlink"/>
                </a:solidFill>
                <a:latin typeface="Arial"/>
                <a:ea typeface="Arial"/>
                <a:cs typeface="Arial"/>
                <a:sym typeface="Arial"/>
              </a:rPr>
              <a:t>paint bucket/pen</a:t>
            </a:r>
            <a:r>
              <a:rPr b="0" i="0" lang="en" sz="1100" u="none" cap="none" strike="noStrike">
                <a:solidFill>
                  <a:schemeClr val="lt1"/>
                </a:solidFill>
                <a:latin typeface="Arial"/>
                <a:ea typeface="Arial"/>
                <a:cs typeface="Arial"/>
                <a:sym typeface="Arial"/>
              </a:rPr>
              <a:t>.</a:t>
            </a:r>
            <a:endParaRPr b="0" i="0" sz="1100" u="none" cap="none" strike="noStrike">
              <a:solidFill>
                <a:schemeClr val="lt1"/>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lt1"/>
                </a:solidFill>
                <a:latin typeface="Arial"/>
                <a:ea typeface="Arial"/>
                <a:cs typeface="Arial"/>
                <a:sym typeface="Arial"/>
              </a:rPr>
              <a:t>In Google Slides, you can also use </a:t>
            </a:r>
            <a:r>
              <a:rPr b="1" i="0" lang="en" sz="1100" u="none" cap="none" strike="noStrike">
                <a:solidFill>
                  <a:schemeClr val="hlink"/>
                </a:solidFill>
                <a:uFill>
                  <a:noFill/>
                </a:uFill>
                <a:latin typeface="Arial"/>
                <a:ea typeface="Arial"/>
                <a:cs typeface="Arial"/>
                <a:sym typeface="Arial"/>
                <a:hlinkClick r:id="rId3"/>
              </a:rPr>
              <a:t>Flaticon’s extension</a:t>
            </a:r>
            <a:r>
              <a:rPr b="0" i="0" lang="en" sz="1100" u="none" cap="none" strike="noStrike">
                <a:solidFill>
                  <a:schemeClr val="lt1"/>
                </a:solidFill>
                <a:latin typeface="Arial"/>
                <a:ea typeface="Arial"/>
                <a:cs typeface="Arial"/>
                <a:sym typeface="Arial"/>
              </a:rPr>
              <a:t>, allowing you to customize and add even more icons.</a:t>
            </a:r>
            <a:br>
              <a:rPr b="0" i="0" lang="en" sz="1100" u="none" cap="none" strike="noStrike">
                <a:solidFill>
                  <a:srgbClr val="435D74"/>
                </a:solidFill>
                <a:latin typeface="Arial"/>
                <a:ea typeface="Arial"/>
                <a:cs typeface="Arial"/>
                <a:sym typeface="Arial"/>
              </a:rPr>
            </a:br>
            <a:endParaRPr b="0" i="0" sz="1100" u="none" cap="none" strike="noStrike">
              <a:solidFill>
                <a:srgbClr val="435D74"/>
              </a:solidFill>
              <a:latin typeface="Arial"/>
              <a:ea typeface="Arial"/>
              <a:cs typeface="Arial"/>
              <a:sym typeface="Arial"/>
            </a:endParaRPr>
          </a:p>
        </p:txBody>
      </p:sp>
      <p:sp>
        <p:nvSpPr>
          <p:cNvPr id="9250" name="Google Shape;9250;p72"/>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solidFill>
                  <a:schemeClr val="lt1"/>
                </a:solidFill>
              </a:rPr>
              <a:t>...and our sets of editable icons</a:t>
            </a:r>
            <a:endParaRPr/>
          </a:p>
        </p:txBody>
      </p:sp>
      <p:grpSp>
        <p:nvGrpSpPr>
          <p:cNvPr id="9251" name="Google Shape;9251;p72"/>
          <p:cNvGrpSpPr/>
          <p:nvPr/>
        </p:nvGrpSpPr>
        <p:grpSpPr>
          <a:xfrm>
            <a:off x="841240" y="4119220"/>
            <a:ext cx="374176" cy="374262"/>
            <a:chOff x="775325" y="4143525"/>
            <a:chExt cx="468775" cy="468883"/>
          </a:xfrm>
        </p:grpSpPr>
        <p:sp>
          <p:nvSpPr>
            <p:cNvPr id="9252" name="Google Shape;9252;p72"/>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72"/>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72"/>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72"/>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56" name="Google Shape;9256;p72"/>
          <p:cNvGrpSpPr/>
          <p:nvPr/>
        </p:nvGrpSpPr>
        <p:grpSpPr>
          <a:xfrm>
            <a:off x="7015917" y="4114633"/>
            <a:ext cx="219464" cy="383437"/>
            <a:chOff x="1426400" y="1814750"/>
            <a:chExt cx="407850" cy="712575"/>
          </a:xfrm>
        </p:grpSpPr>
        <p:sp>
          <p:nvSpPr>
            <p:cNvPr id="9257" name="Google Shape;9257;p72"/>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p72"/>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9" name="Google Shape;9259;p72"/>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0" name="Google Shape;9260;p72"/>
          <p:cNvGrpSpPr/>
          <p:nvPr/>
        </p:nvGrpSpPr>
        <p:grpSpPr>
          <a:xfrm>
            <a:off x="7391519" y="4149408"/>
            <a:ext cx="313833" cy="313887"/>
            <a:chOff x="1910075" y="2021700"/>
            <a:chExt cx="583225" cy="583325"/>
          </a:xfrm>
        </p:grpSpPr>
        <p:sp>
          <p:nvSpPr>
            <p:cNvPr id="9261" name="Google Shape;9261;p72"/>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72"/>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72"/>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4" name="Google Shape;9264;p72"/>
          <p:cNvGrpSpPr/>
          <p:nvPr/>
        </p:nvGrpSpPr>
        <p:grpSpPr>
          <a:xfrm>
            <a:off x="7861486" y="4189187"/>
            <a:ext cx="441255" cy="234329"/>
            <a:chOff x="2749275" y="2099575"/>
            <a:chExt cx="820025" cy="435475"/>
          </a:xfrm>
        </p:grpSpPr>
        <p:sp>
          <p:nvSpPr>
            <p:cNvPr id="9265" name="Google Shape;9265;p72"/>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72"/>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72"/>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72"/>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72" name="Shape 9272"/>
        <p:cNvGrpSpPr/>
        <p:nvPr/>
      </p:nvGrpSpPr>
      <p:grpSpPr>
        <a:xfrm>
          <a:off x="0" y="0"/>
          <a:ext cx="0" cy="0"/>
          <a:chOff x="0" y="0"/>
          <a:chExt cx="0" cy="0"/>
        </a:xfrm>
      </p:grpSpPr>
      <p:grpSp>
        <p:nvGrpSpPr>
          <p:cNvPr id="9273" name="Google Shape;9273;p73"/>
          <p:cNvGrpSpPr/>
          <p:nvPr/>
        </p:nvGrpSpPr>
        <p:grpSpPr>
          <a:xfrm>
            <a:off x="1989449" y="4101269"/>
            <a:ext cx="374774" cy="346073"/>
            <a:chOff x="1989449" y="4282269"/>
            <a:chExt cx="374774" cy="346073"/>
          </a:xfrm>
        </p:grpSpPr>
        <p:sp>
          <p:nvSpPr>
            <p:cNvPr id="9274" name="Google Shape;9274;p7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7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7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7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7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79" name="Google Shape;9279;p73"/>
          <p:cNvGrpSpPr/>
          <p:nvPr/>
        </p:nvGrpSpPr>
        <p:grpSpPr>
          <a:xfrm>
            <a:off x="2487439" y="4099740"/>
            <a:ext cx="198775" cy="348972"/>
            <a:chOff x="2487439" y="4280740"/>
            <a:chExt cx="198775" cy="348972"/>
          </a:xfrm>
        </p:grpSpPr>
        <p:sp>
          <p:nvSpPr>
            <p:cNvPr id="9280" name="Google Shape;9280;p7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7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7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7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84" name="Google Shape;9284;p73"/>
          <p:cNvGrpSpPr/>
          <p:nvPr/>
        </p:nvGrpSpPr>
        <p:grpSpPr>
          <a:xfrm>
            <a:off x="2810958" y="4092923"/>
            <a:ext cx="353145" cy="361873"/>
            <a:chOff x="2810958" y="4273923"/>
            <a:chExt cx="353145" cy="361873"/>
          </a:xfrm>
        </p:grpSpPr>
        <p:sp>
          <p:nvSpPr>
            <p:cNvPr id="9285" name="Google Shape;9285;p7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6" name="Google Shape;9286;p7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7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7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7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7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p7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92" name="Google Shape;9292;p73"/>
          <p:cNvGrpSpPr/>
          <p:nvPr/>
        </p:nvGrpSpPr>
        <p:grpSpPr>
          <a:xfrm>
            <a:off x="6275635" y="4101651"/>
            <a:ext cx="209383" cy="366778"/>
            <a:chOff x="6275635" y="4282651"/>
            <a:chExt cx="209383" cy="366778"/>
          </a:xfrm>
        </p:grpSpPr>
        <p:sp>
          <p:nvSpPr>
            <p:cNvPr id="9293" name="Google Shape;9293;p7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p7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95" name="Google Shape;9295;p73"/>
          <p:cNvGrpSpPr/>
          <p:nvPr/>
        </p:nvGrpSpPr>
        <p:grpSpPr>
          <a:xfrm>
            <a:off x="6701186" y="4102033"/>
            <a:ext cx="280292" cy="366396"/>
            <a:chOff x="6701186" y="4283033"/>
            <a:chExt cx="280292" cy="366396"/>
          </a:xfrm>
        </p:grpSpPr>
        <p:sp>
          <p:nvSpPr>
            <p:cNvPr id="9296" name="Google Shape;9296;p7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7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98" name="Google Shape;9298;p73"/>
          <p:cNvGrpSpPr/>
          <p:nvPr/>
        </p:nvGrpSpPr>
        <p:grpSpPr>
          <a:xfrm>
            <a:off x="2609571" y="3643958"/>
            <a:ext cx="373627" cy="347347"/>
            <a:chOff x="2609571" y="3824958"/>
            <a:chExt cx="373627" cy="347347"/>
          </a:xfrm>
        </p:grpSpPr>
        <p:sp>
          <p:nvSpPr>
            <p:cNvPr id="9299" name="Google Shape;9299;p7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0" name="Google Shape;9300;p7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01" name="Google Shape;9301;p73"/>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02" name="Google Shape;9302;p73"/>
          <p:cNvGrpSpPr/>
          <p:nvPr/>
        </p:nvGrpSpPr>
        <p:grpSpPr>
          <a:xfrm>
            <a:off x="916127" y="3626056"/>
            <a:ext cx="221902" cy="380795"/>
            <a:chOff x="916127" y="3807056"/>
            <a:chExt cx="221902" cy="380795"/>
          </a:xfrm>
        </p:grpSpPr>
        <p:sp>
          <p:nvSpPr>
            <p:cNvPr id="9303" name="Google Shape;9303;p7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7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p7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p7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07" name="Google Shape;9307;p73"/>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p73"/>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09" name="Google Shape;9309;p73"/>
          <p:cNvGrpSpPr/>
          <p:nvPr/>
        </p:nvGrpSpPr>
        <p:grpSpPr>
          <a:xfrm>
            <a:off x="3513010" y="3635134"/>
            <a:ext cx="362223" cy="361108"/>
            <a:chOff x="3513010" y="3816134"/>
            <a:chExt cx="362223" cy="361108"/>
          </a:xfrm>
        </p:grpSpPr>
        <p:sp>
          <p:nvSpPr>
            <p:cNvPr id="9310" name="Google Shape;9310;p7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p7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2" name="Google Shape;9312;p7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3" name="Google Shape;9313;p7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4" name="Google Shape;9314;p73"/>
          <p:cNvGrpSpPr/>
          <p:nvPr/>
        </p:nvGrpSpPr>
        <p:grpSpPr>
          <a:xfrm>
            <a:off x="3950316" y="3639307"/>
            <a:ext cx="369805" cy="353782"/>
            <a:chOff x="3950316" y="3820307"/>
            <a:chExt cx="369805" cy="353782"/>
          </a:xfrm>
        </p:grpSpPr>
        <p:sp>
          <p:nvSpPr>
            <p:cNvPr id="9315" name="Google Shape;9315;p7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6" name="Google Shape;9316;p7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7" name="Google Shape;9317;p7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8" name="Google Shape;9318;p7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9" name="Google Shape;9319;p73"/>
          <p:cNvGrpSpPr/>
          <p:nvPr/>
        </p:nvGrpSpPr>
        <p:grpSpPr>
          <a:xfrm>
            <a:off x="1761909" y="3630961"/>
            <a:ext cx="307974" cy="371716"/>
            <a:chOff x="1761909" y="3811961"/>
            <a:chExt cx="307974" cy="371716"/>
          </a:xfrm>
        </p:grpSpPr>
        <p:sp>
          <p:nvSpPr>
            <p:cNvPr id="9320" name="Google Shape;9320;p7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1" name="Google Shape;9321;p7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2" name="Google Shape;9322;p7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3" name="Google Shape;9323;p7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4" name="Google Shape;9324;p7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5" name="Google Shape;9325;p7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6" name="Google Shape;9326;p7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p7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8" name="Google Shape;9328;p7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9" name="Google Shape;9329;p7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30" name="Google Shape;9330;p73"/>
          <p:cNvGrpSpPr/>
          <p:nvPr/>
        </p:nvGrpSpPr>
        <p:grpSpPr>
          <a:xfrm>
            <a:off x="5373342" y="3627935"/>
            <a:ext cx="231395" cy="353145"/>
            <a:chOff x="5373342" y="3808935"/>
            <a:chExt cx="231395" cy="353145"/>
          </a:xfrm>
        </p:grpSpPr>
        <p:sp>
          <p:nvSpPr>
            <p:cNvPr id="9331" name="Google Shape;9331;p7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7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3" name="Google Shape;9333;p7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4" name="Google Shape;9334;p7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p7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p7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7" name="Google Shape;9337;p7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p7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7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40" name="Google Shape;9340;p73"/>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41" name="Google Shape;9341;p73"/>
          <p:cNvGrpSpPr/>
          <p:nvPr/>
        </p:nvGrpSpPr>
        <p:grpSpPr>
          <a:xfrm>
            <a:off x="5833775" y="3628445"/>
            <a:ext cx="235185" cy="352252"/>
            <a:chOff x="5833775" y="3809445"/>
            <a:chExt cx="235185" cy="352252"/>
          </a:xfrm>
        </p:grpSpPr>
        <p:sp>
          <p:nvSpPr>
            <p:cNvPr id="9342" name="Google Shape;9342;p7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3" name="Google Shape;9343;p7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p7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45" name="Google Shape;9345;p73"/>
          <p:cNvGrpSpPr/>
          <p:nvPr/>
        </p:nvGrpSpPr>
        <p:grpSpPr>
          <a:xfrm>
            <a:off x="4942472" y="3628318"/>
            <a:ext cx="238976" cy="352762"/>
            <a:chOff x="4942472" y="3809318"/>
            <a:chExt cx="238976" cy="352762"/>
          </a:xfrm>
        </p:grpSpPr>
        <p:sp>
          <p:nvSpPr>
            <p:cNvPr id="9346" name="Google Shape;9346;p7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7" name="Google Shape;9347;p7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p7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p7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0" name="Google Shape;9350;p7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1" name="Google Shape;9351;p7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7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53" name="Google Shape;9353;p73"/>
          <p:cNvGrpSpPr/>
          <p:nvPr/>
        </p:nvGrpSpPr>
        <p:grpSpPr>
          <a:xfrm>
            <a:off x="6266525" y="3626788"/>
            <a:ext cx="260223" cy="353527"/>
            <a:chOff x="6266525" y="3807788"/>
            <a:chExt cx="260223" cy="353527"/>
          </a:xfrm>
        </p:grpSpPr>
        <p:sp>
          <p:nvSpPr>
            <p:cNvPr id="9354" name="Google Shape;9354;p7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p7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6" name="Google Shape;9356;p7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7" name="Google Shape;9357;p7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58" name="Google Shape;9358;p73"/>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59" name="Google Shape;9359;p73"/>
          <p:cNvGrpSpPr/>
          <p:nvPr/>
        </p:nvGrpSpPr>
        <p:grpSpPr>
          <a:xfrm>
            <a:off x="7184363" y="3628604"/>
            <a:ext cx="202184" cy="352762"/>
            <a:chOff x="7184363" y="3809604"/>
            <a:chExt cx="202184" cy="352762"/>
          </a:xfrm>
        </p:grpSpPr>
        <p:sp>
          <p:nvSpPr>
            <p:cNvPr id="9360" name="Google Shape;9360;p7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7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62" name="Google Shape;9362;p73"/>
          <p:cNvGrpSpPr/>
          <p:nvPr/>
        </p:nvGrpSpPr>
        <p:grpSpPr>
          <a:xfrm>
            <a:off x="7571624" y="3627935"/>
            <a:ext cx="292047" cy="352762"/>
            <a:chOff x="7571624" y="3808935"/>
            <a:chExt cx="292047" cy="352762"/>
          </a:xfrm>
        </p:grpSpPr>
        <p:sp>
          <p:nvSpPr>
            <p:cNvPr id="9363" name="Google Shape;9363;p7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7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7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7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7" name="Google Shape;9367;p7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p7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69" name="Google Shape;9369;p73"/>
          <p:cNvGrpSpPr/>
          <p:nvPr/>
        </p:nvGrpSpPr>
        <p:grpSpPr>
          <a:xfrm>
            <a:off x="2174559" y="3175116"/>
            <a:ext cx="364135" cy="359930"/>
            <a:chOff x="2174559" y="3356116"/>
            <a:chExt cx="364135" cy="359930"/>
          </a:xfrm>
        </p:grpSpPr>
        <p:sp>
          <p:nvSpPr>
            <p:cNvPr id="9370" name="Google Shape;9370;p7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7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2" name="Google Shape;9372;p73"/>
          <p:cNvGrpSpPr/>
          <p:nvPr/>
        </p:nvGrpSpPr>
        <p:grpSpPr>
          <a:xfrm>
            <a:off x="1731934" y="3174639"/>
            <a:ext cx="368371" cy="361554"/>
            <a:chOff x="1731934" y="3355639"/>
            <a:chExt cx="368371" cy="361554"/>
          </a:xfrm>
        </p:grpSpPr>
        <p:sp>
          <p:nvSpPr>
            <p:cNvPr id="9373" name="Google Shape;9373;p7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7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5" name="Google Shape;9375;p73"/>
          <p:cNvGrpSpPr/>
          <p:nvPr/>
        </p:nvGrpSpPr>
        <p:grpSpPr>
          <a:xfrm>
            <a:off x="3990517" y="3173173"/>
            <a:ext cx="279559" cy="363402"/>
            <a:chOff x="3990517" y="3354173"/>
            <a:chExt cx="279559" cy="363402"/>
          </a:xfrm>
        </p:grpSpPr>
        <p:sp>
          <p:nvSpPr>
            <p:cNvPr id="9376" name="Google Shape;9376;p7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7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8" name="Google Shape;9378;p7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79" name="Google Shape;9379;p73"/>
          <p:cNvGrpSpPr/>
          <p:nvPr/>
        </p:nvGrpSpPr>
        <p:grpSpPr>
          <a:xfrm>
            <a:off x="3497847" y="3236374"/>
            <a:ext cx="379680" cy="237606"/>
            <a:chOff x="3497847" y="3417374"/>
            <a:chExt cx="379680" cy="237606"/>
          </a:xfrm>
        </p:grpSpPr>
        <p:sp>
          <p:nvSpPr>
            <p:cNvPr id="9380" name="Google Shape;9380;p7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7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7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7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84" name="Google Shape;9384;p73"/>
          <p:cNvGrpSpPr/>
          <p:nvPr/>
        </p:nvGrpSpPr>
        <p:grpSpPr>
          <a:xfrm>
            <a:off x="2612597" y="3186075"/>
            <a:ext cx="376271" cy="337982"/>
            <a:chOff x="2612597" y="3367075"/>
            <a:chExt cx="376271" cy="337982"/>
          </a:xfrm>
        </p:grpSpPr>
        <p:sp>
          <p:nvSpPr>
            <p:cNvPr id="9385" name="Google Shape;9385;p7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7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87" name="Google Shape;9387;p73"/>
          <p:cNvGrpSpPr/>
          <p:nvPr/>
        </p:nvGrpSpPr>
        <p:grpSpPr>
          <a:xfrm>
            <a:off x="3071914" y="3183431"/>
            <a:ext cx="343652" cy="342505"/>
            <a:chOff x="3071914" y="3364431"/>
            <a:chExt cx="343652" cy="342505"/>
          </a:xfrm>
        </p:grpSpPr>
        <p:sp>
          <p:nvSpPr>
            <p:cNvPr id="9388" name="Google Shape;9388;p7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9" name="Google Shape;9389;p7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0" name="Google Shape;9390;p7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1" name="Google Shape;9391;p7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p7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93" name="Google Shape;9393;p73"/>
          <p:cNvGrpSpPr/>
          <p:nvPr/>
        </p:nvGrpSpPr>
        <p:grpSpPr>
          <a:xfrm>
            <a:off x="897141" y="3178875"/>
            <a:ext cx="257962" cy="352762"/>
            <a:chOff x="897141" y="3359875"/>
            <a:chExt cx="257962" cy="352762"/>
          </a:xfrm>
        </p:grpSpPr>
        <p:sp>
          <p:nvSpPr>
            <p:cNvPr id="9394" name="Google Shape;9394;p7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7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6" name="Google Shape;9396;p7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7" name="Google Shape;9397;p7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p7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7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7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p7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02" name="Google Shape;9402;p73"/>
          <p:cNvGrpSpPr/>
          <p:nvPr/>
        </p:nvGrpSpPr>
        <p:grpSpPr>
          <a:xfrm>
            <a:off x="1333682" y="3163330"/>
            <a:ext cx="271214" cy="383088"/>
            <a:chOff x="1333682" y="3344330"/>
            <a:chExt cx="271214" cy="383088"/>
          </a:xfrm>
        </p:grpSpPr>
        <p:sp>
          <p:nvSpPr>
            <p:cNvPr id="9403" name="Google Shape;9403;p7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7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7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7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p7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7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7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p7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7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7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p7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14" name="Google Shape;9414;p73"/>
          <p:cNvGrpSpPr/>
          <p:nvPr/>
        </p:nvGrpSpPr>
        <p:grpSpPr>
          <a:xfrm>
            <a:off x="6664394" y="3165974"/>
            <a:ext cx="353113" cy="351998"/>
            <a:chOff x="6664394" y="3346974"/>
            <a:chExt cx="353113" cy="351998"/>
          </a:xfrm>
        </p:grpSpPr>
        <p:sp>
          <p:nvSpPr>
            <p:cNvPr id="9415" name="Google Shape;9415;p7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7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7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7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p7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0" name="Google Shape;9420;p73"/>
          <p:cNvGrpSpPr/>
          <p:nvPr/>
        </p:nvGrpSpPr>
        <p:grpSpPr>
          <a:xfrm>
            <a:off x="849741" y="1778307"/>
            <a:ext cx="399398" cy="375443"/>
            <a:chOff x="849741" y="1959307"/>
            <a:chExt cx="399398" cy="375443"/>
          </a:xfrm>
        </p:grpSpPr>
        <p:sp>
          <p:nvSpPr>
            <p:cNvPr id="9421" name="Google Shape;9421;p7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p7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3" name="Google Shape;9423;p73"/>
          <p:cNvGrpSpPr/>
          <p:nvPr/>
        </p:nvGrpSpPr>
        <p:grpSpPr>
          <a:xfrm>
            <a:off x="1284212" y="1782766"/>
            <a:ext cx="379489" cy="366046"/>
            <a:chOff x="1284212" y="1963766"/>
            <a:chExt cx="379489" cy="366046"/>
          </a:xfrm>
        </p:grpSpPr>
        <p:sp>
          <p:nvSpPr>
            <p:cNvPr id="9424" name="Google Shape;9424;p7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p7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6" name="Google Shape;9426;p73"/>
          <p:cNvGrpSpPr/>
          <p:nvPr/>
        </p:nvGrpSpPr>
        <p:grpSpPr>
          <a:xfrm>
            <a:off x="3037766" y="1788564"/>
            <a:ext cx="370219" cy="354928"/>
            <a:chOff x="3037766" y="1969564"/>
            <a:chExt cx="370219" cy="354928"/>
          </a:xfrm>
        </p:grpSpPr>
        <p:sp>
          <p:nvSpPr>
            <p:cNvPr id="9427" name="Google Shape;9427;p7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7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7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p7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1" name="Google Shape;9431;p73"/>
          <p:cNvGrpSpPr/>
          <p:nvPr/>
        </p:nvGrpSpPr>
        <p:grpSpPr>
          <a:xfrm>
            <a:off x="3982553" y="1790730"/>
            <a:ext cx="304566" cy="350501"/>
            <a:chOff x="3982553" y="1971730"/>
            <a:chExt cx="304566" cy="350501"/>
          </a:xfrm>
        </p:grpSpPr>
        <p:sp>
          <p:nvSpPr>
            <p:cNvPr id="9432" name="Google Shape;9432;p7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p7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4" name="Google Shape;9434;p73"/>
          <p:cNvGrpSpPr/>
          <p:nvPr/>
        </p:nvGrpSpPr>
        <p:grpSpPr>
          <a:xfrm>
            <a:off x="2567841" y="1813124"/>
            <a:ext cx="399812" cy="306477"/>
            <a:chOff x="2567841" y="1994124"/>
            <a:chExt cx="399812" cy="306477"/>
          </a:xfrm>
        </p:grpSpPr>
        <p:sp>
          <p:nvSpPr>
            <p:cNvPr id="9435" name="Google Shape;9435;p7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p7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7" name="Google Shape;9437;p7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38" name="Google Shape;9438;p73"/>
          <p:cNvGrpSpPr/>
          <p:nvPr/>
        </p:nvGrpSpPr>
        <p:grpSpPr>
          <a:xfrm>
            <a:off x="2212084" y="1779358"/>
            <a:ext cx="324698" cy="372863"/>
            <a:chOff x="2212084" y="1960358"/>
            <a:chExt cx="324698" cy="372863"/>
          </a:xfrm>
        </p:grpSpPr>
        <p:sp>
          <p:nvSpPr>
            <p:cNvPr id="9439" name="Google Shape;9439;p7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0" name="Google Shape;9440;p7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p7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42" name="Google Shape;9442;p73"/>
          <p:cNvGrpSpPr/>
          <p:nvPr/>
        </p:nvGrpSpPr>
        <p:grpSpPr>
          <a:xfrm>
            <a:off x="1805901" y="1779358"/>
            <a:ext cx="284847" cy="373627"/>
            <a:chOff x="1805901" y="1960358"/>
            <a:chExt cx="284847" cy="373627"/>
          </a:xfrm>
        </p:grpSpPr>
        <p:sp>
          <p:nvSpPr>
            <p:cNvPr id="9443" name="Google Shape;9443;p7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p7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45" name="Google Shape;9445;p73"/>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6" name="Google Shape;9446;p73"/>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p73"/>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48" name="Google Shape;9448;p73"/>
          <p:cNvGrpSpPr/>
          <p:nvPr/>
        </p:nvGrpSpPr>
        <p:grpSpPr>
          <a:xfrm>
            <a:off x="6656812" y="1848388"/>
            <a:ext cx="368690" cy="245793"/>
            <a:chOff x="6656812" y="2029388"/>
            <a:chExt cx="368690" cy="245793"/>
          </a:xfrm>
        </p:grpSpPr>
        <p:sp>
          <p:nvSpPr>
            <p:cNvPr id="9449" name="Google Shape;9449;p7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p7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1" name="Google Shape;9451;p7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2" name="Google Shape;9452;p7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3" name="Google Shape;9453;p7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7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7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7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7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7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9" name="Google Shape;9459;p73"/>
          <p:cNvGrpSpPr/>
          <p:nvPr/>
        </p:nvGrpSpPr>
        <p:grpSpPr>
          <a:xfrm>
            <a:off x="4869651" y="1831218"/>
            <a:ext cx="376654" cy="281566"/>
            <a:chOff x="4869651" y="2012218"/>
            <a:chExt cx="376654" cy="281566"/>
          </a:xfrm>
        </p:grpSpPr>
        <p:sp>
          <p:nvSpPr>
            <p:cNvPr id="9460" name="Google Shape;9460;p7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p7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7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7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64" name="Google Shape;9464;p73"/>
          <p:cNvGrpSpPr/>
          <p:nvPr/>
        </p:nvGrpSpPr>
        <p:grpSpPr>
          <a:xfrm>
            <a:off x="5306224" y="1831313"/>
            <a:ext cx="367925" cy="281694"/>
            <a:chOff x="5306224" y="2012313"/>
            <a:chExt cx="367925" cy="281694"/>
          </a:xfrm>
        </p:grpSpPr>
        <p:sp>
          <p:nvSpPr>
            <p:cNvPr id="9465" name="Google Shape;9465;p7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7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67" name="Google Shape;9467;p73"/>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68" name="Google Shape;9468;p73"/>
          <p:cNvGrpSpPr/>
          <p:nvPr/>
        </p:nvGrpSpPr>
        <p:grpSpPr>
          <a:xfrm>
            <a:off x="6195998" y="1802102"/>
            <a:ext cx="368308" cy="338746"/>
            <a:chOff x="6195998" y="1983102"/>
            <a:chExt cx="368308" cy="338746"/>
          </a:xfrm>
        </p:grpSpPr>
        <p:sp>
          <p:nvSpPr>
            <p:cNvPr id="9469" name="Google Shape;9469;p7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p7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1" name="Google Shape;9471;p7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2" name="Google Shape;9472;p73"/>
          <p:cNvGrpSpPr/>
          <p:nvPr/>
        </p:nvGrpSpPr>
        <p:grpSpPr>
          <a:xfrm>
            <a:off x="7542031" y="1830835"/>
            <a:ext cx="369072" cy="280037"/>
            <a:chOff x="7542031" y="2011835"/>
            <a:chExt cx="369072" cy="280037"/>
          </a:xfrm>
        </p:grpSpPr>
        <p:sp>
          <p:nvSpPr>
            <p:cNvPr id="9473" name="Google Shape;9473;p7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p7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7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p7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p7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7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7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7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7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82" name="Google Shape;9482;p73"/>
          <p:cNvGrpSpPr/>
          <p:nvPr/>
        </p:nvGrpSpPr>
        <p:grpSpPr>
          <a:xfrm>
            <a:off x="8010427" y="3167503"/>
            <a:ext cx="278795" cy="351615"/>
            <a:chOff x="8010427" y="3348503"/>
            <a:chExt cx="278795" cy="351615"/>
          </a:xfrm>
        </p:grpSpPr>
        <p:sp>
          <p:nvSpPr>
            <p:cNvPr id="9483" name="Google Shape;9483;p7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7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7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p7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87" name="Google Shape;9487;p73"/>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88" name="Google Shape;9488;p73"/>
          <p:cNvGrpSpPr/>
          <p:nvPr/>
        </p:nvGrpSpPr>
        <p:grpSpPr>
          <a:xfrm>
            <a:off x="7141900" y="3168204"/>
            <a:ext cx="281057" cy="351010"/>
            <a:chOff x="7141900" y="3349204"/>
            <a:chExt cx="281057" cy="351010"/>
          </a:xfrm>
        </p:grpSpPr>
        <p:sp>
          <p:nvSpPr>
            <p:cNvPr id="9489" name="Google Shape;9489;p7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p7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1" name="Google Shape;9491;p7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92" name="Google Shape;9492;p73"/>
          <p:cNvGrpSpPr/>
          <p:nvPr/>
        </p:nvGrpSpPr>
        <p:grpSpPr>
          <a:xfrm>
            <a:off x="5314188" y="3169032"/>
            <a:ext cx="363752" cy="353113"/>
            <a:chOff x="5314188" y="3350032"/>
            <a:chExt cx="363752" cy="353113"/>
          </a:xfrm>
        </p:grpSpPr>
        <p:sp>
          <p:nvSpPr>
            <p:cNvPr id="9493" name="Google Shape;9493;p7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7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95" name="Google Shape;9495;p73"/>
          <p:cNvGrpSpPr/>
          <p:nvPr/>
        </p:nvGrpSpPr>
        <p:grpSpPr>
          <a:xfrm>
            <a:off x="5829984" y="3169032"/>
            <a:ext cx="220755" cy="352348"/>
            <a:chOff x="5829984" y="3350032"/>
            <a:chExt cx="220755" cy="352348"/>
          </a:xfrm>
        </p:grpSpPr>
        <p:sp>
          <p:nvSpPr>
            <p:cNvPr id="9496" name="Google Shape;9496;p7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7" name="Google Shape;9497;p7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8" name="Google Shape;9498;p7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9" name="Google Shape;9499;p7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00" name="Google Shape;9500;p73"/>
          <p:cNvGrpSpPr/>
          <p:nvPr/>
        </p:nvGrpSpPr>
        <p:grpSpPr>
          <a:xfrm>
            <a:off x="4882170" y="3168841"/>
            <a:ext cx="358464" cy="352316"/>
            <a:chOff x="4882170" y="3349841"/>
            <a:chExt cx="358464" cy="352316"/>
          </a:xfrm>
        </p:grpSpPr>
        <p:sp>
          <p:nvSpPr>
            <p:cNvPr id="9501" name="Google Shape;9501;p7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7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03" name="Google Shape;9503;p73"/>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4" name="Google Shape;9504;p73"/>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05" name="Google Shape;9505;p73"/>
          <p:cNvGrpSpPr/>
          <p:nvPr/>
        </p:nvGrpSpPr>
        <p:grpSpPr>
          <a:xfrm>
            <a:off x="3044965" y="2254220"/>
            <a:ext cx="400194" cy="324316"/>
            <a:chOff x="3044965" y="2435220"/>
            <a:chExt cx="400194" cy="324316"/>
          </a:xfrm>
        </p:grpSpPr>
        <p:sp>
          <p:nvSpPr>
            <p:cNvPr id="9506" name="Google Shape;9506;p7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7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8" name="Google Shape;9508;p7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09" name="Google Shape;9509;p73"/>
          <p:cNvGrpSpPr/>
          <p:nvPr/>
        </p:nvGrpSpPr>
        <p:grpSpPr>
          <a:xfrm>
            <a:off x="6203579" y="3167981"/>
            <a:ext cx="351615" cy="350373"/>
            <a:chOff x="6203579" y="3348981"/>
            <a:chExt cx="351615" cy="350373"/>
          </a:xfrm>
        </p:grpSpPr>
        <p:sp>
          <p:nvSpPr>
            <p:cNvPr id="9510" name="Google Shape;9510;p7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1" name="Google Shape;9511;p7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2" name="Google Shape;9512;p7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7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p7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5" name="Google Shape;9515;p73"/>
          <p:cNvGrpSpPr/>
          <p:nvPr/>
        </p:nvGrpSpPr>
        <p:grpSpPr>
          <a:xfrm>
            <a:off x="4878379" y="2292892"/>
            <a:ext cx="367161" cy="287523"/>
            <a:chOff x="4878379" y="2473892"/>
            <a:chExt cx="367161" cy="287523"/>
          </a:xfrm>
        </p:grpSpPr>
        <p:sp>
          <p:nvSpPr>
            <p:cNvPr id="9516" name="Google Shape;9516;p7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p7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8" name="Google Shape;9518;p7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9" name="Google Shape;9519;p7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p7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21" name="Google Shape;9521;p73"/>
          <p:cNvGrpSpPr/>
          <p:nvPr/>
        </p:nvGrpSpPr>
        <p:grpSpPr>
          <a:xfrm>
            <a:off x="1325719" y="2706689"/>
            <a:ext cx="290581" cy="372481"/>
            <a:chOff x="1325719" y="2887689"/>
            <a:chExt cx="290581" cy="372481"/>
          </a:xfrm>
        </p:grpSpPr>
        <p:sp>
          <p:nvSpPr>
            <p:cNvPr id="9522" name="Google Shape;9522;p7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3" name="Google Shape;9523;p7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24" name="Google Shape;9524;p73"/>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25" name="Google Shape;9525;p73"/>
          <p:cNvGrpSpPr/>
          <p:nvPr/>
        </p:nvGrpSpPr>
        <p:grpSpPr>
          <a:xfrm>
            <a:off x="3510335" y="2711499"/>
            <a:ext cx="360726" cy="361204"/>
            <a:chOff x="3510335" y="2892499"/>
            <a:chExt cx="360726" cy="361204"/>
          </a:xfrm>
        </p:grpSpPr>
        <p:sp>
          <p:nvSpPr>
            <p:cNvPr id="9526" name="Google Shape;9526;p7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p7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7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9" name="Google Shape;9529;p7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0" name="Google Shape;9530;p7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1" name="Google Shape;9531;p73"/>
          <p:cNvGrpSpPr/>
          <p:nvPr/>
        </p:nvGrpSpPr>
        <p:grpSpPr>
          <a:xfrm>
            <a:off x="3086313" y="2696049"/>
            <a:ext cx="320142" cy="392581"/>
            <a:chOff x="3086313" y="2877049"/>
            <a:chExt cx="320142" cy="392581"/>
          </a:xfrm>
        </p:grpSpPr>
        <p:sp>
          <p:nvSpPr>
            <p:cNvPr id="9532" name="Google Shape;9532;p7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3" name="Google Shape;9533;p7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p7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5" name="Google Shape;9535;p7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6" name="Google Shape;9536;p7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p7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p7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7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7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1" name="Google Shape;9541;p7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2" name="Google Shape;9542;p7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p7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44" name="Google Shape;9544;p73"/>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45" name="Google Shape;9545;p73"/>
          <p:cNvGrpSpPr/>
          <p:nvPr/>
        </p:nvGrpSpPr>
        <p:grpSpPr>
          <a:xfrm>
            <a:off x="861113" y="2704746"/>
            <a:ext cx="333809" cy="373276"/>
            <a:chOff x="861113" y="2885746"/>
            <a:chExt cx="333809" cy="373276"/>
          </a:xfrm>
        </p:grpSpPr>
        <p:sp>
          <p:nvSpPr>
            <p:cNvPr id="9546" name="Google Shape;9546;p7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7" name="Google Shape;9547;p7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8" name="Google Shape;9548;p7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49" name="Google Shape;9549;p73"/>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0" name="Google Shape;9550;p73"/>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51" name="Google Shape;9551;p73"/>
          <p:cNvGrpSpPr/>
          <p:nvPr/>
        </p:nvGrpSpPr>
        <p:grpSpPr>
          <a:xfrm>
            <a:off x="1297654" y="1323481"/>
            <a:ext cx="349354" cy="362223"/>
            <a:chOff x="1297654" y="1504481"/>
            <a:chExt cx="349354" cy="362223"/>
          </a:xfrm>
        </p:grpSpPr>
        <p:sp>
          <p:nvSpPr>
            <p:cNvPr id="9552" name="Google Shape;9552;p7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3" name="Google Shape;9553;p7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4" name="Google Shape;9554;p7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55" name="Google Shape;9555;p73"/>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56" name="Google Shape;9556;p73"/>
          <p:cNvGrpSpPr/>
          <p:nvPr/>
        </p:nvGrpSpPr>
        <p:grpSpPr>
          <a:xfrm>
            <a:off x="852385" y="1329916"/>
            <a:ext cx="353145" cy="351997"/>
            <a:chOff x="852385" y="1510916"/>
            <a:chExt cx="353145" cy="351997"/>
          </a:xfrm>
        </p:grpSpPr>
        <p:sp>
          <p:nvSpPr>
            <p:cNvPr id="9557" name="Google Shape;9557;p7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p7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9" name="Google Shape;9559;p7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60" name="Google Shape;9560;p73"/>
          <p:cNvGrpSpPr/>
          <p:nvPr/>
        </p:nvGrpSpPr>
        <p:grpSpPr>
          <a:xfrm>
            <a:off x="1745217" y="1334471"/>
            <a:ext cx="343269" cy="342505"/>
            <a:chOff x="1745217" y="1515471"/>
            <a:chExt cx="343269" cy="342505"/>
          </a:xfrm>
        </p:grpSpPr>
        <p:sp>
          <p:nvSpPr>
            <p:cNvPr id="9561" name="Google Shape;9561;p7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7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7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7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565" name="Google Shape;9565;p73"/>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66" name="Google Shape;9566;p73"/>
          <p:cNvGrpSpPr/>
          <p:nvPr/>
        </p:nvGrpSpPr>
        <p:grpSpPr>
          <a:xfrm>
            <a:off x="3042703" y="1348137"/>
            <a:ext cx="411535" cy="315587"/>
            <a:chOff x="3042703" y="1529137"/>
            <a:chExt cx="411535" cy="315587"/>
          </a:xfrm>
        </p:grpSpPr>
        <p:sp>
          <p:nvSpPr>
            <p:cNvPr id="9567" name="Google Shape;9567;p7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7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9" name="Google Shape;9569;p7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0" name="Google Shape;9570;p7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1" name="Google Shape;9571;p7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2" name="Google Shape;9572;p7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p7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4" name="Google Shape;9574;p7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5" name="Google Shape;9575;p7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6" name="Google Shape;9576;p7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7" name="Google Shape;9577;p73"/>
          <p:cNvGrpSpPr/>
          <p:nvPr/>
        </p:nvGrpSpPr>
        <p:grpSpPr>
          <a:xfrm>
            <a:off x="2629289" y="1363682"/>
            <a:ext cx="350500" cy="284497"/>
            <a:chOff x="2629289" y="1544682"/>
            <a:chExt cx="350500" cy="284497"/>
          </a:xfrm>
        </p:grpSpPr>
        <p:sp>
          <p:nvSpPr>
            <p:cNvPr id="9578" name="Google Shape;9578;p7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9" name="Google Shape;9579;p7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0" name="Google Shape;9580;p7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p7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2" name="Google Shape;9582;p7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83" name="Google Shape;9583;p73"/>
          <p:cNvGrpSpPr/>
          <p:nvPr/>
        </p:nvGrpSpPr>
        <p:grpSpPr>
          <a:xfrm>
            <a:off x="5305077" y="1321633"/>
            <a:ext cx="367893" cy="365218"/>
            <a:chOff x="5305077" y="1502633"/>
            <a:chExt cx="367893" cy="365218"/>
          </a:xfrm>
        </p:grpSpPr>
        <p:sp>
          <p:nvSpPr>
            <p:cNvPr id="9584" name="Google Shape;9584;p7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5" name="Google Shape;9585;p7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86" name="Google Shape;9586;p73"/>
          <p:cNvGrpSpPr/>
          <p:nvPr/>
        </p:nvGrpSpPr>
        <p:grpSpPr>
          <a:xfrm>
            <a:off x="7100170" y="1319117"/>
            <a:ext cx="368308" cy="367033"/>
            <a:chOff x="7100170" y="1500117"/>
            <a:chExt cx="368308" cy="367033"/>
          </a:xfrm>
        </p:grpSpPr>
        <p:sp>
          <p:nvSpPr>
            <p:cNvPr id="9587" name="Google Shape;9587;p7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8" name="Google Shape;9588;p7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9" name="Google Shape;9589;p7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7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7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2" name="Google Shape;9592;p7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3" name="Google Shape;9593;p7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4" name="Google Shape;9594;p7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7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7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7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8" name="Google Shape;9598;p7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9" name="Google Shape;9599;p7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00" name="Google Shape;9600;p73"/>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01" name="Google Shape;9601;p73"/>
          <p:cNvGrpSpPr/>
          <p:nvPr/>
        </p:nvGrpSpPr>
        <p:grpSpPr>
          <a:xfrm>
            <a:off x="6649231" y="1319021"/>
            <a:ext cx="390287" cy="367065"/>
            <a:chOff x="6649231" y="1500021"/>
            <a:chExt cx="390287" cy="367065"/>
          </a:xfrm>
        </p:grpSpPr>
        <p:sp>
          <p:nvSpPr>
            <p:cNvPr id="9602" name="Google Shape;9602;p7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3" name="Google Shape;9603;p7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4" name="Google Shape;9604;p7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5" name="Google Shape;9605;p7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6" name="Google Shape;9606;p7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7" name="Google Shape;9607;p7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8" name="Google Shape;9608;p7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9" name="Google Shape;9609;p7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0" name="Google Shape;9610;p7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1" name="Google Shape;9611;p7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2" name="Google Shape;9612;p7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3" name="Google Shape;9613;p7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14" name="Google Shape;9614;p73"/>
          <p:cNvGrpSpPr/>
          <p:nvPr/>
        </p:nvGrpSpPr>
        <p:grpSpPr>
          <a:xfrm>
            <a:off x="5746938" y="1362503"/>
            <a:ext cx="387261" cy="280356"/>
            <a:chOff x="5746938" y="1543503"/>
            <a:chExt cx="387261" cy="280356"/>
          </a:xfrm>
        </p:grpSpPr>
        <p:sp>
          <p:nvSpPr>
            <p:cNvPr id="9615" name="Google Shape;9615;p7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p7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17" name="Google Shape;9617;p73"/>
          <p:cNvGrpSpPr/>
          <p:nvPr/>
        </p:nvGrpSpPr>
        <p:grpSpPr>
          <a:xfrm>
            <a:off x="6196730" y="1344346"/>
            <a:ext cx="369073" cy="317467"/>
            <a:chOff x="6196730" y="1525346"/>
            <a:chExt cx="369073" cy="317467"/>
          </a:xfrm>
        </p:grpSpPr>
        <p:sp>
          <p:nvSpPr>
            <p:cNvPr id="9618" name="Google Shape;9618;p7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p7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0" name="Google Shape;9620;p7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1" name="Google Shape;9621;p73"/>
          <p:cNvGrpSpPr/>
          <p:nvPr/>
        </p:nvGrpSpPr>
        <p:grpSpPr>
          <a:xfrm>
            <a:off x="4940592" y="1319690"/>
            <a:ext cx="246558" cy="367161"/>
            <a:chOff x="4940592" y="1500690"/>
            <a:chExt cx="246558" cy="367161"/>
          </a:xfrm>
        </p:grpSpPr>
        <p:sp>
          <p:nvSpPr>
            <p:cNvPr id="9622" name="Google Shape;9622;p7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3" name="Google Shape;9623;p7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p7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7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6" name="Google Shape;9626;p73"/>
          <p:cNvGrpSpPr/>
          <p:nvPr/>
        </p:nvGrpSpPr>
        <p:grpSpPr>
          <a:xfrm>
            <a:off x="7964906" y="1318894"/>
            <a:ext cx="380859" cy="367575"/>
            <a:chOff x="7964906" y="1499894"/>
            <a:chExt cx="380859" cy="367575"/>
          </a:xfrm>
        </p:grpSpPr>
        <p:sp>
          <p:nvSpPr>
            <p:cNvPr id="9627" name="Google Shape;9627;p7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8" name="Google Shape;9628;p7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9" name="Google Shape;9629;p7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30" name="Google Shape;9630;p73"/>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31" name="Google Shape;9631;p73"/>
          <p:cNvGrpSpPr/>
          <p:nvPr/>
        </p:nvGrpSpPr>
        <p:grpSpPr>
          <a:xfrm>
            <a:off x="8007400" y="2721278"/>
            <a:ext cx="285230" cy="355597"/>
            <a:chOff x="8007400" y="2902278"/>
            <a:chExt cx="285230" cy="355597"/>
          </a:xfrm>
        </p:grpSpPr>
        <p:sp>
          <p:nvSpPr>
            <p:cNvPr id="9632" name="Google Shape;9632;p7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3" name="Google Shape;9633;p7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4" name="Google Shape;9634;p73"/>
          <p:cNvGrpSpPr/>
          <p:nvPr/>
        </p:nvGrpSpPr>
        <p:grpSpPr>
          <a:xfrm>
            <a:off x="6219124" y="2721788"/>
            <a:ext cx="318232" cy="355469"/>
            <a:chOff x="6219124" y="2902788"/>
            <a:chExt cx="318232" cy="355469"/>
          </a:xfrm>
        </p:grpSpPr>
        <p:sp>
          <p:nvSpPr>
            <p:cNvPr id="9635" name="Google Shape;9635;p7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6" name="Google Shape;9636;p7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7" name="Google Shape;9637;p7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8" name="Google Shape;9638;p73"/>
          <p:cNvGrpSpPr/>
          <p:nvPr/>
        </p:nvGrpSpPr>
        <p:grpSpPr>
          <a:xfrm>
            <a:off x="4969421" y="2721852"/>
            <a:ext cx="185109" cy="355406"/>
            <a:chOff x="4969421" y="2902852"/>
            <a:chExt cx="185109" cy="355406"/>
          </a:xfrm>
        </p:grpSpPr>
        <p:sp>
          <p:nvSpPr>
            <p:cNvPr id="9639" name="Google Shape;9639;p7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0" name="Google Shape;9640;p7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7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2" name="Google Shape;9642;p7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3" name="Google Shape;9643;p7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4" name="Google Shape;9644;p7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45" name="Google Shape;9645;p73"/>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73"/>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47" name="Google Shape;9647;p73"/>
          <p:cNvGrpSpPr/>
          <p:nvPr/>
        </p:nvGrpSpPr>
        <p:grpSpPr>
          <a:xfrm>
            <a:off x="6685259" y="2721852"/>
            <a:ext cx="311414" cy="355406"/>
            <a:chOff x="6685259" y="2902852"/>
            <a:chExt cx="311414" cy="355406"/>
          </a:xfrm>
        </p:grpSpPr>
        <p:sp>
          <p:nvSpPr>
            <p:cNvPr id="9648" name="Google Shape;9648;p7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p7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p7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1" name="Google Shape;9651;p73"/>
          <p:cNvGrpSpPr/>
          <p:nvPr/>
        </p:nvGrpSpPr>
        <p:grpSpPr>
          <a:xfrm>
            <a:off x="5309250" y="2722170"/>
            <a:ext cx="359579" cy="355852"/>
            <a:chOff x="5309250" y="2903170"/>
            <a:chExt cx="359579" cy="355852"/>
          </a:xfrm>
        </p:grpSpPr>
        <p:sp>
          <p:nvSpPr>
            <p:cNvPr id="9652" name="Google Shape;9652;p7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7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4" name="Google Shape;9654;p7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5" name="Google Shape;9655;p73"/>
          <p:cNvGrpSpPr/>
          <p:nvPr/>
        </p:nvGrpSpPr>
        <p:grpSpPr>
          <a:xfrm>
            <a:off x="2199565" y="2240172"/>
            <a:ext cx="312179" cy="353431"/>
            <a:chOff x="2199565" y="2421172"/>
            <a:chExt cx="312179" cy="353431"/>
          </a:xfrm>
        </p:grpSpPr>
        <p:sp>
          <p:nvSpPr>
            <p:cNvPr id="9656" name="Google Shape;9656;p7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7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8" name="Google Shape;9658;p73"/>
          <p:cNvGrpSpPr/>
          <p:nvPr/>
        </p:nvGrpSpPr>
        <p:grpSpPr>
          <a:xfrm>
            <a:off x="1750887" y="2244727"/>
            <a:ext cx="320143" cy="343270"/>
            <a:chOff x="1750887" y="2425727"/>
            <a:chExt cx="320143" cy="343270"/>
          </a:xfrm>
        </p:grpSpPr>
        <p:sp>
          <p:nvSpPr>
            <p:cNvPr id="9659" name="Google Shape;9659;p7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0" name="Google Shape;9660;p7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61" name="Google Shape;9661;p73"/>
          <p:cNvGrpSpPr/>
          <p:nvPr/>
        </p:nvGrpSpPr>
        <p:grpSpPr>
          <a:xfrm>
            <a:off x="1298037" y="2244727"/>
            <a:ext cx="338364" cy="342887"/>
            <a:chOff x="1298037" y="2425727"/>
            <a:chExt cx="338364" cy="342887"/>
          </a:xfrm>
        </p:grpSpPr>
        <p:sp>
          <p:nvSpPr>
            <p:cNvPr id="9662" name="Google Shape;9662;p7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p7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4" name="Google Shape;9664;p7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7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66" name="Google Shape;9666;p73"/>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67" name="Google Shape;9667;p73"/>
          <p:cNvGrpSpPr/>
          <p:nvPr/>
        </p:nvGrpSpPr>
        <p:grpSpPr>
          <a:xfrm>
            <a:off x="3974207" y="2248009"/>
            <a:ext cx="320143" cy="338491"/>
            <a:chOff x="3974207" y="2429009"/>
            <a:chExt cx="320143" cy="338491"/>
          </a:xfrm>
        </p:grpSpPr>
        <p:sp>
          <p:nvSpPr>
            <p:cNvPr id="9668" name="Google Shape;9668;p7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9" name="Google Shape;9669;p7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70" name="Google Shape;9670;p73"/>
          <p:cNvGrpSpPr/>
          <p:nvPr/>
        </p:nvGrpSpPr>
        <p:grpSpPr>
          <a:xfrm>
            <a:off x="2623237" y="2250047"/>
            <a:ext cx="355024" cy="332630"/>
            <a:chOff x="2623237" y="2431047"/>
            <a:chExt cx="355024" cy="332630"/>
          </a:xfrm>
        </p:grpSpPr>
        <p:sp>
          <p:nvSpPr>
            <p:cNvPr id="9671" name="Google Shape;9671;p7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7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7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7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75" name="Google Shape;9675;p73"/>
          <p:cNvGrpSpPr/>
          <p:nvPr/>
        </p:nvGrpSpPr>
        <p:grpSpPr>
          <a:xfrm>
            <a:off x="6657194" y="2253073"/>
            <a:ext cx="375507" cy="367925"/>
            <a:chOff x="6657194" y="2434073"/>
            <a:chExt cx="375507" cy="367925"/>
          </a:xfrm>
        </p:grpSpPr>
        <p:sp>
          <p:nvSpPr>
            <p:cNvPr id="9676" name="Google Shape;9676;p7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p7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8" name="Google Shape;9678;p7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79" name="Google Shape;9679;p73"/>
          <p:cNvGrpSpPr/>
          <p:nvPr/>
        </p:nvGrpSpPr>
        <p:grpSpPr>
          <a:xfrm>
            <a:off x="7101317" y="2260655"/>
            <a:ext cx="367925" cy="352380"/>
            <a:chOff x="7101317" y="2441655"/>
            <a:chExt cx="367925" cy="352380"/>
          </a:xfrm>
        </p:grpSpPr>
        <p:sp>
          <p:nvSpPr>
            <p:cNvPr id="9680" name="Google Shape;9680;p7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7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82" name="Google Shape;9682;p73"/>
          <p:cNvGrpSpPr/>
          <p:nvPr/>
        </p:nvGrpSpPr>
        <p:grpSpPr>
          <a:xfrm>
            <a:off x="5756399" y="2253456"/>
            <a:ext cx="367925" cy="367161"/>
            <a:chOff x="5756399" y="2434456"/>
            <a:chExt cx="367925" cy="367161"/>
          </a:xfrm>
        </p:grpSpPr>
        <p:sp>
          <p:nvSpPr>
            <p:cNvPr id="9683" name="Google Shape;9683;p7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7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7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6" name="Google Shape;9686;p7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7" name="Google Shape;9687;p7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8" name="Google Shape;9688;p7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9" name="Google Shape;9689;p7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90" name="Google Shape;9690;p73"/>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1" name="Google Shape;9691;p73"/>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92" name="Google Shape;9692;p73"/>
          <p:cNvGrpSpPr/>
          <p:nvPr/>
        </p:nvGrpSpPr>
        <p:grpSpPr>
          <a:xfrm>
            <a:off x="7964906" y="2253073"/>
            <a:ext cx="373627" cy="367925"/>
            <a:chOff x="7964906" y="2434073"/>
            <a:chExt cx="373627" cy="367925"/>
          </a:xfrm>
        </p:grpSpPr>
        <p:sp>
          <p:nvSpPr>
            <p:cNvPr id="9693" name="Google Shape;9693;p7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4" name="Google Shape;9694;p7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5" name="Google Shape;9695;p73"/>
          <p:cNvGrpSpPr/>
          <p:nvPr/>
        </p:nvGrpSpPr>
        <p:grpSpPr>
          <a:xfrm>
            <a:off x="6194086" y="2256737"/>
            <a:ext cx="369837" cy="360471"/>
            <a:chOff x="6194086" y="2437737"/>
            <a:chExt cx="369837" cy="360471"/>
          </a:xfrm>
        </p:grpSpPr>
        <p:sp>
          <p:nvSpPr>
            <p:cNvPr id="9696" name="Google Shape;9696;p7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7" name="Google Shape;9697;p7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698" name="Google Shape;9698;p73"/>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Educational Icons</a:t>
            </a:r>
            <a:endParaRPr b="0" i="0" sz="2400" u="none" cap="none" strike="noStrike">
              <a:solidFill>
                <a:srgbClr val="FFFFFF"/>
              </a:solidFill>
              <a:latin typeface="Arial"/>
              <a:ea typeface="Arial"/>
              <a:cs typeface="Arial"/>
              <a:sym typeface="Arial"/>
            </a:endParaRPr>
          </a:p>
        </p:txBody>
      </p:sp>
      <p:sp>
        <p:nvSpPr>
          <p:cNvPr id="9699" name="Google Shape;9699;p73"/>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Medical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03" name="Shape 9703"/>
        <p:cNvGrpSpPr/>
        <p:nvPr/>
      </p:nvGrpSpPr>
      <p:grpSpPr>
        <a:xfrm>
          <a:off x="0" y="0"/>
          <a:ext cx="0" cy="0"/>
          <a:chOff x="0" y="0"/>
          <a:chExt cx="0" cy="0"/>
        </a:xfrm>
      </p:grpSpPr>
      <p:grpSp>
        <p:nvGrpSpPr>
          <p:cNvPr id="9704" name="Google Shape;9704;p74"/>
          <p:cNvGrpSpPr/>
          <p:nvPr/>
        </p:nvGrpSpPr>
        <p:grpSpPr>
          <a:xfrm>
            <a:off x="3122257" y="1334344"/>
            <a:ext cx="294850" cy="349434"/>
            <a:chOff x="3122257" y="1508594"/>
            <a:chExt cx="294850" cy="349434"/>
          </a:xfrm>
        </p:grpSpPr>
        <p:sp>
          <p:nvSpPr>
            <p:cNvPr id="9705" name="Google Shape;9705;p7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6" name="Google Shape;9706;p7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7" name="Google Shape;9707;p7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8" name="Google Shape;9708;p7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9" name="Google Shape;9709;p7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0" name="Google Shape;9710;p74"/>
          <p:cNvGrpSpPr/>
          <p:nvPr/>
        </p:nvGrpSpPr>
        <p:grpSpPr>
          <a:xfrm>
            <a:off x="910723" y="1333962"/>
            <a:ext cx="251660" cy="350166"/>
            <a:chOff x="910723" y="1508212"/>
            <a:chExt cx="251660" cy="350166"/>
          </a:xfrm>
        </p:grpSpPr>
        <p:sp>
          <p:nvSpPr>
            <p:cNvPr id="9711" name="Google Shape;9711;p7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2" name="Google Shape;9712;p7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3" name="Google Shape;9713;p7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7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5" name="Google Shape;9715;p7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6" name="Google Shape;9716;p7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7" name="Google Shape;9717;p7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8" name="Google Shape;9718;p7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9" name="Google Shape;9719;p7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0" name="Google Shape;9720;p7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1" name="Google Shape;9721;p7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2" name="Google Shape;9722;p7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3" name="Google Shape;9723;p7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4" name="Google Shape;9724;p7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5" name="Google Shape;9725;p7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6" name="Google Shape;9726;p7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7" name="Google Shape;9727;p7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28" name="Google Shape;9728;p74"/>
          <p:cNvGrpSpPr/>
          <p:nvPr/>
        </p:nvGrpSpPr>
        <p:grpSpPr>
          <a:xfrm>
            <a:off x="1308631" y="1333580"/>
            <a:ext cx="350166" cy="350198"/>
            <a:chOff x="1308631" y="1507830"/>
            <a:chExt cx="350166" cy="350198"/>
          </a:xfrm>
        </p:grpSpPr>
        <p:sp>
          <p:nvSpPr>
            <p:cNvPr id="9729" name="Google Shape;9729;p7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0" name="Google Shape;9730;p7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1" name="Google Shape;9731;p7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2" name="Google Shape;9732;p7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3" name="Google Shape;9733;p74"/>
          <p:cNvGrpSpPr/>
          <p:nvPr/>
        </p:nvGrpSpPr>
        <p:grpSpPr>
          <a:xfrm>
            <a:off x="1756921" y="1335489"/>
            <a:ext cx="345997" cy="345997"/>
            <a:chOff x="1756921" y="1509739"/>
            <a:chExt cx="345997" cy="345997"/>
          </a:xfrm>
        </p:grpSpPr>
        <p:sp>
          <p:nvSpPr>
            <p:cNvPr id="9734" name="Google Shape;9734;p7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5" name="Google Shape;9735;p7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p7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p7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8" name="Google Shape;9738;p7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9" name="Google Shape;9739;p7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7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7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7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3" name="Google Shape;9743;p7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4" name="Google Shape;9744;p7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5" name="Google Shape;9745;p7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p7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7" name="Google Shape;9747;p7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8" name="Google Shape;9748;p7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p7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7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1" name="Google Shape;9751;p74"/>
          <p:cNvGrpSpPr/>
          <p:nvPr/>
        </p:nvGrpSpPr>
        <p:grpSpPr>
          <a:xfrm>
            <a:off x="2216956" y="1336253"/>
            <a:ext cx="318721" cy="345615"/>
            <a:chOff x="2216956" y="1510503"/>
            <a:chExt cx="318721" cy="345615"/>
          </a:xfrm>
        </p:grpSpPr>
        <p:sp>
          <p:nvSpPr>
            <p:cNvPr id="9752" name="Google Shape;9752;p7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3" name="Google Shape;9753;p7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7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7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6" name="Google Shape;9756;p7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7" name="Google Shape;9757;p74"/>
          <p:cNvGrpSpPr/>
          <p:nvPr/>
        </p:nvGrpSpPr>
        <p:grpSpPr>
          <a:xfrm>
            <a:off x="3988156" y="1394211"/>
            <a:ext cx="349052" cy="230050"/>
            <a:chOff x="3988156" y="1568461"/>
            <a:chExt cx="349052" cy="230050"/>
          </a:xfrm>
        </p:grpSpPr>
        <p:sp>
          <p:nvSpPr>
            <p:cNvPr id="9758" name="Google Shape;9758;p7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p7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7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7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7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p7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p7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65" name="Google Shape;9765;p74"/>
          <p:cNvGrpSpPr/>
          <p:nvPr/>
        </p:nvGrpSpPr>
        <p:grpSpPr>
          <a:xfrm>
            <a:off x="2633037" y="1325623"/>
            <a:ext cx="379002" cy="366112"/>
            <a:chOff x="2633037" y="1499873"/>
            <a:chExt cx="379002" cy="366112"/>
          </a:xfrm>
        </p:grpSpPr>
        <p:sp>
          <p:nvSpPr>
            <p:cNvPr id="9766" name="Google Shape;9766;p7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p7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7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7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p7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p7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72" name="Google Shape;9772;p74"/>
          <p:cNvGrpSpPr/>
          <p:nvPr/>
        </p:nvGrpSpPr>
        <p:grpSpPr>
          <a:xfrm>
            <a:off x="6675256" y="1341919"/>
            <a:ext cx="327823" cy="357009"/>
            <a:chOff x="6675256" y="1516169"/>
            <a:chExt cx="327823" cy="357009"/>
          </a:xfrm>
        </p:grpSpPr>
        <p:sp>
          <p:nvSpPr>
            <p:cNvPr id="9773" name="Google Shape;9773;p7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7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7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p7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7" name="Google Shape;9777;p7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8" name="Google Shape;9778;p7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9" name="Google Shape;9779;p7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0" name="Google Shape;9780;p7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1" name="Google Shape;9781;p7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2" name="Google Shape;9782;p74"/>
          <p:cNvGrpSpPr/>
          <p:nvPr/>
        </p:nvGrpSpPr>
        <p:grpSpPr>
          <a:xfrm>
            <a:off x="8020159" y="1342301"/>
            <a:ext cx="300897" cy="356627"/>
            <a:chOff x="8020159" y="1516551"/>
            <a:chExt cx="300897" cy="356627"/>
          </a:xfrm>
        </p:grpSpPr>
        <p:sp>
          <p:nvSpPr>
            <p:cNvPr id="9783" name="Google Shape;9783;p7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7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7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7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p7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8" name="Google Shape;9788;p74"/>
          <p:cNvGrpSpPr/>
          <p:nvPr/>
        </p:nvGrpSpPr>
        <p:grpSpPr>
          <a:xfrm>
            <a:off x="5377363" y="1341919"/>
            <a:ext cx="257357" cy="356627"/>
            <a:chOff x="5377363" y="1516169"/>
            <a:chExt cx="257357" cy="356627"/>
          </a:xfrm>
        </p:grpSpPr>
        <p:sp>
          <p:nvSpPr>
            <p:cNvPr id="9789" name="Google Shape;9789;p7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7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7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7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7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7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7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7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p7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7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7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0" name="Google Shape;9800;p7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p7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7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7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p7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5" name="Google Shape;9805;p7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06" name="Google Shape;9806;p74"/>
          <p:cNvGrpSpPr/>
          <p:nvPr/>
        </p:nvGrpSpPr>
        <p:grpSpPr>
          <a:xfrm>
            <a:off x="4880567" y="1361620"/>
            <a:ext cx="356245" cy="317606"/>
            <a:chOff x="4880567" y="1535870"/>
            <a:chExt cx="356245" cy="317606"/>
          </a:xfrm>
        </p:grpSpPr>
        <p:sp>
          <p:nvSpPr>
            <p:cNvPr id="9807" name="Google Shape;9807;p7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p7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p7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p7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1" name="Google Shape;9811;p7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2" name="Google Shape;9812;p74"/>
          <p:cNvGrpSpPr/>
          <p:nvPr/>
        </p:nvGrpSpPr>
        <p:grpSpPr>
          <a:xfrm>
            <a:off x="5771483" y="1341537"/>
            <a:ext cx="357359" cy="357391"/>
            <a:chOff x="5771483" y="1515787"/>
            <a:chExt cx="357359" cy="357391"/>
          </a:xfrm>
        </p:grpSpPr>
        <p:sp>
          <p:nvSpPr>
            <p:cNvPr id="9813" name="Google Shape;9813;p7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4" name="Google Shape;9814;p7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5" name="Google Shape;9815;p7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p7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7" name="Google Shape;9817;p74"/>
          <p:cNvGrpSpPr/>
          <p:nvPr/>
        </p:nvGrpSpPr>
        <p:grpSpPr>
          <a:xfrm>
            <a:off x="7121669" y="1359360"/>
            <a:ext cx="321362" cy="321363"/>
            <a:chOff x="7121669" y="1533610"/>
            <a:chExt cx="321362" cy="321363"/>
          </a:xfrm>
        </p:grpSpPr>
        <p:sp>
          <p:nvSpPr>
            <p:cNvPr id="9818" name="Google Shape;9818;p7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7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p7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1" name="Google Shape;9821;p7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22" name="Google Shape;9822;p74"/>
          <p:cNvGrpSpPr/>
          <p:nvPr/>
        </p:nvGrpSpPr>
        <p:grpSpPr>
          <a:xfrm>
            <a:off x="7562766" y="1340614"/>
            <a:ext cx="327059" cy="360192"/>
            <a:chOff x="7562766" y="1514864"/>
            <a:chExt cx="327059" cy="360192"/>
          </a:xfrm>
        </p:grpSpPr>
        <p:sp>
          <p:nvSpPr>
            <p:cNvPr id="9823" name="Google Shape;9823;p7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p7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7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7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27" name="Google Shape;9827;p74"/>
          <p:cNvGrpSpPr/>
          <p:nvPr/>
        </p:nvGrpSpPr>
        <p:grpSpPr>
          <a:xfrm>
            <a:off x="6221229" y="1324423"/>
            <a:ext cx="361636" cy="362183"/>
            <a:chOff x="6259175" y="1559008"/>
            <a:chExt cx="271743" cy="272093"/>
          </a:xfrm>
        </p:grpSpPr>
        <p:sp>
          <p:nvSpPr>
            <p:cNvPr id="9828" name="Google Shape;9828;p7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p7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7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p7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p7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3" name="Google Shape;9833;p7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4" name="Google Shape;9834;p7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p7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6" name="Google Shape;9836;p7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7" name="Google Shape;9837;p7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p7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p7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p7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7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2" name="Google Shape;9842;p7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3" name="Google Shape;9843;p7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p7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45" name="Google Shape;9845;p74"/>
          <p:cNvGrpSpPr/>
          <p:nvPr/>
        </p:nvGrpSpPr>
        <p:grpSpPr>
          <a:xfrm>
            <a:off x="6671087" y="1835054"/>
            <a:ext cx="332756" cy="281832"/>
            <a:chOff x="6671087" y="2009304"/>
            <a:chExt cx="332756" cy="281832"/>
          </a:xfrm>
        </p:grpSpPr>
        <p:sp>
          <p:nvSpPr>
            <p:cNvPr id="9846" name="Google Shape;9846;p7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7" name="Google Shape;9847;p7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848" name="Google Shape;9848;p74"/>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49" name="Google Shape;9849;p74"/>
          <p:cNvGrpSpPr/>
          <p:nvPr/>
        </p:nvGrpSpPr>
        <p:grpSpPr>
          <a:xfrm>
            <a:off x="2201806" y="1802335"/>
            <a:ext cx="349784" cy="349435"/>
            <a:chOff x="2201806" y="1976585"/>
            <a:chExt cx="349784" cy="349435"/>
          </a:xfrm>
        </p:grpSpPr>
        <p:sp>
          <p:nvSpPr>
            <p:cNvPr id="9850" name="Google Shape;9850;p7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7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7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7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54" name="Google Shape;9854;p74"/>
          <p:cNvGrpSpPr/>
          <p:nvPr/>
        </p:nvGrpSpPr>
        <p:grpSpPr>
          <a:xfrm>
            <a:off x="3094217" y="1802335"/>
            <a:ext cx="350198" cy="350549"/>
            <a:chOff x="3094217" y="1976585"/>
            <a:chExt cx="350198" cy="350549"/>
          </a:xfrm>
        </p:grpSpPr>
        <p:sp>
          <p:nvSpPr>
            <p:cNvPr id="9855" name="Google Shape;9855;p7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6" name="Google Shape;9856;p7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7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7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9" name="Google Shape;9859;p7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0" name="Google Shape;9860;p7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1" name="Google Shape;9861;p7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2" name="Google Shape;9862;p7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3" name="Google Shape;9863;p7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7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5" name="Google Shape;9865;p7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6" name="Google Shape;9866;p7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7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868" name="Google Shape;9868;p74"/>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869" name="Google Shape;9869;p74"/>
          <p:cNvGrpSpPr/>
          <p:nvPr/>
        </p:nvGrpSpPr>
        <p:grpSpPr>
          <a:xfrm>
            <a:off x="3979435" y="1802335"/>
            <a:ext cx="345265" cy="349848"/>
            <a:chOff x="3979435" y="1976585"/>
            <a:chExt cx="345265" cy="349848"/>
          </a:xfrm>
        </p:grpSpPr>
        <p:sp>
          <p:nvSpPr>
            <p:cNvPr id="9870" name="Google Shape;9870;p7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1" name="Google Shape;9871;p7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2" name="Google Shape;9872;p7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3" name="Google Shape;9873;p7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4" name="Google Shape;9874;p7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5" name="Google Shape;9875;p7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6" name="Google Shape;9876;p7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7" name="Google Shape;9877;p7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8" name="Google Shape;9878;p7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9" name="Google Shape;9879;p7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0" name="Google Shape;9880;p7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1" name="Google Shape;9881;p7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7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3" name="Google Shape;9883;p7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4" name="Google Shape;9884;p7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7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7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87" name="Google Shape;9887;p74"/>
          <p:cNvGrpSpPr/>
          <p:nvPr/>
        </p:nvGrpSpPr>
        <p:grpSpPr>
          <a:xfrm>
            <a:off x="3541011" y="1334344"/>
            <a:ext cx="350167" cy="349434"/>
            <a:chOff x="3541011" y="1508594"/>
            <a:chExt cx="350167" cy="349434"/>
          </a:xfrm>
        </p:grpSpPr>
        <p:sp>
          <p:nvSpPr>
            <p:cNvPr id="9888" name="Google Shape;9888;p7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7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0" name="Google Shape;9890;p7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1" name="Google Shape;9891;p7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7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7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p7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5" name="Google Shape;9895;p7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7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7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p7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9" name="Google Shape;9899;p7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0" name="Google Shape;9900;p7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1" name="Google Shape;9901;p74"/>
          <p:cNvGrpSpPr/>
          <p:nvPr/>
        </p:nvGrpSpPr>
        <p:grpSpPr>
          <a:xfrm>
            <a:off x="3576626" y="1801571"/>
            <a:ext cx="284251" cy="351694"/>
            <a:chOff x="3576626" y="1975821"/>
            <a:chExt cx="284251" cy="351694"/>
          </a:xfrm>
        </p:grpSpPr>
        <p:sp>
          <p:nvSpPr>
            <p:cNvPr id="9902" name="Google Shape;9902;p7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7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4" name="Google Shape;9904;p7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5" name="Google Shape;9905;p74"/>
          <p:cNvGrpSpPr/>
          <p:nvPr/>
        </p:nvGrpSpPr>
        <p:grpSpPr>
          <a:xfrm>
            <a:off x="2722090" y="2715912"/>
            <a:ext cx="238770" cy="371841"/>
            <a:chOff x="2722090" y="2890162"/>
            <a:chExt cx="238770" cy="371841"/>
          </a:xfrm>
        </p:grpSpPr>
        <p:sp>
          <p:nvSpPr>
            <p:cNvPr id="9906" name="Google Shape;9906;p7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p7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p7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09" name="Google Shape;9909;p74"/>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10" name="Google Shape;9910;p74"/>
          <p:cNvGrpSpPr/>
          <p:nvPr/>
        </p:nvGrpSpPr>
        <p:grpSpPr>
          <a:xfrm>
            <a:off x="6216367" y="1795906"/>
            <a:ext cx="361147" cy="361147"/>
            <a:chOff x="6216367" y="1970156"/>
            <a:chExt cx="361147" cy="361147"/>
          </a:xfrm>
        </p:grpSpPr>
        <p:sp>
          <p:nvSpPr>
            <p:cNvPr id="9911" name="Google Shape;9911;p7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7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7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7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15" name="Google Shape;9915;p74"/>
          <p:cNvGrpSpPr/>
          <p:nvPr/>
        </p:nvGrpSpPr>
        <p:grpSpPr>
          <a:xfrm>
            <a:off x="1289311" y="2751972"/>
            <a:ext cx="408156" cy="299783"/>
            <a:chOff x="1289311" y="2926222"/>
            <a:chExt cx="408156" cy="299783"/>
          </a:xfrm>
        </p:grpSpPr>
        <p:sp>
          <p:nvSpPr>
            <p:cNvPr id="9916" name="Google Shape;9916;p7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7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18" name="Google Shape;9918;p74"/>
          <p:cNvGrpSpPr/>
          <p:nvPr/>
        </p:nvGrpSpPr>
        <p:grpSpPr>
          <a:xfrm>
            <a:off x="7978465" y="1795142"/>
            <a:ext cx="361147" cy="360797"/>
            <a:chOff x="7978465" y="1969392"/>
            <a:chExt cx="361147" cy="360797"/>
          </a:xfrm>
        </p:grpSpPr>
        <p:sp>
          <p:nvSpPr>
            <p:cNvPr id="9919" name="Google Shape;9919;p7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0" name="Google Shape;9920;p7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1" name="Google Shape;9921;p7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2" name="Google Shape;9922;p7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3" name="Google Shape;9923;p7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7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7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6" name="Google Shape;9926;p7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7" name="Google Shape;9927;p7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28" name="Google Shape;9928;p74"/>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29" name="Google Shape;9929;p74"/>
          <p:cNvGrpSpPr/>
          <p:nvPr/>
        </p:nvGrpSpPr>
        <p:grpSpPr>
          <a:xfrm>
            <a:off x="854261" y="2734563"/>
            <a:ext cx="377474" cy="335748"/>
            <a:chOff x="854261" y="2908813"/>
            <a:chExt cx="377474" cy="335748"/>
          </a:xfrm>
        </p:grpSpPr>
        <p:sp>
          <p:nvSpPr>
            <p:cNvPr id="9930" name="Google Shape;9930;p7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1" name="Google Shape;9931;p7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7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7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4" name="Google Shape;9934;p7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5" name="Google Shape;9935;p74"/>
          <p:cNvGrpSpPr/>
          <p:nvPr/>
        </p:nvGrpSpPr>
        <p:grpSpPr>
          <a:xfrm>
            <a:off x="1749728" y="2720527"/>
            <a:ext cx="386927" cy="363438"/>
            <a:chOff x="1749728" y="2894777"/>
            <a:chExt cx="386927" cy="363438"/>
          </a:xfrm>
        </p:grpSpPr>
        <p:sp>
          <p:nvSpPr>
            <p:cNvPr id="9936" name="Google Shape;9936;p7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7" name="Google Shape;9937;p7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7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7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7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7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p7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43" name="Google Shape;9943;p74"/>
          <p:cNvGrpSpPr/>
          <p:nvPr/>
        </p:nvGrpSpPr>
        <p:grpSpPr>
          <a:xfrm>
            <a:off x="7098912" y="1795142"/>
            <a:ext cx="359651" cy="361561"/>
            <a:chOff x="7098912" y="1969392"/>
            <a:chExt cx="359651" cy="361561"/>
          </a:xfrm>
        </p:grpSpPr>
        <p:sp>
          <p:nvSpPr>
            <p:cNvPr id="9944" name="Google Shape;9944;p7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5" name="Google Shape;9945;p7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6" name="Google Shape;9946;p7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p7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7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9" name="Google Shape;9949;p7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0" name="Google Shape;9950;p7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p7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2" name="Google Shape;9952;p7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3" name="Google Shape;9953;p7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4" name="Google Shape;9954;p7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5" name="Google Shape;9955;p7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6" name="Google Shape;9956;p7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957" name="Google Shape;9957;p74"/>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58" name="Google Shape;9958;p74"/>
          <p:cNvGrpSpPr/>
          <p:nvPr/>
        </p:nvGrpSpPr>
        <p:grpSpPr>
          <a:xfrm>
            <a:off x="5352728" y="1815989"/>
            <a:ext cx="327092" cy="322508"/>
            <a:chOff x="5352728" y="1990239"/>
            <a:chExt cx="327092" cy="322508"/>
          </a:xfrm>
        </p:grpSpPr>
        <p:sp>
          <p:nvSpPr>
            <p:cNvPr id="9959" name="Google Shape;9959;p7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0" name="Google Shape;9960;p7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1" name="Google Shape;9961;p7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2" name="Google Shape;9962;p74"/>
          <p:cNvGrpSpPr/>
          <p:nvPr/>
        </p:nvGrpSpPr>
        <p:grpSpPr>
          <a:xfrm>
            <a:off x="7538896" y="1795906"/>
            <a:ext cx="361147" cy="361529"/>
            <a:chOff x="7538896" y="1970156"/>
            <a:chExt cx="361147" cy="361529"/>
          </a:xfrm>
        </p:grpSpPr>
        <p:sp>
          <p:nvSpPr>
            <p:cNvPr id="9963" name="Google Shape;9963;p7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4" name="Google Shape;9964;p7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5" name="Google Shape;9965;p7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6" name="Google Shape;9966;p7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7" name="Google Shape;9967;p7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8" name="Google Shape;9968;p7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9" name="Google Shape;9969;p74"/>
          <p:cNvGrpSpPr/>
          <p:nvPr/>
        </p:nvGrpSpPr>
        <p:grpSpPr>
          <a:xfrm>
            <a:off x="4896099" y="1796670"/>
            <a:ext cx="358155" cy="358123"/>
            <a:chOff x="4896099" y="1970920"/>
            <a:chExt cx="358155" cy="358123"/>
          </a:xfrm>
        </p:grpSpPr>
        <p:sp>
          <p:nvSpPr>
            <p:cNvPr id="9970" name="Google Shape;9970;p7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1" name="Google Shape;9971;p7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7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73" name="Google Shape;9973;p74"/>
          <p:cNvGrpSpPr/>
          <p:nvPr/>
        </p:nvGrpSpPr>
        <p:grpSpPr>
          <a:xfrm>
            <a:off x="4048787" y="2802769"/>
            <a:ext cx="283488" cy="198604"/>
            <a:chOff x="4048787" y="2977019"/>
            <a:chExt cx="283488" cy="198604"/>
          </a:xfrm>
        </p:grpSpPr>
        <p:sp>
          <p:nvSpPr>
            <p:cNvPr id="9974" name="Google Shape;9974;p7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5" name="Google Shape;9975;p7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p7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7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8" name="Google Shape;9978;p7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9" name="Google Shape;9979;p7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0" name="Google Shape;9980;p74"/>
          <p:cNvGrpSpPr/>
          <p:nvPr/>
        </p:nvGrpSpPr>
        <p:grpSpPr>
          <a:xfrm>
            <a:off x="4054103" y="2255941"/>
            <a:ext cx="218687" cy="349052"/>
            <a:chOff x="4054103" y="2430191"/>
            <a:chExt cx="218687" cy="349052"/>
          </a:xfrm>
        </p:grpSpPr>
        <p:sp>
          <p:nvSpPr>
            <p:cNvPr id="9981" name="Google Shape;9981;p7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2" name="Google Shape;9982;p7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3" name="Google Shape;9983;p74"/>
          <p:cNvGrpSpPr/>
          <p:nvPr/>
        </p:nvGrpSpPr>
        <p:grpSpPr>
          <a:xfrm>
            <a:off x="2185128" y="2253299"/>
            <a:ext cx="382757" cy="356595"/>
            <a:chOff x="2185128" y="2427549"/>
            <a:chExt cx="382757" cy="356595"/>
          </a:xfrm>
        </p:grpSpPr>
        <p:sp>
          <p:nvSpPr>
            <p:cNvPr id="9984" name="Google Shape;9984;p7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7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6" name="Google Shape;9986;p7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7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8" name="Google Shape;9988;p74"/>
          <p:cNvGrpSpPr/>
          <p:nvPr/>
        </p:nvGrpSpPr>
        <p:grpSpPr>
          <a:xfrm>
            <a:off x="2656907" y="2265043"/>
            <a:ext cx="332757" cy="332343"/>
            <a:chOff x="2656907" y="2439293"/>
            <a:chExt cx="332757" cy="332343"/>
          </a:xfrm>
        </p:grpSpPr>
        <p:sp>
          <p:nvSpPr>
            <p:cNvPr id="9989" name="Google Shape;9989;p7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7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1" name="Google Shape;9991;p7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2" name="Google Shape;9992;p7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7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7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5" name="Google Shape;9995;p7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6" name="Google Shape;9996;p74"/>
          <p:cNvGrpSpPr/>
          <p:nvPr/>
        </p:nvGrpSpPr>
        <p:grpSpPr>
          <a:xfrm>
            <a:off x="1731523" y="2248366"/>
            <a:ext cx="399435" cy="365698"/>
            <a:chOff x="1731523" y="2422616"/>
            <a:chExt cx="399435" cy="365698"/>
          </a:xfrm>
        </p:grpSpPr>
        <p:sp>
          <p:nvSpPr>
            <p:cNvPr id="9997" name="Google Shape;9997;p7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7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7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00" name="Google Shape;10000;p74"/>
          <p:cNvGrpSpPr/>
          <p:nvPr/>
        </p:nvGrpSpPr>
        <p:grpSpPr>
          <a:xfrm>
            <a:off x="3097241" y="2259314"/>
            <a:ext cx="344883" cy="343388"/>
            <a:chOff x="3097241" y="2433564"/>
            <a:chExt cx="344883" cy="343388"/>
          </a:xfrm>
        </p:grpSpPr>
        <p:sp>
          <p:nvSpPr>
            <p:cNvPr id="10001" name="Google Shape;10001;p7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2" name="Google Shape;10002;p7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3" name="Google Shape;10003;p7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7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5" name="Google Shape;10005;p7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6" name="Google Shape;10006;p7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7" name="Google Shape;10007;p7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8" name="Google Shape;10008;p7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7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10" name="Google Shape;10010;p74"/>
          <p:cNvGrpSpPr/>
          <p:nvPr/>
        </p:nvGrpSpPr>
        <p:grpSpPr>
          <a:xfrm>
            <a:off x="1278299" y="2265043"/>
            <a:ext cx="410829" cy="332343"/>
            <a:chOff x="1278299" y="2439293"/>
            <a:chExt cx="410829" cy="332343"/>
          </a:xfrm>
        </p:grpSpPr>
        <p:sp>
          <p:nvSpPr>
            <p:cNvPr id="10011" name="Google Shape;10011;p7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2" name="Google Shape;10012;p7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p7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7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7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7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7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p7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19" name="Google Shape;10019;p74"/>
          <p:cNvGrpSpPr/>
          <p:nvPr/>
        </p:nvGrpSpPr>
        <p:grpSpPr>
          <a:xfrm>
            <a:off x="2661459" y="1840751"/>
            <a:ext cx="322508" cy="273494"/>
            <a:chOff x="2661459" y="2015001"/>
            <a:chExt cx="322508" cy="273494"/>
          </a:xfrm>
        </p:grpSpPr>
        <p:sp>
          <p:nvSpPr>
            <p:cNvPr id="10020" name="Google Shape;10020;p7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p7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2" name="Google Shape;10022;p74"/>
          <p:cNvGrpSpPr/>
          <p:nvPr/>
        </p:nvGrpSpPr>
        <p:grpSpPr>
          <a:xfrm>
            <a:off x="870939" y="2265043"/>
            <a:ext cx="331993" cy="331993"/>
            <a:chOff x="870939" y="2439293"/>
            <a:chExt cx="331993" cy="331993"/>
          </a:xfrm>
        </p:grpSpPr>
        <p:sp>
          <p:nvSpPr>
            <p:cNvPr id="10023" name="Google Shape;10023;p7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p7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7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7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7" name="Google Shape;10027;p7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8" name="Google Shape;10028;p7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7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7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7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7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7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4" name="Google Shape;10034;p7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5" name="Google Shape;10035;p7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6" name="Google Shape;10036;p7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7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7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9" name="Google Shape;10039;p74"/>
          <p:cNvGrpSpPr/>
          <p:nvPr/>
        </p:nvGrpSpPr>
        <p:grpSpPr>
          <a:xfrm>
            <a:off x="6644957" y="2282103"/>
            <a:ext cx="371395" cy="278905"/>
            <a:chOff x="6644957" y="2456353"/>
            <a:chExt cx="371395" cy="278905"/>
          </a:xfrm>
        </p:grpSpPr>
        <p:sp>
          <p:nvSpPr>
            <p:cNvPr id="10040" name="Google Shape;10040;p7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p7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7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p7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7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45" name="Google Shape;10045;p74"/>
          <p:cNvGrpSpPr/>
          <p:nvPr/>
        </p:nvGrpSpPr>
        <p:grpSpPr>
          <a:xfrm>
            <a:off x="5388757" y="2240409"/>
            <a:ext cx="260349" cy="362292"/>
            <a:chOff x="5388757" y="2414659"/>
            <a:chExt cx="260349" cy="362292"/>
          </a:xfrm>
        </p:grpSpPr>
        <p:sp>
          <p:nvSpPr>
            <p:cNvPr id="10046" name="Google Shape;10046;p7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7" name="Google Shape;10047;p7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p7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9" name="Google Shape;10049;p7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0" name="Google Shape;10050;p7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1" name="Google Shape;10051;p7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2" name="Google Shape;10052;p7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3" name="Google Shape;10053;p7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7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7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7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p7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8" name="Google Shape;10058;p7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7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7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1" name="Google Shape;10061;p7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2" name="Google Shape;10062;p7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p7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7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7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6" name="Google Shape;10066;p74"/>
          <p:cNvGrpSpPr/>
          <p:nvPr/>
        </p:nvGrpSpPr>
        <p:grpSpPr>
          <a:xfrm>
            <a:off x="3567142" y="2731507"/>
            <a:ext cx="348288" cy="340331"/>
            <a:chOff x="3567142" y="2905757"/>
            <a:chExt cx="348288" cy="340331"/>
          </a:xfrm>
        </p:grpSpPr>
        <p:sp>
          <p:nvSpPr>
            <p:cNvPr id="10067" name="Google Shape;10067;p7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8" name="Google Shape;10068;p7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p7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p7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1" name="Google Shape;10071;p7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2" name="Google Shape;10072;p74"/>
          <p:cNvGrpSpPr/>
          <p:nvPr/>
        </p:nvGrpSpPr>
        <p:grpSpPr>
          <a:xfrm>
            <a:off x="870939" y="1801571"/>
            <a:ext cx="332375" cy="350071"/>
            <a:chOff x="870939" y="1975821"/>
            <a:chExt cx="332375" cy="350071"/>
          </a:xfrm>
        </p:grpSpPr>
        <p:sp>
          <p:nvSpPr>
            <p:cNvPr id="10073" name="Google Shape;10073;p7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4" name="Google Shape;10074;p7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7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7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7" name="Google Shape;10077;p74"/>
          <p:cNvGrpSpPr/>
          <p:nvPr/>
        </p:nvGrpSpPr>
        <p:grpSpPr>
          <a:xfrm>
            <a:off x="7967103" y="2240791"/>
            <a:ext cx="355863" cy="361911"/>
            <a:chOff x="7967103" y="2415041"/>
            <a:chExt cx="355863" cy="361911"/>
          </a:xfrm>
        </p:grpSpPr>
        <p:sp>
          <p:nvSpPr>
            <p:cNvPr id="10078" name="Google Shape;10078;p7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7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0" name="Google Shape;10080;p7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p7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7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p7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4" name="Google Shape;10084;p7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5" name="Google Shape;10085;p7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7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p7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p7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9" name="Google Shape;10089;p74"/>
          <p:cNvGrpSpPr/>
          <p:nvPr/>
        </p:nvGrpSpPr>
        <p:grpSpPr>
          <a:xfrm>
            <a:off x="7529411" y="2240409"/>
            <a:ext cx="355863" cy="362293"/>
            <a:chOff x="7529411" y="2414659"/>
            <a:chExt cx="355863" cy="362293"/>
          </a:xfrm>
        </p:grpSpPr>
        <p:sp>
          <p:nvSpPr>
            <p:cNvPr id="10090" name="Google Shape;10090;p7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7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2" name="Google Shape;10092;p7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p7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7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p7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6" name="Google Shape;10096;p7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7" name="Google Shape;10097;p7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8" name="Google Shape;10098;p7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9" name="Google Shape;10099;p7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p7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7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02" name="Google Shape;10102;p74"/>
          <p:cNvGrpSpPr/>
          <p:nvPr/>
        </p:nvGrpSpPr>
        <p:grpSpPr>
          <a:xfrm>
            <a:off x="5733194" y="2257468"/>
            <a:ext cx="446826" cy="327059"/>
            <a:chOff x="5733194" y="2431718"/>
            <a:chExt cx="446826" cy="327059"/>
          </a:xfrm>
        </p:grpSpPr>
        <p:sp>
          <p:nvSpPr>
            <p:cNvPr id="10103" name="Google Shape;10103;p7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4" name="Google Shape;10104;p7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5" name="Google Shape;10105;p7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06" name="Google Shape;10106;p74"/>
          <p:cNvGrpSpPr/>
          <p:nvPr/>
        </p:nvGrpSpPr>
        <p:grpSpPr>
          <a:xfrm>
            <a:off x="4876780" y="2243814"/>
            <a:ext cx="407774" cy="356628"/>
            <a:chOff x="4876780" y="2418064"/>
            <a:chExt cx="407774" cy="356628"/>
          </a:xfrm>
        </p:grpSpPr>
        <p:sp>
          <p:nvSpPr>
            <p:cNvPr id="10107" name="Google Shape;10107;p7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8" name="Google Shape;10108;p7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p7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0" name="Google Shape;10110;p7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1" name="Google Shape;10111;p7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2" name="Google Shape;10112;p7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7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4" name="Google Shape;10114;p7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15" name="Google Shape;10115;p74"/>
          <p:cNvGrpSpPr/>
          <p:nvPr/>
        </p:nvGrpSpPr>
        <p:grpSpPr>
          <a:xfrm>
            <a:off x="7070872" y="2236621"/>
            <a:ext cx="398322" cy="371013"/>
            <a:chOff x="7070872" y="2410871"/>
            <a:chExt cx="398322" cy="371013"/>
          </a:xfrm>
        </p:grpSpPr>
        <p:sp>
          <p:nvSpPr>
            <p:cNvPr id="10116" name="Google Shape;10116;p7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7" name="Google Shape;10117;p7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8" name="Google Shape;10118;p7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7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120" name="Google Shape;10120;p74"/>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21" name="Google Shape;10121;p74"/>
          <p:cNvGrpSpPr/>
          <p:nvPr/>
        </p:nvGrpSpPr>
        <p:grpSpPr>
          <a:xfrm>
            <a:off x="5318259" y="2807861"/>
            <a:ext cx="371013" cy="220788"/>
            <a:chOff x="5318259" y="2982111"/>
            <a:chExt cx="371013" cy="220788"/>
          </a:xfrm>
        </p:grpSpPr>
        <p:sp>
          <p:nvSpPr>
            <p:cNvPr id="10122" name="Google Shape;10122;p7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3" name="Google Shape;10123;p7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4" name="Google Shape;10124;p7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5" name="Google Shape;10125;p7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7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7" name="Google Shape;10127;p7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8" name="Google Shape;10128;p7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9" name="Google Shape;10129;p7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0" name="Google Shape;10130;p74"/>
          <p:cNvGrpSpPr/>
          <p:nvPr/>
        </p:nvGrpSpPr>
        <p:grpSpPr>
          <a:xfrm>
            <a:off x="7073928" y="2731507"/>
            <a:ext cx="371395" cy="371809"/>
            <a:chOff x="7073928" y="2905757"/>
            <a:chExt cx="371395" cy="371809"/>
          </a:xfrm>
        </p:grpSpPr>
        <p:sp>
          <p:nvSpPr>
            <p:cNvPr id="10131" name="Google Shape;10131;p7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7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3" name="Google Shape;10133;p7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4" name="Google Shape;10134;p74"/>
          <p:cNvGrpSpPr/>
          <p:nvPr/>
        </p:nvGrpSpPr>
        <p:grpSpPr>
          <a:xfrm>
            <a:off x="6188327" y="2781158"/>
            <a:ext cx="371395" cy="272857"/>
            <a:chOff x="6188327" y="2955408"/>
            <a:chExt cx="371395" cy="272857"/>
          </a:xfrm>
        </p:grpSpPr>
        <p:sp>
          <p:nvSpPr>
            <p:cNvPr id="10135" name="Google Shape;10135;p7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6" name="Google Shape;10136;p7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7" name="Google Shape;10137;p74"/>
          <p:cNvGrpSpPr/>
          <p:nvPr/>
        </p:nvGrpSpPr>
        <p:grpSpPr>
          <a:xfrm>
            <a:off x="7521454" y="2731889"/>
            <a:ext cx="359650" cy="371013"/>
            <a:chOff x="7521454" y="2906139"/>
            <a:chExt cx="359650" cy="371013"/>
          </a:xfrm>
        </p:grpSpPr>
        <p:sp>
          <p:nvSpPr>
            <p:cNvPr id="10138" name="Google Shape;10138;p7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9" name="Google Shape;10139;p7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7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7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7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43" name="Google Shape;10143;p74"/>
          <p:cNvGrpSpPr/>
          <p:nvPr/>
        </p:nvGrpSpPr>
        <p:grpSpPr>
          <a:xfrm>
            <a:off x="5782845" y="2732271"/>
            <a:ext cx="301661" cy="371013"/>
            <a:chOff x="5782845" y="2906521"/>
            <a:chExt cx="301661" cy="371013"/>
          </a:xfrm>
        </p:grpSpPr>
        <p:sp>
          <p:nvSpPr>
            <p:cNvPr id="10144" name="Google Shape;10144;p7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7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6" name="Google Shape;10146;p7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47" name="Google Shape;10147;p74"/>
          <p:cNvGrpSpPr/>
          <p:nvPr/>
        </p:nvGrpSpPr>
        <p:grpSpPr>
          <a:xfrm>
            <a:off x="3539102" y="2253299"/>
            <a:ext cx="355099" cy="355481"/>
            <a:chOff x="3539102" y="2427549"/>
            <a:chExt cx="355099" cy="355481"/>
          </a:xfrm>
        </p:grpSpPr>
        <p:sp>
          <p:nvSpPr>
            <p:cNvPr id="10148" name="Google Shape;10148;p7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9" name="Google Shape;10149;p7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50" name="Google Shape;10150;p74"/>
          <p:cNvGrpSpPr/>
          <p:nvPr/>
        </p:nvGrpSpPr>
        <p:grpSpPr>
          <a:xfrm>
            <a:off x="6630539" y="2743252"/>
            <a:ext cx="371777" cy="349434"/>
            <a:chOff x="6630539" y="2917502"/>
            <a:chExt cx="371777" cy="349434"/>
          </a:xfrm>
        </p:grpSpPr>
        <p:sp>
          <p:nvSpPr>
            <p:cNvPr id="10151" name="Google Shape;10151;p7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7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7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4" name="Google Shape;10154;p7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5" name="Google Shape;10155;p7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6" name="Google Shape;10156;p7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7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58" name="Google Shape;10158;p74"/>
          <p:cNvGrpSpPr/>
          <p:nvPr/>
        </p:nvGrpSpPr>
        <p:grpSpPr>
          <a:xfrm>
            <a:off x="2171474" y="3194979"/>
            <a:ext cx="408156" cy="343737"/>
            <a:chOff x="2171474" y="3369229"/>
            <a:chExt cx="408156" cy="343737"/>
          </a:xfrm>
        </p:grpSpPr>
        <p:sp>
          <p:nvSpPr>
            <p:cNvPr id="10159" name="Google Shape;10159;p7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7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1" name="Google Shape;10161;p7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2" name="Google Shape;10162;p7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3" name="Google Shape;10163;p74"/>
          <p:cNvGrpSpPr/>
          <p:nvPr/>
        </p:nvGrpSpPr>
        <p:grpSpPr>
          <a:xfrm>
            <a:off x="4891198" y="2750858"/>
            <a:ext cx="334634" cy="334634"/>
            <a:chOff x="4891198" y="2925108"/>
            <a:chExt cx="334634" cy="334634"/>
          </a:xfrm>
        </p:grpSpPr>
        <p:sp>
          <p:nvSpPr>
            <p:cNvPr id="10164" name="Google Shape;10164;p7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7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7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7" name="Google Shape;10167;p7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8" name="Google Shape;10168;p7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9" name="Google Shape;10169;p7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7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7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72" name="Google Shape;10172;p74"/>
          <p:cNvGrpSpPr/>
          <p:nvPr/>
        </p:nvGrpSpPr>
        <p:grpSpPr>
          <a:xfrm>
            <a:off x="7976174" y="2750858"/>
            <a:ext cx="334666" cy="334634"/>
            <a:chOff x="7976174" y="2925108"/>
            <a:chExt cx="334666" cy="334634"/>
          </a:xfrm>
        </p:grpSpPr>
        <p:sp>
          <p:nvSpPr>
            <p:cNvPr id="10173" name="Google Shape;10173;p7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7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7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7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7" name="Google Shape;10177;p7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8" name="Google Shape;10178;p7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9" name="Google Shape;10179;p7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p7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7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2" name="Google Shape;10182;p74"/>
          <p:cNvGrpSpPr/>
          <p:nvPr/>
        </p:nvGrpSpPr>
        <p:grpSpPr>
          <a:xfrm>
            <a:off x="3091957" y="3199881"/>
            <a:ext cx="354717" cy="332757"/>
            <a:chOff x="3091957" y="3374131"/>
            <a:chExt cx="354717" cy="332757"/>
          </a:xfrm>
        </p:grpSpPr>
        <p:sp>
          <p:nvSpPr>
            <p:cNvPr id="10183" name="Google Shape;10183;p7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4" name="Google Shape;10184;p7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5" name="Google Shape;10185;p7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6" name="Google Shape;10186;p7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7" name="Google Shape;10187;p7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7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9" name="Google Shape;10189;p74"/>
          <p:cNvGrpSpPr/>
          <p:nvPr/>
        </p:nvGrpSpPr>
        <p:grpSpPr>
          <a:xfrm>
            <a:off x="3988156" y="3205960"/>
            <a:ext cx="353954" cy="318880"/>
            <a:chOff x="3988156" y="3380210"/>
            <a:chExt cx="353954" cy="318880"/>
          </a:xfrm>
        </p:grpSpPr>
        <p:sp>
          <p:nvSpPr>
            <p:cNvPr id="10190" name="Google Shape;10190;p7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7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2" name="Google Shape;10192;p7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3" name="Google Shape;10193;p7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4" name="Google Shape;10194;p7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5" name="Google Shape;10195;p74"/>
          <p:cNvGrpSpPr/>
          <p:nvPr/>
        </p:nvGrpSpPr>
        <p:grpSpPr>
          <a:xfrm>
            <a:off x="3541011" y="3193070"/>
            <a:ext cx="348257" cy="346188"/>
            <a:chOff x="3541011" y="3367320"/>
            <a:chExt cx="348257" cy="346188"/>
          </a:xfrm>
        </p:grpSpPr>
        <p:sp>
          <p:nvSpPr>
            <p:cNvPr id="10196" name="Google Shape;10196;p7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7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8" name="Google Shape;10198;p7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9" name="Google Shape;10199;p7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0" name="Google Shape;10200;p74"/>
          <p:cNvGrpSpPr/>
          <p:nvPr/>
        </p:nvGrpSpPr>
        <p:grpSpPr>
          <a:xfrm>
            <a:off x="1314678" y="3183967"/>
            <a:ext cx="334667" cy="365348"/>
            <a:chOff x="1314678" y="3358217"/>
            <a:chExt cx="334667" cy="365348"/>
          </a:xfrm>
        </p:grpSpPr>
        <p:sp>
          <p:nvSpPr>
            <p:cNvPr id="10201" name="Google Shape;10201;p7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2" name="Google Shape;10202;p7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3" name="Google Shape;10203;p7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4" name="Google Shape;10204;p7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5" name="Google Shape;10205;p7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6" name="Google Shape;10206;p74"/>
          <p:cNvGrpSpPr/>
          <p:nvPr/>
        </p:nvGrpSpPr>
        <p:grpSpPr>
          <a:xfrm>
            <a:off x="1748582" y="3198385"/>
            <a:ext cx="359269" cy="335780"/>
            <a:chOff x="1748582" y="3372635"/>
            <a:chExt cx="359269" cy="335780"/>
          </a:xfrm>
        </p:grpSpPr>
        <p:sp>
          <p:nvSpPr>
            <p:cNvPr id="10207" name="Google Shape;10207;p7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08" name="Google Shape;10208;p74"/>
            <p:cNvGrpSpPr/>
            <p:nvPr/>
          </p:nvGrpSpPr>
          <p:grpSpPr>
            <a:xfrm>
              <a:off x="1748582" y="3372635"/>
              <a:ext cx="333520" cy="335780"/>
              <a:chOff x="1748582" y="3372635"/>
              <a:chExt cx="333520" cy="335780"/>
            </a:xfrm>
          </p:grpSpPr>
          <p:sp>
            <p:nvSpPr>
              <p:cNvPr id="10209" name="Google Shape;10209;p7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0" name="Google Shape;10210;p7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1" name="Google Shape;10211;p7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212" name="Google Shape;10212;p74"/>
          <p:cNvGrpSpPr/>
          <p:nvPr/>
        </p:nvGrpSpPr>
        <p:grpSpPr>
          <a:xfrm>
            <a:off x="2640993" y="3183585"/>
            <a:ext cx="365348" cy="364966"/>
            <a:chOff x="2640993" y="3357835"/>
            <a:chExt cx="365348" cy="364966"/>
          </a:xfrm>
        </p:grpSpPr>
        <p:sp>
          <p:nvSpPr>
            <p:cNvPr id="10213" name="Google Shape;10213;p7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4" name="Google Shape;10214;p7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5" name="Google Shape;10215;p7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7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7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7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7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0" name="Google Shape;10220;p7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1" name="Google Shape;10221;p7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7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23" name="Google Shape;10223;p74"/>
          <p:cNvGrpSpPr/>
          <p:nvPr/>
        </p:nvGrpSpPr>
        <p:grpSpPr>
          <a:xfrm>
            <a:off x="4886264" y="3191924"/>
            <a:ext cx="350549" cy="350198"/>
            <a:chOff x="4886264" y="3366174"/>
            <a:chExt cx="350549" cy="350198"/>
          </a:xfrm>
        </p:grpSpPr>
        <p:sp>
          <p:nvSpPr>
            <p:cNvPr id="10224" name="Google Shape;10224;p7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5" name="Google Shape;10225;p7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7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7" name="Google Shape;10227;p7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8" name="Google Shape;10228;p7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7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p7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p7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2" name="Google Shape;10232;p7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3" name="Google Shape;10233;p7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7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p7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p7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7" name="Google Shape;10237;p74"/>
          <p:cNvGrpSpPr/>
          <p:nvPr/>
        </p:nvGrpSpPr>
        <p:grpSpPr>
          <a:xfrm>
            <a:off x="5331913" y="3239697"/>
            <a:ext cx="347143" cy="254684"/>
            <a:chOff x="5331913" y="3413947"/>
            <a:chExt cx="347143" cy="254684"/>
          </a:xfrm>
        </p:grpSpPr>
        <p:sp>
          <p:nvSpPr>
            <p:cNvPr id="10238" name="Google Shape;10238;p7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9" name="Google Shape;10239;p7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0" name="Google Shape;10240;p7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1" name="Google Shape;10241;p7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7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7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44" name="Google Shape;10244;p74"/>
          <p:cNvGrpSpPr/>
          <p:nvPr/>
        </p:nvGrpSpPr>
        <p:grpSpPr>
          <a:xfrm>
            <a:off x="5776798" y="3235528"/>
            <a:ext cx="346379" cy="264518"/>
            <a:chOff x="5776798" y="3409778"/>
            <a:chExt cx="346379" cy="264518"/>
          </a:xfrm>
        </p:grpSpPr>
        <p:sp>
          <p:nvSpPr>
            <p:cNvPr id="10245" name="Google Shape;10245;p7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6" name="Google Shape;10246;p7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7" name="Google Shape;10247;p7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8" name="Google Shape;10248;p7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9" name="Google Shape;10249;p7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7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51" name="Google Shape;10251;p74"/>
          <p:cNvGrpSpPr/>
          <p:nvPr/>
        </p:nvGrpSpPr>
        <p:grpSpPr>
          <a:xfrm>
            <a:off x="7108015" y="3222255"/>
            <a:ext cx="344883" cy="290299"/>
            <a:chOff x="7108015" y="3396505"/>
            <a:chExt cx="344883" cy="290299"/>
          </a:xfrm>
        </p:grpSpPr>
        <p:sp>
          <p:nvSpPr>
            <p:cNvPr id="10252" name="Google Shape;10252;p7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3" name="Google Shape;10253;p7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4" name="Google Shape;10254;p7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5" name="Google Shape;10255;p7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56" name="Google Shape;10256;p74"/>
          <p:cNvGrpSpPr/>
          <p:nvPr/>
        </p:nvGrpSpPr>
        <p:grpSpPr>
          <a:xfrm>
            <a:off x="7551754" y="3216558"/>
            <a:ext cx="344883" cy="301311"/>
            <a:chOff x="7551754" y="3390808"/>
            <a:chExt cx="344883" cy="301311"/>
          </a:xfrm>
        </p:grpSpPr>
        <p:sp>
          <p:nvSpPr>
            <p:cNvPr id="10257" name="Google Shape;10257;p7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8" name="Google Shape;10258;p7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9" name="Google Shape;10259;p7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0" name="Google Shape;10260;p7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1" name="Google Shape;10261;p7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2" name="Google Shape;10262;p7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3" name="Google Shape;10263;p7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7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7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6" name="Google Shape;10266;p7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7" name="Google Shape;10267;p7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8" name="Google Shape;10268;p74"/>
          <p:cNvGrpSpPr/>
          <p:nvPr/>
        </p:nvGrpSpPr>
        <p:grpSpPr>
          <a:xfrm>
            <a:off x="6707084" y="3213153"/>
            <a:ext cx="261145" cy="308504"/>
            <a:chOff x="6707084" y="3387403"/>
            <a:chExt cx="261145" cy="308504"/>
          </a:xfrm>
        </p:grpSpPr>
        <p:sp>
          <p:nvSpPr>
            <p:cNvPr id="10269" name="Google Shape;10269;p7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0" name="Google Shape;10270;p7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7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2" name="Google Shape;10272;p7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73" name="Google Shape;10273;p74"/>
          <p:cNvGrpSpPr/>
          <p:nvPr/>
        </p:nvGrpSpPr>
        <p:grpSpPr>
          <a:xfrm>
            <a:off x="848978" y="4123387"/>
            <a:ext cx="377824" cy="324418"/>
            <a:chOff x="848978" y="4297637"/>
            <a:chExt cx="377824" cy="324418"/>
          </a:xfrm>
        </p:grpSpPr>
        <p:sp>
          <p:nvSpPr>
            <p:cNvPr id="10274" name="Google Shape;10274;p7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p7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76" name="Google Shape;10276;p74"/>
          <p:cNvGrpSpPr/>
          <p:nvPr/>
        </p:nvGrpSpPr>
        <p:grpSpPr>
          <a:xfrm>
            <a:off x="1754279" y="4112343"/>
            <a:ext cx="351439" cy="345965"/>
            <a:chOff x="1754279" y="4286593"/>
            <a:chExt cx="351439" cy="345965"/>
          </a:xfrm>
        </p:grpSpPr>
        <p:sp>
          <p:nvSpPr>
            <p:cNvPr id="10277" name="Google Shape;10277;p7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8" name="Google Shape;10278;p7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9" name="Google Shape;10279;p7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0" name="Google Shape;10280;p7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p7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82" name="Google Shape;10282;p74"/>
          <p:cNvGrpSpPr/>
          <p:nvPr/>
        </p:nvGrpSpPr>
        <p:grpSpPr>
          <a:xfrm>
            <a:off x="3996113" y="4116926"/>
            <a:ext cx="336512" cy="335048"/>
            <a:chOff x="3996113" y="4291176"/>
            <a:chExt cx="336512" cy="335048"/>
          </a:xfrm>
        </p:grpSpPr>
        <p:sp>
          <p:nvSpPr>
            <p:cNvPr id="10283" name="Google Shape;10283;p7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4" name="Google Shape;10284;p7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5" name="Google Shape;10285;p7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86" name="Google Shape;10286;p74"/>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87" name="Google Shape;10287;p74"/>
          <p:cNvGrpSpPr/>
          <p:nvPr/>
        </p:nvGrpSpPr>
        <p:grpSpPr>
          <a:xfrm>
            <a:off x="2179081" y="4111261"/>
            <a:ext cx="397525" cy="348670"/>
            <a:chOff x="2179081" y="4285511"/>
            <a:chExt cx="397525" cy="348670"/>
          </a:xfrm>
        </p:grpSpPr>
        <p:sp>
          <p:nvSpPr>
            <p:cNvPr id="10288" name="Google Shape;10288;p7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9" name="Google Shape;10289;p7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90" name="Google Shape;10290;p74"/>
          <p:cNvGrpSpPr/>
          <p:nvPr/>
        </p:nvGrpSpPr>
        <p:grpSpPr>
          <a:xfrm>
            <a:off x="3584201" y="4120746"/>
            <a:ext cx="267574" cy="329415"/>
            <a:chOff x="3584201" y="4294996"/>
            <a:chExt cx="267574" cy="329415"/>
          </a:xfrm>
        </p:grpSpPr>
        <p:sp>
          <p:nvSpPr>
            <p:cNvPr id="10291" name="Google Shape;10291;p7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7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7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7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95" name="Google Shape;10295;p74"/>
          <p:cNvGrpSpPr/>
          <p:nvPr/>
        </p:nvGrpSpPr>
        <p:grpSpPr>
          <a:xfrm>
            <a:off x="3082855" y="4121478"/>
            <a:ext cx="375946" cy="327823"/>
            <a:chOff x="3082855" y="4295728"/>
            <a:chExt cx="375946" cy="327823"/>
          </a:xfrm>
        </p:grpSpPr>
        <p:sp>
          <p:nvSpPr>
            <p:cNvPr id="10296" name="Google Shape;10296;p7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7" name="Google Shape;10297;p7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8" name="Google Shape;10298;p7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9" name="Google Shape;10299;p7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0" name="Google Shape;10300;p7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p7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7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7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4" name="Google Shape;10304;p7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5" name="Google Shape;10305;p7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p7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07" name="Google Shape;10307;p74"/>
          <p:cNvGrpSpPr/>
          <p:nvPr/>
        </p:nvGrpSpPr>
        <p:grpSpPr>
          <a:xfrm>
            <a:off x="2749016" y="4116926"/>
            <a:ext cx="150831" cy="336926"/>
            <a:chOff x="2749016" y="4291176"/>
            <a:chExt cx="150831" cy="336926"/>
          </a:xfrm>
        </p:grpSpPr>
        <p:sp>
          <p:nvSpPr>
            <p:cNvPr id="10308" name="Google Shape;10308;p7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9" name="Google Shape;10309;p7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p7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p7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12" name="Google Shape;10312;p74"/>
          <p:cNvGrpSpPr/>
          <p:nvPr/>
        </p:nvGrpSpPr>
        <p:grpSpPr>
          <a:xfrm>
            <a:off x="7127716" y="4105182"/>
            <a:ext cx="248254" cy="361942"/>
            <a:chOff x="7127716" y="4279432"/>
            <a:chExt cx="248254" cy="361942"/>
          </a:xfrm>
        </p:grpSpPr>
        <p:sp>
          <p:nvSpPr>
            <p:cNvPr id="10313" name="Google Shape;10313;p7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4" name="Google Shape;10314;p7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5" name="Google Shape;10315;p7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7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7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8" name="Google Shape;10318;p7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9" name="Google Shape;10319;p7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7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p7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22" name="Google Shape;10322;p74"/>
          <p:cNvGrpSpPr/>
          <p:nvPr/>
        </p:nvGrpSpPr>
        <p:grpSpPr>
          <a:xfrm>
            <a:off x="7565408" y="4105182"/>
            <a:ext cx="248254" cy="361942"/>
            <a:chOff x="7565408" y="4279432"/>
            <a:chExt cx="248254" cy="361942"/>
          </a:xfrm>
        </p:grpSpPr>
        <p:sp>
          <p:nvSpPr>
            <p:cNvPr id="10323" name="Google Shape;10323;p7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p7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p7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p7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7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8" name="Google Shape;10328;p7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9" name="Google Shape;10329;p7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0" name="Google Shape;10330;p7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1" name="Google Shape;10331;p74"/>
          <p:cNvGrpSpPr/>
          <p:nvPr/>
        </p:nvGrpSpPr>
        <p:grpSpPr>
          <a:xfrm>
            <a:off x="6264109" y="4105182"/>
            <a:ext cx="225498" cy="361560"/>
            <a:chOff x="6264109" y="4279432"/>
            <a:chExt cx="225498" cy="361560"/>
          </a:xfrm>
        </p:grpSpPr>
        <p:sp>
          <p:nvSpPr>
            <p:cNvPr id="10332" name="Google Shape;10332;p7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3" name="Google Shape;10333;p7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4" name="Google Shape;10334;p74"/>
          <p:cNvGrpSpPr/>
          <p:nvPr/>
        </p:nvGrpSpPr>
        <p:grpSpPr>
          <a:xfrm>
            <a:off x="7929578" y="4110115"/>
            <a:ext cx="395266" cy="351312"/>
            <a:chOff x="7929578" y="4284365"/>
            <a:chExt cx="395266" cy="351312"/>
          </a:xfrm>
        </p:grpSpPr>
        <p:sp>
          <p:nvSpPr>
            <p:cNvPr id="10335" name="Google Shape;10335;p7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6" name="Google Shape;10336;p7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7" name="Google Shape;10337;p7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8" name="Google Shape;10338;p7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9" name="Google Shape;10339;p74"/>
          <p:cNvGrpSpPr/>
          <p:nvPr/>
        </p:nvGrpSpPr>
        <p:grpSpPr>
          <a:xfrm>
            <a:off x="6595502" y="4149527"/>
            <a:ext cx="426315" cy="332826"/>
            <a:chOff x="6639652" y="4323777"/>
            <a:chExt cx="426315" cy="332826"/>
          </a:xfrm>
        </p:grpSpPr>
        <p:sp>
          <p:nvSpPr>
            <p:cNvPr id="10340" name="Google Shape;10340;p7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7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p7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3" name="Google Shape;10343;p7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4" name="Google Shape;10344;p7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5" name="Google Shape;10345;p7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6" name="Google Shape;10346;p7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7" name="Google Shape;10347;p7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8" name="Google Shape;10348;p7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9" name="Google Shape;10349;p7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0" name="Google Shape;10350;p74"/>
          <p:cNvGrpSpPr/>
          <p:nvPr/>
        </p:nvGrpSpPr>
        <p:grpSpPr>
          <a:xfrm>
            <a:off x="5357662" y="4123387"/>
            <a:ext cx="287275" cy="326296"/>
            <a:chOff x="5357662" y="4297637"/>
            <a:chExt cx="287275" cy="326296"/>
          </a:xfrm>
        </p:grpSpPr>
        <p:sp>
          <p:nvSpPr>
            <p:cNvPr id="10351" name="Google Shape;10351;p7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2" name="Google Shape;10352;p7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3" name="Google Shape;10353;p7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4" name="Google Shape;10354;p7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p7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6" name="Google Shape;10356;p74"/>
          <p:cNvGrpSpPr/>
          <p:nvPr/>
        </p:nvGrpSpPr>
        <p:grpSpPr>
          <a:xfrm>
            <a:off x="5774124" y="4120300"/>
            <a:ext cx="331611" cy="331674"/>
            <a:chOff x="5774124" y="4294550"/>
            <a:chExt cx="331611" cy="331674"/>
          </a:xfrm>
        </p:grpSpPr>
        <p:sp>
          <p:nvSpPr>
            <p:cNvPr id="10357" name="Google Shape;10357;p7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8" name="Google Shape;10358;p7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9" name="Google Shape;10359;p74"/>
          <p:cNvGrpSpPr/>
          <p:nvPr/>
        </p:nvGrpSpPr>
        <p:grpSpPr>
          <a:xfrm>
            <a:off x="4890434" y="4113139"/>
            <a:ext cx="345997" cy="346029"/>
            <a:chOff x="4890434" y="4287389"/>
            <a:chExt cx="345997" cy="346029"/>
          </a:xfrm>
        </p:grpSpPr>
        <p:sp>
          <p:nvSpPr>
            <p:cNvPr id="10360" name="Google Shape;10360;p7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1" name="Google Shape;10361;p7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2" name="Google Shape;10362;p7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3" name="Google Shape;10363;p7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4" name="Google Shape;10364;p7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5" name="Google Shape;10365;p7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6" name="Google Shape;10366;p7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67" name="Google Shape;10367;p74"/>
          <p:cNvGrpSpPr/>
          <p:nvPr/>
        </p:nvGrpSpPr>
        <p:grpSpPr>
          <a:xfrm>
            <a:off x="2165809" y="3636809"/>
            <a:ext cx="422542" cy="342973"/>
            <a:chOff x="2165809" y="3811059"/>
            <a:chExt cx="422542" cy="342973"/>
          </a:xfrm>
        </p:grpSpPr>
        <p:sp>
          <p:nvSpPr>
            <p:cNvPr id="10368" name="Google Shape;10368;p7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9" name="Google Shape;10369;p7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0" name="Google Shape;10370;p7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1" name="Google Shape;10371;p7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2" name="Google Shape;10372;p7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3" name="Google Shape;10373;p7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4" name="Google Shape;10374;p7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5" name="Google Shape;10375;p7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p7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7" name="Google Shape;10377;p7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8" name="Google Shape;10378;p7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9" name="Google Shape;10379;p7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p7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p7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p7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3" name="Google Shape;10383;p7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4" name="Google Shape;10384;p7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5" name="Google Shape;10385;p7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86" name="Google Shape;10386;p74"/>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87" name="Google Shape;10387;p74"/>
          <p:cNvGrpSpPr/>
          <p:nvPr/>
        </p:nvGrpSpPr>
        <p:grpSpPr>
          <a:xfrm>
            <a:off x="903530" y="3631875"/>
            <a:ext cx="264550" cy="353222"/>
            <a:chOff x="903530" y="3806125"/>
            <a:chExt cx="264550" cy="353222"/>
          </a:xfrm>
        </p:grpSpPr>
        <p:sp>
          <p:nvSpPr>
            <p:cNvPr id="10388" name="Google Shape;10388;p7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9" name="Google Shape;10389;p7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0" name="Google Shape;10390;p7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p7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92" name="Google Shape;10392;p74"/>
          <p:cNvGrpSpPr/>
          <p:nvPr/>
        </p:nvGrpSpPr>
        <p:grpSpPr>
          <a:xfrm>
            <a:off x="850092" y="3178684"/>
            <a:ext cx="369517" cy="375660"/>
            <a:chOff x="850092" y="3352934"/>
            <a:chExt cx="369517" cy="375660"/>
          </a:xfrm>
        </p:grpSpPr>
        <p:sp>
          <p:nvSpPr>
            <p:cNvPr id="10393" name="Google Shape;10393;p7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p7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5" name="Google Shape;10395;p7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6" name="Google Shape;10396;p7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7" name="Google Shape;10397;p7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98" name="Google Shape;10398;p74"/>
          <p:cNvGrpSpPr/>
          <p:nvPr/>
        </p:nvGrpSpPr>
        <p:grpSpPr>
          <a:xfrm>
            <a:off x="2611458" y="3642124"/>
            <a:ext cx="426329" cy="332375"/>
            <a:chOff x="2611458" y="3816374"/>
            <a:chExt cx="426329" cy="332375"/>
          </a:xfrm>
        </p:grpSpPr>
        <p:sp>
          <p:nvSpPr>
            <p:cNvPr id="10399" name="Google Shape;10399;p7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0" name="Google Shape;10400;p7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1" name="Google Shape;10401;p7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2" name="Google Shape;10402;p7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3" name="Google Shape;10403;p7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4" name="Google Shape;10404;p7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5" name="Google Shape;10405;p7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6" name="Google Shape;10406;p7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p7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8" name="Google Shape;10408;p7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09" name="Google Shape;10409;p74"/>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10" name="Google Shape;10410;p74"/>
          <p:cNvGrpSpPr/>
          <p:nvPr/>
        </p:nvGrpSpPr>
        <p:grpSpPr>
          <a:xfrm>
            <a:off x="4019984" y="3631143"/>
            <a:ext cx="293704" cy="353954"/>
            <a:chOff x="4019984" y="3805393"/>
            <a:chExt cx="293704" cy="353954"/>
          </a:xfrm>
        </p:grpSpPr>
        <p:sp>
          <p:nvSpPr>
            <p:cNvPr id="10411" name="Google Shape;10411;p7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2" name="Google Shape;10412;p7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13" name="Google Shape;10413;p74"/>
          <p:cNvGrpSpPr/>
          <p:nvPr/>
        </p:nvGrpSpPr>
        <p:grpSpPr>
          <a:xfrm>
            <a:off x="8006505" y="3215794"/>
            <a:ext cx="323654" cy="303189"/>
            <a:chOff x="8006505" y="3390044"/>
            <a:chExt cx="323654" cy="303189"/>
          </a:xfrm>
        </p:grpSpPr>
        <p:sp>
          <p:nvSpPr>
            <p:cNvPr id="10414" name="Google Shape;10414;p7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5" name="Google Shape;10415;p7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6" name="Google Shape;10416;p7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7" name="Google Shape;10417;p7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8" name="Google Shape;10418;p7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9" name="Google Shape;10419;p7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20" name="Google Shape;10420;p74"/>
          <p:cNvGrpSpPr/>
          <p:nvPr/>
        </p:nvGrpSpPr>
        <p:grpSpPr>
          <a:xfrm>
            <a:off x="1299146" y="3632257"/>
            <a:ext cx="367989" cy="351312"/>
            <a:chOff x="1299146" y="3806507"/>
            <a:chExt cx="367989" cy="351312"/>
          </a:xfrm>
        </p:grpSpPr>
        <p:sp>
          <p:nvSpPr>
            <p:cNvPr id="10421" name="Google Shape;10421;p7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2" name="Google Shape;10422;p7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23" name="Google Shape;10423;p74"/>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24" name="Google Shape;10424;p74"/>
          <p:cNvGrpSpPr/>
          <p:nvPr/>
        </p:nvGrpSpPr>
        <p:grpSpPr>
          <a:xfrm>
            <a:off x="7550258" y="3658420"/>
            <a:ext cx="371395" cy="301279"/>
            <a:chOff x="7550258" y="3832670"/>
            <a:chExt cx="371395" cy="301279"/>
          </a:xfrm>
        </p:grpSpPr>
        <p:sp>
          <p:nvSpPr>
            <p:cNvPr id="10425" name="Google Shape;10425;p7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6" name="Google Shape;10426;p7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7" name="Google Shape;10427;p7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8" name="Google Shape;10428;p7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p7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p7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p7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p7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3" name="Google Shape;10433;p7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4" name="Google Shape;10434;p7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5" name="Google Shape;10435;p7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6" name="Google Shape;10436;p7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7" name="Google Shape;10437;p7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p7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9" name="Google Shape;10439;p7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0" name="Google Shape;10440;p7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1" name="Google Shape;10441;p7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2" name="Google Shape;10442;p7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43" name="Google Shape;10443;p74"/>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44" name="Google Shape;10444;p74"/>
          <p:cNvGrpSpPr/>
          <p:nvPr/>
        </p:nvGrpSpPr>
        <p:grpSpPr>
          <a:xfrm>
            <a:off x="6659725" y="3633785"/>
            <a:ext cx="367607" cy="350549"/>
            <a:chOff x="6659725" y="3808035"/>
            <a:chExt cx="367607" cy="350549"/>
          </a:xfrm>
        </p:grpSpPr>
        <p:sp>
          <p:nvSpPr>
            <p:cNvPr id="10445" name="Google Shape;10445;p7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p7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7" name="Google Shape;10447;p74"/>
          <p:cNvGrpSpPr/>
          <p:nvPr/>
        </p:nvGrpSpPr>
        <p:grpSpPr>
          <a:xfrm>
            <a:off x="6219391" y="3642506"/>
            <a:ext cx="356627" cy="334252"/>
            <a:chOff x="6219391" y="3816756"/>
            <a:chExt cx="356627" cy="334252"/>
          </a:xfrm>
        </p:grpSpPr>
        <p:sp>
          <p:nvSpPr>
            <p:cNvPr id="10448" name="Google Shape;10448;p7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9" name="Google Shape;10449;p7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0" name="Google Shape;10450;p7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1" name="Google Shape;10451;p7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52" name="Google Shape;10452;p74"/>
          <p:cNvGrpSpPr/>
          <p:nvPr/>
        </p:nvGrpSpPr>
        <p:grpSpPr>
          <a:xfrm>
            <a:off x="5778676" y="3652722"/>
            <a:ext cx="349052" cy="313056"/>
            <a:chOff x="5778676" y="3826972"/>
            <a:chExt cx="349052" cy="313056"/>
          </a:xfrm>
        </p:grpSpPr>
        <p:sp>
          <p:nvSpPr>
            <p:cNvPr id="10453" name="Google Shape;10453;p7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4" name="Google Shape;10454;p7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5" name="Google Shape;10455;p7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6" name="Google Shape;10456;p7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7" name="Google Shape;10457;p7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58" name="Google Shape;10458;p74"/>
          <p:cNvGrpSpPr/>
          <p:nvPr/>
        </p:nvGrpSpPr>
        <p:grpSpPr>
          <a:xfrm>
            <a:off x="5355784" y="3660297"/>
            <a:ext cx="299019" cy="297905"/>
            <a:chOff x="5355784" y="3834547"/>
            <a:chExt cx="299019" cy="297905"/>
          </a:xfrm>
        </p:grpSpPr>
        <p:sp>
          <p:nvSpPr>
            <p:cNvPr id="10459" name="Google Shape;10459;p7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0" name="Google Shape;10460;p7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1" name="Google Shape;10461;p7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p7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63" name="Google Shape;10463;p74"/>
          <p:cNvGrpSpPr/>
          <p:nvPr/>
        </p:nvGrpSpPr>
        <p:grpSpPr>
          <a:xfrm>
            <a:off x="8036455" y="3633021"/>
            <a:ext cx="292177" cy="353986"/>
            <a:chOff x="8036455" y="3807271"/>
            <a:chExt cx="292177" cy="353986"/>
          </a:xfrm>
        </p:grpSpPr>
        <p:sp>
          <p:nvSpPr>
            <p:cNvPr id="10464" name="Google Shape;10464;p7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5" name="Google Shape;10465;p7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66" name="Google Shape;10466;p7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Business Icons</a:t>
            </a:r>
            <a:endParaRPr b="0" i="0" sz="2400" u="none" cap="none" strike="noStrike">
              <a:solidFill>
                <a:srgbClr val="FFFFFF"/>
              </a:solidFill>
              <a:latin typeface="Arial"/>
              <a:ea typeface="Arial"/>
              <a:cs typeface="Arial"/>
              <a:sym typeface="Arial"/>
            </a:endParaRPr>
          </a:p>
        </p:txBody>
      </p:sp>
      <p:sp>
        <p:nvSpPr>
          <p:cNvPr id="10467" name="Google Shape;10467;p7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Teamwork Icons</a:t>
            </a:r>
            <a:endParaRPr b="0" i="0" sz="2400" u="none" cap="none" strike="noStrike">
              <a:solidFill>
                <a:srgbClr val="FFFFFF"/>
              </a:solidFill>
              <a:latin typeface="Arial"/>
              <a:ea typeface="Arial"/>
              <a:cs typeface="Arial"/>
              <a:sym typeface="Arial"/>
            </a:endParaRPr>
          </a:p>
        </p:txBody>
      </p:sp>
      <p:grpSp>
        <p:nvGrpSpPr>
          <p:cNvPr id="10468" name="Google Shape;10468;p74"/>
          <p:cNvGrpSpPr/>
          <p:nvPr/>
        </p:nvGrpSpPr>
        <p:grpSpPr>
          <a:xfrm>
            <a:off x="4874902" y="3634549"/>
            <a:ext cx="345615" cy="350835"/>
            <a:chOff x="4874902" y="3808799"/>
            <a:chExt cx="345615" cy="350835"/>
          </a:xfrm>
        </p:grpSpPr>
        <p:sp>
          <p:nvSpPr>
            <p:cNvPr id="10469" name="Google Shape;10469;p7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0" name="Google Shape;10470;p7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1" name="Google Shape;10471;p7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2" name="Google Shape;10472;p7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3" name="Google Shape;10473;p7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4" name="Google Shape;10474;p7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5" name="Google Shape;10475;p7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6" name="Google Shape;10476;p7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7" name="Google Shape;10477;p7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8" name="Google Shape;10478;p7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p7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p7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p7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2" name="Google Shape;10482;p7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3" name="Google Shape;10483;p7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p7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p7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86" name="Google Shape;10486;p74"/>
          <p:cNvGrpSpPr/>
          <p:nvPr/>
        </p:nvGrpSpPr>
        <p:grpSpPr>
          <a:xfrm>
            <a:off x="3095745" y="3631143"/>
            <a:ext cx="352840" cy="354718"/>
            <a:chOff x="3095745" y="3805393"/>
            <a:chExt cx="352840" cy="354718"/>
          </a:xfrm>
        </p:grpSpPr>
        <p:sp>
          <p:nvSpPr>
            <p:cNvPr id="10487" name="Google Shape;10487;p7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8" name="Google Shape;10488;p7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9" name="Google Shape;10489;p7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0" name="Google Shape;10490;p7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1" name="Google Shape;10491;p7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2" name="Google Shape;10492;p7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96" name="Shape 10496"/>
        <p:cNvGrpSpPr/>
        <p:nvPr/>
      </p:nvGrpSpPr>
      <p:grpSpPr>
        <a:xfrm>
          <a:off x="0" y="0"/>
          <a:ext cx="0" cy="0"/>
          <a:chOff x="0" y="0"/>
          <a:chExt cx="0" cy="0"/>
        </a:xfrm>
      </p:grpSpPr>
      <p:grpSp>
        <p:nvGrpSpPr>
          <p:cNvPr id="10497" name="Google Shape;10497;p75"/>
          <p:cNvGrpSpPr/>
          <p:nvPr/>
        </p:nvGrpSpPr>
        <p:grpSpPr>
          <a:xfrm>
            <a:off x="2733780" y="4039081"/>
            <a:ext cx="342143" cy="362704"/>
            <a:chOff x="2704005" y="4258781"/>
            <a:chExt cx="342143" cy="362704"/>
          </a:xfrm>
        </p:grpSpPr>
        <p:sp>
          <p:nvSpPr>
            <p:cNvPr id="10498" name="Google Shape;10498;p7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p7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0" name="Google Shape;10500;p7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1" name="Google Shape;10501;p7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2" name="Google Shape;10502;p7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p7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p7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05" name="Google Shape;10505;p75"/>
          <p:cNvGrpSpPr/>
          <p:nvPr/>
        </p:nvGrpSpPr>
        <p:grpSpPr>
          <a:xfrm>
            <a:off x="2157462" y="4083096"/>
            <a:ext cx="347434" cy="363369"/>
            <a:chOff x="2157462" y="4258496"/>
            <a:chExt cx="347434" cy="363369"/>
          </a:xfrm>
        </p:grpSpPr>
        <p:sp>
          <p:nvSpPr>
            <p:cNvPr id="10506" name="Google Shape;10506;p7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p7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p7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09" name="Google Shape;10509;p75"/>
          <p:cNvGrpSpPr/>
          <p:nvPr/>
        </p:nvGrpSpPr>
        <p:grpSpPr>
          <a:xfrm>
            <a:off x="4010963" y="3588381"/>
            <a:ext cx="343665" cy="363212"/>
            <a:chOff x="4010963" y="3763781"/>
            <a:chExt cx="343665" cy="363212"/>
          </a:xfrm>
        </p:grpSpPr>
        <p:sp>
          <p:nvSpPr>
            <p:cNvPr id="10510" name="Google Shape;10510;p7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1" name="Google Shape;10511;p7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2" name="Google Shape;10512;p7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3" name="Google Shape;10513;p7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4" name="Google Shape;10514;p7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5" name="Google Shape;10515;p75"/>
          <p:cNvGrpSpPr/>
          <p:nvPr/>
        </p:nvGrpSpPr>
        <p:grpSpPr>
          <a:xfrm>
            <a:off x="2214042" y="3635109"/>
            <a:ext cx="368153" cy="311193"/>
            <a:chOff x="2214042" y="3810509"/>
            <a:chExt cx="368153" cy="311193"/>
          </a:xfrm>
        </p:grpSpPr>
        <p:sp>
          <p:nvSpPr>
            <p:cNvPr id="10516" name="Google Shape;10516;p7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7" name="Google Shape;10517;p7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8" name="Google Shape;10518;p75"/>
          <p:cNvGrpSpPr/>
          <p:nvPr/>
        </p:nvGrpSpPr>
        <p:grpSpPr>
          <a:xfrm>
            <a:off x="1797413" y="3606819"/>
            <a:ext cx="367805" cy="367773"/>
            <a:chOff x="1768938" y="3782219"/>
            <a:chExt cx="367805" cy="367773"/>
          </a:xfrm>
        </p:grpSpPr>
        <p:sp>
          <p:nvSpPr>
            <p:cNvPr id="10519" name="Google Shape;10519;p7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0" name="Google Shape;10520;p7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1" name="Google Shape;10521;p7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2" name="Google Shape;10522;p7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3" name="Google Shape;10523;p7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24" name="Google Shape;10524;p75"/>
          <p:cNvGrpSpPr/>
          <p:nvPr/>
        </p:nvGrpSpPr>
        <p:grpSpPr>
          <a:xfrm>
            <a:off x="2681385" y="3623039"/>
            <a:ext cx="325544" cy="327413"/>
            <a:chOff x="2681385" y="3798439"/>
            <a:chExt cx="325544" cy="327413"/>
          </a:xfrm>
        </p:grpSpPr>
        <p:sp>
          <p:nvSpPr>
            <p:cNvPr id="10525" name="Google Shape;10525;p7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6" name="Google Shape;10526;p7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7" name="Google Shape;10527;p7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8" name="Google Shape;10528;p7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9" name="Google Shape;10529;p7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0" name="Google Shape;10530;p7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1" name="Google Shape;10531;p7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32" name="Google Shape;10532;p75"/>
          <p:cNvGrpSpPr/>
          <p:nvPr/>
        </p:nvGrpSpPr>
        <p:grpSpPr>
          <a:xfrm>
            <a:off x="6243928" y="4088102"/>
            <a:ext cx="274254" cy="350824"/>
            <a:chOff x="6243928" y="4263502"/>
            <a:chExt cx="274254" cy="350824"/>
          </a:xfrm>
        </p:grpSpPr>
        <p:sp>
          <p:nvSpPr>
            <p:cNvPr id="10533" name="Google Shape;10533;p7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4" name="Google Shape;10534;p7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5" name="Google Shape;10535;p7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6" name="Google Shape;10536;p7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7" name="Google Shape;10537;p7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8" name="Google Shape;10538;p7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9" name="Google Shape;10539;p7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0" name="Google Shape;10540;p7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1" name="Google Shape;10541;p75"/>
          <p:cNvGrpSpPr/>
          <p:nvPr/>
        </p:nvGrpSpPr>
        <p:grpSpPr>
          <a:xfrm>
            <a:off x="3560600" y="3587938"/>
            <a:ext cx="352345" cy="363655"/>
            <a:chOff x="3560600" y="3763338"/>
            <a:chExt cx="352345" cy="363655"/>
          </a:xfrm>
        </p:grpSpPr>
        <p:sp>
          <p:nvSpPr>
            <p:cNvPr id="10542" name="Google Shape;10542;p7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3" name="Google Shape;10543;p7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4" name="Google Shape;10544;p7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5" name="Google Shape;10545;p75"/>
          <p:cNvGrpSpPr/>
          <p:nvPr/>
        </p:nvGrpSpPr>
        <p:grpSpPr>
          <a:xfrm>
            <a:off x="5790556" y="4085852"/>
            <a:ext cx="279513" cy="356084"/>
            <a:chOff x="5790556" y="4261252"/>
            <a:chExt cx="279513" cy="356084"/>
          </a:xfrm>
        </p:grpSpPr>
        <p:sp>
          <p:nvSpPr>
            <p:cNvPr id="10546" name="Google Shape;10546;p7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7" name="Google Shape;10547;p7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8" name="Google Shape;10548;p7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p7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0" name="Google Shape;10550;p7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1" name="Google Shape;10551;p7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2" name="Google Shape;10552;p7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53" name="Google Shape;10553;p75"/>
          <p:cNvGrpSpPr/>
          <p:nvPr/>
        </p:nvGrpSpPr>
        <p:grpSpPr>
          <a:xfrm>
            <a:off x="5341333" y="4085852"/>
            <a:ext cx="278752" cy="356463"/>
            <a:chOff x="5341333" y="4261252"/>
            <a:chExt cx="278752" cy="356463"/>
          </a:xfrm>
        </p:grpSpPr>
        <p:sp>
          <p:nvSpPr>
            <p:cNvPr id="10554" name="Google Shape;10554;p7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p7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p7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p7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8" name="Google Shape;10558;p7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9" name="Google Shape;10559;p7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0" name="Google Shape;10560;p7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61" name="Google Shape;10561;p75"/>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62" name="Google Shape;10562;p75"/>
          <p:cNvGrpSpPr/>
          <p:nvPr/>
        </p:nvGrpSpPr>
        <p:grpSpPr>
          <a:xfrm>
            <a:off x="3103646" y="3590676"/>
            <a:ext cx="360233" cy="362451"/>
            <a:chOff x="3107608" y="3763401"/>
            <a:chExt cx="360233" cy="362451"/>
          </a:xfrm>
        </p:grpSpPr>
        <p:sp>
          <p:nvSpPr>
            <p:cNvPr id="10563" name="Google Shape;10563;p7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4" name="Google Shape;10564;p7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5" name="Google Shape;10565;p7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66" name="Google Shape;10566;p75"/>
          <p:cNvGrpSpPr/>
          <p:nvPr/>
        </p:nvGrpSpPr>
        <p:grpSpPr>
          <a:xfrm>
            <a:off x="889343" y="3625827"/>
            <a:ext cx="351585" cy="339705"/>
            <a:chOff x="889343" y="3801227"/>
            <a:chExt cx="351585" cy="339705"/>
          </a:xfrm>
        </p:grpSpPr>
        <p:sp>
          <p:nvSpPr>
            <p:cNvPr id="10567" name="Google Shape;10567;p7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p7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p7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0" name="Google Shape;10570;p7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1" name="Google Shape;10571;p7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72" name="Google Shape;10572;p75"/>
          <p:cNvGrpSpPr/>
          <p:nvPr/>
        </p:nvGrpSpPr>
        <p:grpSpPr>
          <a:xfrm>
            <a:off x="4896609" y="4085472"/>
            <a:ext cx="278784" cy="355323"/>
            <a:chOff x="4896609" y="4260872"/>
            <a:chExt cx="278784" cy="355323"/>
          </a:xfrm>
        </p:grpSpPr>
        <p:sp>
          <p:nvSpPr>
            <p:cNvPr id="10573" name="Google Shape;10573;p7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4" name="Google Shape;10574;p7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5" name="Google Shape;10575;p7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p7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p7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p7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79" name="Google Shape;10579;p75"/>
          <p:cNvGrpSpPr/>
          <p:nvPr/>
        </p:nvGrpSpPr>
        <p:grpSpPr>
          <a:xfrm>
            <a:off x="7598438" y="4090731"/>
            <a:ext cx="260283" cy="345914"/>
            <a:chOff x="7598438" y="4266131"/>
            <a:chExt cx="260283" cy="345914"/>
          </a:xfrm>
        </p:grpSpPr>
        <p:sp>
          <p:nvSpPr>
            <p:cNvPr id="10580" name="Google Shape;10580;p7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1" name="Google Shape;10581;p7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2" name="Google Shape;10582;p7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3" name="Google Shape;10583;p7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4" name="Google Shape;10584;p7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5" name="Google Shape;10585;p7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6" name="Google Shape;10586;p7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87" name="Google Shape;10587;p75"/>
          <p:cNvGrpSpPr/>
          <p:nvPr/>
        </p:nvGrpSpPr>
        <p:grpSpPr>
          <a:xfrm>
            <a:off x="1767069" y="3184746"/>
            <a:ext cx="286324" cy="348164"/>
            <a:chOff x="1767069" y="3360146"/>
            <a:chExt cx="286324" cy="348164"/>
          </a:xfrm>
        </p:grpSpPr>
        <p:sp>
          <p:nvSpPr>
            <p:cNvPr id="10588" name="Google Shape;10588;p7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p7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0" name="Google Shape;10590;p7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1" name="Google Shape;10591;p7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2" name="Google Shape;10592;p7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3" name="Google Shape;10593;p7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4" name="Google Shape;10594;p7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95" name="Google Shape;10595;p75"/>
          <p:cNvGrpSpPr/>
          <p:nvPr/>
        </p:nvGrpSpPr>
        <p:grpSpPr>
          <a:xfrm>
            <a:off x="7149944" y="4090731"/>
            <a:ext cx="260283" cy="345914"/>
            <a:chOff x="7149944" y="4266131"/>
            <a:chExt cx="260283" cy="345914"/>
          </a:xfrm>
        </p:grpSpPr>
        <p:sp>
          <p:nvSpPr>
            <p:cNvPr id="10596" name="Google Shape;10596;p7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7" name="Google Shape;10597;p7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p7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p7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p7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1" name="Google Shape;10601;p7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2" name="Google Shape;10602;p75"/>
          <p:cNvGrpSpPr/>
          <p:nvPr/>
        </p:nvGrpSpPr>
        <p:grpSpPr>
          <a:xfrm>
            <a:off x="6695051" y="4083951"/>
            <a:ext cx="270104" cy="360233"/>
            <a:chOff x="6695051" y="4259351"/>
            <a:chExt cx="270104" cy="360233"/>
          </a:xfrm>
        </p:grpSpPr>
        <p:sp>
          <p:nvSpPr>
            <p:cNvPr id="10603" name="Google Shape;10603;p7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p7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p7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6" name="Google Shape;10606;p7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7" name="Google Shape;10607;p75"/>
          <p:cNvGrpSpPr/>
          <p:nvPr/>
        </p:nvGrpSpPr>
        <p:grpSpPr>
          <a:xfrm>
            <a:off x="8047661" y="4082051"/>
            <a:ext cx="277263" cy="362514"/>
            <a:chOff x="8047661" y="4257451"/>
            <a:chExt cx="277263" cy="362514"/>
          </a:xfrm>
        </p:grpSpPr>
        <p:sp>
          <p:nvSpPr>
            <p:cNvPr id="10608" name="Google Shape;10608;p7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9" name="Google Shape;10609;p7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p7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7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2" name="Google Shape;10612;p75"/>
          <p:cNvGrpSpPr/>
          <p:nvPr/>
        </p:nvGrpSpPr>
        <p:grpSpPr>
          <a:xfrm>
            <a:off x="6248078" y="3609068"/>
            <a:ext cx="277263" cy="356115"/>
            <a:chOff x="6248078" y="3784468"/>
            <a:chExt cx="277263" cy="356115"/>
          </a:xfrm>
        </p:grpSpPr>
        <p:sp>
          <p:nvSpPr>
            <p:cNvPr id="10613" name="Google Shape;10613;p7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p7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p7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p7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p7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8" name="Google Shape;10618;p75"/>
          <p:cNvGrpSpPr/>
          <p:nvPr/>
        </p:nvGrpSpPr>
        <p:grpSpPr>
          <a:xfrm>
            <a:off x="5800725" y="3610589"/>
            <a:ext cx="277644" cy="354594"/>
            <a:chOff x="5800725" y="3785989"/>
            <a:chExt cx="277644" cy="354594"/>
          </a:xfrm>
        </p:grpSpPr>
        <p:sp>
          <p:nvSpPr>
            <p:cNvPr id="10619" name="Google Shape;10619;p7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p7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7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p7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3" name="Google Shape;10623;p7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4" name="Google Shape;10624;p7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p7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26" name="Google Shape;10626;p75"/>
          <p:cNvGrpSpPr/>
          <p:nvPr/>
        </p:nvGrpSpPr>
        <p:grpSpPr>
          <a:xfrm>
            <a:off x="2206122" y="3185348"/>
            <a:ext cx="308183" cy="347562"/>
            <a:chOff x="2206122" y="3360748"/>
            <a:chExt cx="308183" cy="347562"/>
          </a:xfrm>
        </p:grpSpPr>
        <p:sp>
          <p:nvSpPr>
            <p:cNvPr id="10627" name="Google Shape;10627;p7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7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7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0" name="Google Shape;10630;p7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1" name="Google Shape;10631;p7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32" name="Google Shape;10632;p75"/>
          <p:cNvGrpSpPr/>
          <p:nvPr/>
        </p:nvGrpSpPr>
        <p:grpSpPr>
          <a:xfrm>
            <a:off x="5353403" y="3610209"/>
            <a:ext cx="277992" cy="354974"/>
            <a:chOff x="5353403" y="3785609"/>
            <a:chExt cx="277992" cy="354974"/>
          </a:xfrm>
        </p:grpSpPr>
        <p:sp>
          <p:nvSpPr>
            <p:cNvPr id="10633" name="Google Shape;10633;p7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7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5" name="Google Shape;10635;p7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6" name="Google Shape;10636;p7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7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p7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39" name="Google Shape;10639;p75"/>
          <p:cNvGrpSpPr/>
          <p:nvPr/>
        </p:nvGrpSpPr>
        <p:grpSpPr>
          <a:xfrm>
            <a:off x="4896229" y="3610589"/>
            <a:ext cx="278784" cy="354594"/>
            <a:chOff x="4896229" y="3785989"/>
            <a:chExt cx="278784" cy="354594"/>
          </a:xfrm>
        </p:grpSpPr>
        <p:sp>
          <p:nvSpPr>
            <p:cNvPr id="10640" name="Google Shape;10640;p7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1" name="Google Shape;10641;p7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2" name="Google Shape;10642;p7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3" name="Google Shape;10643;p7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4" name="Google Shape;10644;p7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5" name="Google Shape;10645;p7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6" name="Google Shape;10646;p75"/>
          <p:cNvGrpSpPr/>
          <p:nvPr/>
        </p:nvGrpSpPr>
        <p:grpSpPr>
          <a:xfrm>
            <a:off x="7592387" y="3612458"/>
            <a:ext cx="273874" cy="351204"/>
            <a:chOff x="7592387" y="3787858"/>
            <a:chExt cx="273874" cy="351204"/>
          </a:xfrm>
        </p:grpSpPr>
        <p:sp>
          <p:nvSpPr>
            <p:cNvPr id="10647" name="Google Shape;10647;p7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8" name="Google Shape;10648;p7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9" name="Google Shape;10649;p7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0" name="Google Shape;10650;p7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1" name="Google Shape;10651;p75"/>
          <p:cNvGrpSpPr/>
          <p:nvPr/>
        </p:nvGrpSpPr>
        <p:grpSpPr>
          <a:xfrm>
            <a:off x="7145794" y="3612458"/>
            <a:ext cx="274254" cy="350444"/>
            <a:chOff x="7145794" y="3787858"/>
            <a:chExt cx="274254" cy="350444"/>
          </a:xfrm>
        </p:grpSpPr>
        <p:sp>
          <p:nvSpPr>
            <p:cNvPr id="10652" name="Google Shape;10652;p7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3" name="Google Shape;10653;p7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7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5" name="Google Shape;10655;p7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6" name="Google Shape;10656;p7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7" name="Google Shape;10657;p7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8" name="Google Shape;10658;p75"/>
          <p:cNvGrpSpPr/>
          <p:nvPr/>
        </p:nvGrpSpPr>
        <p:grpSpPr>
          <a:xfrm>
            <a:off x="8054060" y="3611698"/>
            <a:ext cx="266334" cy="353834"/>
            <a:chOff x="8054060" y="3787098"/>
            <a:chExt cx="266334" cy="353834"/>
          </a:xfrm>
        </p:grpSpPr>
        <p:sp>
          <p:nvSpPr>
            <p:cNvPr id="10659" name="Google Shape;10659;p7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0" name="Google Shape;10660;p7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p7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7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63" name="Google Shape;10663;p75"/>
          <p:cNvGrpSpPr/>
          <p:nvPr/>
        </p:nvGrpSpPr>
        <p:grpSpPr>
          <a:xfrm>
            <a:off x="6702211" y="3607199"/>
            <a:ext cx="270104" cy="361754"/>
            <a:chOff x="6702211" y="3782599"/>
            <a:chExt cx="270104" cy="361754"/>
          </a:xfrm>
        </p:grpSpPr>
        <p:sp>
          <p:nvSpPr>
            <p:cNvPr id="10664" name="Google Shape;10664;p7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5" name="Google Shape;10665;p7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6" name="Google Shape;10666;p7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7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7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69" name="Google Shape;10669;p75"/>
          <p:cNvGrpSpPr/>
          <p:nvPr/>
        </p:nvGrpSpPr>
        <p:grpSpPr>
          <a:xfrm>
            <a:off x="3516886" y="3263327"/>
            <a:ext cx="391854" cy="269922"/>
            <a:chOff x="3516850" y="3406526"/>
            <a:chExt cx="369674" cy="254644"/>
          </a:xfrm>
        </p:grpSpPr>
        <p:sp>
          <p:nvSpPr>
            <p:cNvPr id="10670" name="Google Shape;10670;p7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1" name="Google Shape;10671;p7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p7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3" name="Google Shape;10673;p7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74" name="Google Shape;10674;p75"/>
          <p:cNvGrpSpPr/>
          <p:nvPr/>
        </p:nvGrpSpPr>
        <p:grpSpPr>
          <a:xfrm>
            <a:off x="1310655" y="3185127"/>
            <a:ext cx="306314" cy="347402"/>
            <a:chOff x="1310655" y="3360527"/>
            <a:chExt cx="306314" cy="347402"/>
          </a:xfrm>
        </p:grpSpPr>
        <p:sp>
          <p:nvSpPr>
            <p:cNvPr id="10675" name="Google Shape;10675;p7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p7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7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p7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9" name="Google Shape;10679;p7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0" name="Google Shape;10680;p75"/>
          <p:cNvGrpSpPr/>
          <p:nvPr/>
        </p:nvGrpSpPr>
        <p:grpSpPr>
          <a:xfrm>
            <a:off x="3119678" y="3184746"/>
            <a:ext cx="269343" cy="348543"/>
            <a:chOff x="3119678" y="3360146"/>
            <a:chExt cx="269343" cy="348543"/>
          </a:xfrm>
        </p:grpSpPr>
        <p:sp>
          <p:nvSpPr>
            <p:cNvPr id="10681" name="Google Shape;10681;p7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7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7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4" name="Google Shape;10684;p7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5" name="Google Shape;10685;p7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6" name="Google Shape;10686;p7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7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8" name="Google Shape;10688;p75"/>
          <p:cNvGrpSpPr/>
          <p:nvPr/>
        </p:nvGrpSpPr>
        <p:grpSpPr>
          <a:xfrm>
            <a:off x="3967213" y="3181547"/>
            <a:ext cx="368185" cy="354753"/>
            <a:chOff x="3967213" y="3356947"/>
            <a:chExt cx="368185" cy="354753"/>
          </a:xfrm>
        </p:grpSpPr>
        <p:sp>
          <p:nvSpPr>
            <p:cNvPr id="10689" name="Google Shape;10689;p7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0" name="Google Shape;10690;p7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7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7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3" name="Google Shape;10693;p7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4" name="Google Shape;10694;p75"/>
          <p:cNvGrpSpPr/>
          <p:nvPr/>
        </p:nvGrpSpPr>
        <p:grpSpPr>
          <a:xfrm>
            <a:off x="871254" y="3184746"/>
            <a:ext cx="285183" cy="347023"/>
            <a:chOff x="871254" y="3360146"/>
            <a:chExt cx="285183" cy="347023"/>
          </a:xfrm>
        </p:grpSpPr>
        <p:sp>
          <p:nvSpPr>
            <p:cNvPr id="10695" name="Google Shape;10695;p7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6" name="Google Shape;10696;p7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7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7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9" name="Google Shape;10699;p75"/>
          <p:cNvGrpSpPr/>
          <p:nvPr/>
        </p:nvGrpSpPr>
        <p:grpSpPr>
          <a:xfrm>
            <a:off x="2665165" y="3184746"/>
            <a:ext cx="281794" cy="349685"/>
            <a:chOff x="2665165" y="3360146"/>
            <a:chExt cx="281794" cy="349685"/>
          </a:xfrm>
        </p:grpSpPr>
        <p:sp>
          <p:nvSpPr>
            <p:cNvPr id="10700" name="Google Shape;10700;p7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7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7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3" name="Google Shape;10703;p7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4" name="Google Shape;10704;p7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05" name="Google Shape;10705;p75"/>
          <p:cNvGrpSpPr/>
          <p:nvPr/>
        </p:nvGrpSpPr>
        <p:grpSpPr>
          <a:xfrm>
            <a:off x="7156344" y="3172296"/>
            <a:ext cx="264465" cy="353074"/>
            <a:chOff x="7156344" y="3347696"/>
            <a:chExt cx="264465" cy="353074"/>
          </a:xfrm>
        </p:grpSpPr>
        <p:sp>
          <p:nvSpPr>
            <p:cNvPr id="10706" name="Google Shape;10706;p7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7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7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9" name="Google Shape;10709;p7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0" name="Google Shape;10710;p7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1" name="Google Shape;10711;p75"/>
          <p:cNvGrpSpPr/>
          <p:nvPr/>
        </p:nvGrpSpPr>
        <p:grpSpPr>
          <a:xfrm>
            <a:off x="6703732" y="3171536"/>
            <a:ext cx="264813" cy="352693"/>
            <a:chOff x="6703732" y="3346936"/>
            <a:chExt cx="264813" cy="352693"/>
          </a:xfrm>
        </p:grpSpPr>
        <p:sp>
          <p:nvSpPr>
            <p:cNvPr id="10712" name="Google Shape;10712;p7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p7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4" name="Google Shape;10714;p7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p7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p7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7" name="Google Shape;10717;p75"/>
          <p:cNvGrpSpPr/>
          <p:nvPr/>
        </p:nvGrpSpPr>
        <p:grpSpPr>
          <a:xfrm>
            <a:off x="6252228" y="3171536"/>
            <a:ext cx="265193" cy="352693"/>
            <a:chOff x="6252228" y="3346936"/>
            <a:chExt cx="265193" cy="352693"/>
          </a:xfrm>
        </p:grpSpPr>
        <p:sp>
          <p:nvSpPr>
            <p:cNvPr id="10718" name="Google Shape;10718;p7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p7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7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1" name="Google Shape;10721;p75"/>
          <p:cNvGrpSpPr/>
          <p:nvPr/>
        </p:nvGrpSpPr>
        <p:grpSpPr>
          <a:xfrm>
            <a:off x="5801105" y="3172296"/>
            <a:ext cx="264813" cy="351933"/>
            <a:chOff x="5801105" y="3347696"/>
            <a:chExt cx="264813" cy="351933"/>
          </a:xfrm>
        </p:grpSpPr>
        <p:sp>
          <p:nvSpPr>
            <p:cNvPr id="10722" name="Google Shape;10722;p7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3" name="Google Shape;10723;p7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4" name="Google Shape;10724;p7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7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6" name="Google Shape;10726;p75"/>
          <p:cNvGrpSpPr/>
          <p:nvPr/>
        </p:nvGrpSpPr>
        <p:grpSpPr>
          <a:xfrm>
            <a:off x="5349253" y="3171536"/>
            <a:ext cx="265922" cy="352693"/>
            <a:chOff x="5349253" y="3346936"/>
            <a:chExt cx="265922" cy="352693"/>
          </a:xfrm>
        </p:grpSpPr>
        <p:sp>
          <p:nvSpPr>
            <p:cNvPr id="10727" name="Google Shape;10727;p7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8" name="Google Shape;10728;p7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p7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0" name="Google Shape;10730;p7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p7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7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3" name="Google Shape;10733;p75"/>
          <p:cNvGrpSpPr/>
          <p:nvPr/>
        </p:nvGrpSpPr>
        <p:grpSpPr>
          <a:xfrm>
            <a:off x="4907159" y="3171536"/>
            <a:ext cx="264845" cy="354214"/>
            <a:chOff x="4907159" y="3346936"/>
            <a:chExt cx="264845" cy="354214"/>
          </a:xfrm>
        </p:grpSpPr>
        <p:sp>
          <p:nvSpPr>
            <p:cNvPr id="10734" name="Google Shape;10734;p7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7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6" name="Google Shape;10736;p75"/>
          <p:cNvGrpSpPr/>
          <p:nvPr/>
        </p:nvGrpSpPr>
        <p:grpSpPr>
          <a:xfrm>
            <a:off x="8048421" y="3159086"/>
            <a:ext cx="276503" cy="369674"/>
            <a:chOff x="8048421" y="3334486"/>
            <a:chExt cx="276503" cy="369674"/>
          </a:xfrm>
        </p:grpSpPr>
        <p:sp>
          <p:nvSpPr>
            <p:cNvPr id="10737" name="Google Shape;10737;p7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7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7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p7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p7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7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3" name="Google Shape;10743;p75"/>
          <p:cNvGrpSpPr/>
          <p:nvPr/>
        </p:nvGrpSpPr>
        <p:grpSpPr>
          <a:xfrm>
            <a:off x="7575787" y="3154555"/>
            <a:ext cx="295384" cy="376834"/>
            <a:chOff x="7575787" y="3329955"/>
            <a:chExt cx="295384" cy="376834"/>
          </a:xfrm>
        </p:grpSpPr>
        <p:sp>
          <p:nvSpPr>
            <p:cNvPr id="10744" name="Google Shape;10744;p7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5" name="Google Shape;10745;p7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6" name="Google Shape;10746;p7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7" name="Google Shape;10747;p7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7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9" name="Google Shape;10749;p7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0" name="Google Shape;10750;p75"/>
          <p:cNvGrpSpPr/>
          <p:nvPr/>
        </p:nvGrpSpPr>
        <p:grpSpPr>
          <a:xfrm>
            <a:off x="864062" y="2709103"/>
            <a:ext cx="264084" cy="347783"/>
            <a:chOff x="864062" y="2884503"/>
            <a:chExt cx="264084" cy="347783"/>
          </a:xfrm>
        </p:grpSpPr>
        <p:sp>
          <p:nvSpPr>
            <p:cNvPr id="10751" name="Google Shape;10751;p7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2" name="Google Shape;10752;p7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p7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7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7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7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7" name="Google Shape;10757;p7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8" name="Google Shape;10758;p7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7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0" name="Google Shape;10760;p7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61" name="Google Shape;10761;p75"/>
          <p:cNvGrpSpPr/>
          <p:nvPr/>
        </p:nvGrpSpPr>
        <p:grpSpPr>
          <a:xfrm>
            <a:off x="3978523" y="2709261"/>
            <a:ext cx="348955" cy="346516"/>
            <a:chOff x="3978523" y="2884661"/>
            <a:chExt cx="348955" cy="346516"/>
          </a:xfrm>
        </p:grpSpPr>
        <p:sp>
          <p:nvSpPr>
            <p:cNvPr id="10762" name="Google Shape;10762;p7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7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7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5" name="Google Shape;10765;p7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6" name="Google Shape;10766;p7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7" name="Google Shape;10767;p7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7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7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70" name="Google Shape;10770;p75"/>
          <p:cNvGrpSpPr/>
          <p:nvPr/>
        </p:nvGrpSpPr>
        <p:grpSpPr>
          <a:xfrm>
            <a:off x="3556255" y="2709863"/>
            <a:ext cx="347435" cy="345534"/>
            <a:chOff x="3527780" y="2885263"/>
            <a:chExt cx="347435" cy="345534"/>
          </a:xfrm>
        </p:grpSpPr>
        <p:sp>
          <p:nvSpPr>
            <p:cNvPr id="10771" name="Google Shape;10771;p7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2" name="Google Shape;10772;p7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3" name="Google Shape;10773;p7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7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p7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6" name="Google Shape;10776;p7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7" name="Google Shape;10777;p7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p7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p7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p7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1" name="Google Shape;10781;p7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2" name="Google Shape;10782;p7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p7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7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p7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6" name="Google Shape;10786;p7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7" name="Google Shape;10787;p7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8" name="Google Shape;10788;p7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7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7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7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7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3" name="Google Shape;10793;p7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94" name="Google Shape;10794;p75"/>
          <p:cNvGrpSpPr/>
          <p:nvPr/>
        </p:nvGrpSpPr>
        <p:grpSpPr>
          <a:xfrm>
            <a:off x="2239671" y="2709103"/>
            <a:ext cx="218054" cy="348544"/>
            <a:chOff x="2239671" y="2884503"/>
            <a:chExt cx="218054" cy="348544"/>
          </a:xfrm>
        </p:grpSpPr>
        <p:sp>
          <p:nvSpPr>
            <p:cNvPr id="10795" name="Google Shape;10795;p7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6" name="Google Shape;10796;p7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p7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8" name="Google Shape;10798;p7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9" name="Google Shape;10799;p7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0" name="Google Shape;10800;p75"/>
          <p:cNvGrpSpPr/>
          <p:nvPr/>
        </p:nvGrpSpPr>
        <p:grpSpPr>
          <a:xfrm>
            <a:off x="2691555" y="2709103"/>
            <a:ext cx="215044" cy="348924"/>
            <a:chOff x="2691555" y="2884503"/>
            <a:chExt cx="215044" cy="348924"/>
          </a:xfrm>
        </p:grpSpPr>
        <p:sp>
          <p:nvSpPr>
            <p:cNvPr id="10801" name="Google Shape;10801;p7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7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p7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4" name="Google Shape;10804;p75"/>
          <p:cNvGrpSpPr/>
          <p:nvPr/>
        </p:nvGrpSpPr>
        <p:grpSpPr>
          <a:xfrm>
            <a:off x="1770459" y="2709103"/>
            <a:ext cx="254644" cy="348828"/>
            <a:chOff x="1770459" y="2884503"/>
            <a:chExt cx="254644" cy="348828"/>
          </a:xfrm>
        </p:grpSpPr>
        <p:sp>
          <p:nvSpPr>
            <p:cNvPr id="10805" name="Google Shape;10805;p7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p7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7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7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7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7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1" name="Google Shape;10811;p7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2" name="Google Shape;10812;p7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13" name="Google Shape;10813;p75"/>
          <p:cNvGrpSpPr/>
          <p:nvPr/>
        </p:nvGrpSpPr>
        <p:grpSpPr>
          <a:xfrm>
            <a:off x="1317466" y="2709483"/>
            <a:ext cx="258382" cy="348543"/>
            <a:chOff x="1317466" y="2884883"/>
            <a:chExt cx="258382" cy="348543"/>
          </a:xfrm>
        </p:grpSpPr>
        <p:sp>
          <p:nvSpPr>
            <p:cNvPr id="10814" name="Google Shape;10814;p7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7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7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7" name="Google Shape;10817;p7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8" name="Google Shape;10818;p7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7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0" name="Google Shape;10820;p7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1" name="Google Shape;10821;p7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22" name="Google Shape;10822;p75"/>
          <p:cNvGrpSpPr/>
          <p:nvPr/>
        </p:nvGrpSpPr>
        <p:grpSpPr>
          <a:xfrm>
            <a:off x="3121167" y="2709483"/>
            <a:ext cx="258414" cy="348543"/>
            <a:chOff x="3121167" y="2884883"/>
            <a:chExt cx="258414" cy="348543"/>
          </a:xfrm>
        </p:grpSpPr>
        <p:sp>
          <p:nvSpPr>
            <p:cNvPr id="10823" name="Google Shape;10823;p7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7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5" name="Google Shape;10825;p7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7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7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p7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7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p7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1" name="Google Shape;10831;p75"/>
          <p:cNvGrpSpPr/>
          <p:nvPr/>
        </p:nvGrpSpPr>
        <p:grpSpPr>
          <a:xfrm>
            <a:off x="4899999" y="2706695"/>
            <a:ext cx="271244" cy="346801"/>
            <a:chOff x="4899999" y="2882095"/>
            <a:chExt cx="271244" cy="346801"/>
          </a:xfrm>
        </p:grpSpPr>
        <p:sp>
          <p:nvSpPr>
            <p:cNvPr id="10832" name="Google Shape;10832;p7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3" name="Google Shape;10833;p7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4" name="Google Shape;10834;p7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p7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7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7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8" name="Google Shape;10838;p7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9" name="Google Shape;10839;p7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0" name="Google Shape;10840;p7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7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2" name="Google Shape;10842;p75"/>
          <p:cNvGrpSpPr/>
          <p:nvPr/>
        </p:nvGrpSpPr>
        <p:grpSpPr>
          <a:xfrm>
            <a:off x="7162775" y="2705713"/>
            <a:ext cx="259523" cy="346294"/>
            <a:chOff x="7162775" y="2881113"/>
            <a:chExt cx="259523" cy="346294"/>
          </a:xfrm>
        </p:grpSpPr>
        <p:sp>
          <p:nvSpPr>
            <p:cNvPr id="10843" name="Google Shape;10843;p7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7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7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p7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7" name="Google Shape;10847;p7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8" name="Google Shape;10848;p7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9" name="Google Shape;10849;p75"/>
          <p:cNvGrpSpPr/>
          <p:nvPr/>
        </p:nvGrpSpPr>
        <p:grpSpPr>
          <a:xfrm>
            <a:off x="6709751" y="2706442"/>
            <a:ext cx="261075" cy="347815"/>
            <a:chOff x="6709751" y="2881842"/>
            <a:chExt cx="261075" cy="347815"/>
          </a:xfrm>
        </p:grpSpPr>
        <p:sp>
          <p:nvSpPr>
            <p:cNvPr id="10850" name="Google Shape;10850;p7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p7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2" name="Google Shape;10852;p7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3" name="Google Shape;10853;p7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4" name="Google Shape;10854;p7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5" name="Google Shape;10855;p7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6" name="Google Shape;10856;p75"/>
          <p:cNvGrpSpPr/>
          <p:nvPr/>
        </p:nvGrpSpPr>
        <p:grpSpPr>
          <a:xfrm>
            <a:off x="5807156" y="2705713"/>
            <a:ext cx="261043" cy="348163"/>
            <a:chOff x="5807156" y="2881113"/>
            <a:chExt cx="261043" cy="348163"/>
          </a:xfrm>
        </p:grpSpPr>
        <p:sp>
          <p:nvSpPr>
            <p:cNvPr id="10857" name="Google Shape;10857;p7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7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p7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0" name="Google Shape;10860;p7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7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62" name="Google Shape;10862;p75"/>
          <p:cNvGrpSpPr/>
          <p:nvPr/>
        </p:nvGrpSpPr>
        <p:grpSpPr>
          <a:xfrm>
            <a:off x="5355653" y="2706093"/>
            <a:ext cx="262184" cy="346643"/>
            <a:chOff x="5355653" y="2881493"/>
            <a:chExt cx="262184" cy="346643"/>
          </a:xfrm>
        </p:grpSpPr>
        <p:sp>
          <p:nvSpPr>
            <p:cNvPr id="10863" name="Google Shape;10863;p7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p7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7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6" name="Google Shape;10866;p7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7" name="Google Shape;10867;p7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68" name="Google Shape;10868;p75"/>
          <p:cNvGrpSpPr/>
          <p:nvPr/>
        </p:nvGrpSpPr>
        <p:grpSpPr>
          <a:xfrm>
            <a:off x="8055961" y="2706442"/>
            <a:ext cx="260283" cy="345914"/>
            <a:chOff x="8055961" y="2881842"/>
            <a:chExt cx="260283" cy="345914"/>
          </a:xfrm>
        </p:grpSpPr>
        <p:sp>
          <p:nvSpPr>
            <p:cNvPr id="10869" name="Google Shape;10869;p7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7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1" name="Google Shape;10871;p7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2" name="Google Shape;10872;p7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3" name="Google Shape;10873;p75"/>
          <p:cNvGrpSpPr/>
          <p:nvPr/>
        </p:nvGrpSpPr>
        <p:grpSpPr>
          <a:xfrm>
            <a:off x="7609368" y="2718512"/>
            <a:ext cx="264813" cy="353105"/>
            <a:chOff x="7609368" y="2893912"/>
            <a:chExt cx="264813" cy="353105"/>
          </a:xfrm>
        </p:grpSpPr>
        <p:sp>
          <p:nvSpPr>
            <p:cNvPr id="10874" name="Google Shape;10874;p7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7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7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7" name="Google Shape;10877;p7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p7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7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0" name="Google Shape;10880;p75"/>
          <p:cNvGrpSpPr/>
          <p:nvPr/>
        </p:nvGrpSpPr>
        <p:grpSpPr>
          <a:xfrm>
            <a:off x="6248458" y="2694372"/>
            <a:ext cx="270864" cy="360645"/>
            <a:chOff x="6248458" y="2869772"/>
            <a:chExt cx="270864" cy="360645"/>
          </a:xfrm>
        </p:grpSpPr>
        <p:sp>
          <p:nvSpPr>
            <p:cNvPr id="10881" name="Google Shape;10881;p7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2" name="Google Shape;10882;p7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3" name="Google Shape;10883;p7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4" name="Google Shape;10884;p7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5" name="Google Shape;10885;p7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6" name="Google Shape;10886;p75"/>
          <p:cNvGrpSpPr/>
          <p:nvPr/>
        </p:nvGrpSpPr>
        <p:grpSpPr>
          <a:xfrm>
            <a:off x="3075928" y="2270398"/>
            <a:ext cx="363243" cy="300675"/>
            <a:chOff x="3075928" y="2445798"/>
            <a:chExt cx="363243" cy="300675"/>
          </a:xfrm>
        </p:grpSpPr>
        <p:sp>
          <p:nvSpPr>
            <p:cNvPr id="10887" name="Google Shape;10887;p7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8" name="Google Shape;10888;p7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9" name="Google Shape;10889;p7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0" name="Google Shape;10890;p7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1" name="Google Shape;10891;p7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2" name="Google Shape;10892;p7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7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7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7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6" name="Google Shape;10896;p7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7" name="Google Shape;10897;p7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8" name="Google Shape;10898;p75"/>
          <p:cNvGrpSpPr/>
          <p:nvPr/>
        </p:nvGrpSpPr>
        <p:grpSpPr>
          <a:xfrm>
            <a:off x="2633105" y="2256459"/>
            <a:ext cx="363243" cy="328585"/>
            <a:chOff x="2633105" y="2431859"/>
            <a:chExt cx="363243" cy="328585"/>
          </a:xfrm>
        </p:grpSpPr>
        <p:sp>
          <p:nvSpPr>
            <p:cNvPr id="10899" name="Google Shape;10899;p7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0" name="Google Shape;10900;p7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7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7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3" name="Google Shape;10903;p7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4" name="Google Shape;10904;p7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7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6" name="Google Shape;10906;p7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7" name="Google Shape;10907;p75"/>
          <p:cNvGrpSpPr/>
          <p:nvPr/>
        </p:nvGrpSpPr>
        <p:grpSpPr>
          <a:xfrm>
            <a:off x="2189142" y="2245910"/>
            <a:ext cx="365904" cy="350064"/>
            <a:chOff x="2189142" y="2421310"/>
            <a:chExt cx="365904" cy="350064"/>
          </a:xfrm>
        </p:grpSpPr>
        <p:sp>
          <p:nvSpPr>
            <p:cNvPr id="10908" name="Google Shape;10908;p7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9" name="Google Shape;10909;p7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0" name="Google Shape;10910;p7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1" name="Google Shape;10911;p7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2" name="Google Shape;10912;p7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3" name="Google Shape;10913;p7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4" name="Google Shape;10914;p7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7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6" name="Google Shape;10916;p7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17" name="Google Shape;10917;p75"/>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18" name="Google Shape;10918;p75"/>
          <p:cNvGrpSpPr/>
          <p:nvPr/>
        </p:nvGrpSpPr>
        <p:grpSpPr>
          <a:xfrm>
            <a:off x="3961923" y="2310917"/>
            <a:ext cx="364415" cy="220936"/>
            <a:chOff x="3961923" y="2486317"/>
            <a:chExt cx="364415" cy="220936"/>
          </a:xfrm>
        </p:grpSpPr>
        <p:sp>
          <p:nvSpPr>
            <p:cNvPr id="10919" name="Google Shape;10919;p7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0" name="Google Shape;10920;p7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1" name="Google Shape;10921;p7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2" name="Google Shape;10922;p7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23" name="Google Shape;10923;p75"/>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24" name="Google Shape;10924;p75"/>
          <p:cNvGrpSpPr/>
          <p:nvPr/>
        </p:nvGrpSpPr>
        <p:grpSpPr>
          <a:xfrm>
            <a:off x="1303876" y="2243977"/>
            <a:ext cx="363275" cy="354626"/>
            <a:chOff x="1303876" y="2419377"/>
            <a:chExt cx="363275" cy="354626"/>
          </a:xfrm>
        </p:grpSpPr>
        <p:sp>
          <p:nvSpPr>
            <p:cNvPr id="10925" name="Google Shape;10925;p7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6" name="Google Shape;10926;p7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7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8" name="Google Shape;10928;p7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9" name="Google Shape;10929;p7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7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7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2" name="Google Shape;10932;p7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3" name="Google Shape;10933;p75"/>
          <p:cNvGrpSpPr/>
          <p:nvPr/>
        </p:nvGrpSpPr>
        <p:grpSpPr>
          <a:xfrm>
            <a:off x="861053" y="2239510"/>
            <a:ext cx="362134" cy="363623"/>
            <a:chOff x="861053" y="2414910"/>
            <a:chExt cx="362134" cy="363623"/>
          </a:xfrm>
        </p:grpSpPr>
        <p:sp>
          <p:nvSpPr>
            <p:cNvPr id="10934" name="Google Shape;10934;p7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p7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p7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7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7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9" name="Google Shape;10939;p75"/>
          <p:cNvGrpSpPr/>
          <p:nvPr/>
        </p:nvGrpSpPr>
        <p:grpSpPr>
          <a:xfrm>
            <a:off x="7594288" y="2239859"/>
            <a:ext cx="279513" cy="355735"/>
            <a:chOff x="7594288" y="2415259"/>
            <a:chExt cx="279513" cy="355735"/>
          </a:xfrm>
        </p:grpSpPr>
        <p:sp>
          <p:nvSpPr>
            <p:cNvPr id="10940" name="Google Shape;10940;p7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7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7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p7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4" name="Google Shape;10944;p7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5" name="Google Shape;10945;p7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6" name="Google Shape;10946;p75"/>
          <p:cNvGrpSpPr/>
          <p:nvPr/>
        </p:nvGrpSpPr>
        <p:grpSpPr>
          <a:xfrm>
            <a:off x="7145794" y="2240239"/>
            <a:ext cx="278784" cy="355735"/>
            <a:chOff x="7145794" y="2415639"/>
            <a:chExt cx="278784" cy="355735"/>
          </a:xfrm>
        </p:grpSpPr>
        <p:sp>
          <p:nvSpPr>
            <p:cNvPr id="10947" name="Google Shape;10947;p7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7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7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0" name="Google Shape;10950;p7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1" name="Google Shape;10951;p7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7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7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4" name="Google Shape;10954;p7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7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p7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57" name="Google Shape;10957;p75"/>
          <p:cNvGrpSpPr/>
          <p:nvPr/>
        </p:nvGrpSpPr>
        <p:grpSpPr>
          <a:xfrm>
            <a:off x="6698441" y="2239130"/>
            <a:ext cx="277644" cy="357984"/>
            <a:chOff x="6698441" y="2414530"/>
            <a:chExt cx="277644" cy="357984"/>
          </a:xfrm>
        </p:grpSpPr>
        <p:sp>
          <p:nvSpPr>
            <p:cNvPr id="10958" name="Google Shape;10958;p7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7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7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7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7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3" name="Google Shape;10963;p7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4" name="Google Shape;10964;p75"/>
          <p:cNvGrpSpPr/>
          <p:nvPr/>
        </p:nvGrpSpPr>
        <p:grpSpPr>
          <a:xfrm>
            <a:off x="4897750" y="2240239"/>
            <a:ext cx="279513" cy="357255"/>
            <a:chOff x="4897750" y="2415639"/>
            <a:chExt cx="279513" cy="357255"/>
          </a:xfrm>
        </p:grpSpPr>
        <p:sp>
          <p:nvSpPr>
            <p:cNvPr id="10965" name="Google Shape;10965;p7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6" name="Google Shape;10966;p7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7" name="Google Shape;10967;p7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8" name="Google Shape;10968;p7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9" name="Google Shape;10969;p7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p7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1" name="Google Shape;10971;p7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2" name="Google Shape;10972;p7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73" name="Google Shape;10973;p75"/>
          <p:cNvGrpSpPr/>
          <p:nvPr/>
        </p:nvGrpSpPr>
        <p:grpSpPr>
          <a:xfrm>
            <a:off x="5812066" y="2240619"/>
            <a:ext cx="264813" cy="353454"/>
            <a:chOff x="5812066" y="2416019"/>
            <a:chExt cx="264813" cy="353454"/>
          </a:xfrm>
        </p:grpSpPr>
        <p:sp>
          <p:nvSpPr>
            <p:cNvPr id="10974" name="Google Shape;10974;p7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5" name="Google Shape;10975;p7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6" name="Google Shape;10976;p7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7" name="Google Shape;10977;p7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8" name="Google Shape;10978;p7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9" name="Google Shape;10979;p7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0" name="Google Shape;10980;p7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1" name="Google Shape;10981;p75"/>
          <p:cNvGrpSpPr/>
          <p:nvPr/>
        </p:nvGrpSpPr>
        <p:grpSpPr>
          <a:xfrm>
            <a:off x="8054820" y="2240999"/>
            <a:ext cx="264433" cy="353454"/>
            <a:chOff x="8054820" y="2416399"/>
            <a:chExt cx="264433" cy="353454"/>
          </a:xfrm>
        </p:grpSpPr>
        <p:sp>
          <p:nvSpPr>
            <p:cNvPr id="10982" name="Google Shape;10982;p7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p7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4" name="Google Shape;10984;p7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5" name="Google Shape;10985;p7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6" name="Google Shape;10986;p7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7" name="Google Shape;10987;p7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8" name="Google Shape;10988;p75"/>
          <p:cNvGrpSpPr/>
          <p:nvPr/>
        </p:nvGrpSpPr>
        <p:grpSpPr>
          <a:xfrm>
            <a:off x="5356413" y="2237990"/>
            <a:ext cx="271212" cy="361374"/>
            <a:chOff x="5356413" y="2413390"/>
            <a:chExt cx="271212" cy="361374"/>
          </a:xfrm>
        </p:grpSpPr>
        <p:sp>
          <p:nvSpPr>
            <p:cNvPr id="10989" name="Google Shape;10989;p7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0" name="Google Shape;10990;p7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p7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2" name="Google Shape;10992;p7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p7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94" name="Google Shape;10994;p75"/>
          <p:cNvGrpSpPr/>
          <p:nvPr/>
        </p:nvGrpSpPr>
        <p:grpSpPr>
          <a:xfrm>
            <a:off x="6255238" y="2236849"/>
            <a:ext cx="271244" cy="360994"/>
            <a:chOff x="6255238" y="2412249"/>
            <a:chExt cx="271244" cy="360994"/>
          </a:xfrm>
        </p:grpSpPr>
        <p:sp>
          <p:nvSpPr>
            <p:cNvPr id="10995" name="Google Shape;10995;p7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p7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7" name="Google Shape;10997;p7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8" name="Google Shape;10998;p7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9" name="Google Shape;10999;p7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0" name="Google Shape;11000;p7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1" name="Google Shape;11001;p75"/>
          <p:cNvGrpSpPr/>
          <p:nvPr/>
        </p:nvGrpSpPr>
        <p:grpSpPr>
          <a:xfrm>
            <a:off x="2185372" y="1782399"/>
            <a:ext cx="366664" cy="366981"/>
            <a:chOff x="2185372" y="1957799"/>
            <a:chExt cx="366664" cy="366981"/>
          </a:xfrm>
        </p:grpSpPr>
        <p:sp>
          <p:nvSpPr>
            <p:cNvPr id="11002" name="Google Shape;11002;p7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3" name="Google Shape;11003;p7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4" name="Google Shape;11004;p7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5" name="Google Shape;11005;p7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7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7" name="Google Shape;11007;p7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8" name="Google Shape;11008;p7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9" name="Google Shape;11009;p7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0" name="Google Shape;11010;p75"/>
          <p:cNvGrpSpPr/>
          <p:nvPr/>
        </p:nvGrpSpPr>
        <p:grpSpPr>
          <a:xfrm>
            <a:off x="1737258" y="1812971"/>
            <a:ext cx="370815" cy="307359"/>
            <a:chOff x="1737258" y="1988371"/>
            <a:chExt cx="370815" cy="307359"/>
          </a:xfrm>
        </p:grpSpPr>
        <p:sp>
          <p:nvSpPr>
            <p:cNvPr id="11011" name="Google Shape;11011;p7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p7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p7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4" name="Google Shape;11014;p7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5" name="Google Shape;11015;p75"/>
          <p:cNvGrpSpPr/>
          <p:nvPr/>
        </p:nvGrpSpPr>
        <p:grpSpPr>
          <a:xfrm>
            <a:off x="848983" y="1814111"/>
            <a:ext cx="369293" cy="304350"/>
            <a:chOff x="848983" y="1989511"/>
            <a:chExt cx="369293" cy="304350"/>
          </a:xfrm>
        </p:grpSpPr>
        <p:sp>
          <p:nvSpPr>
            <p:cNvPr id="11016" name="Google Shape;11016;p7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7" name="Google Shape;11017;p7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8" name="Google Shape;11018;p7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9" name="Google Shape;11019;p7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0" name="Google Shape;11020;p7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1" name="Google Shape;11021;p75"/>
          <p:cNvGrpSpPr/>
          <p:nvPr/>
        </p:nvGrpSpPr>
        <p:grpSpPr>
          <a:xfrm>
            <a:off x="3074027" y="1808377"/>
            <a:ext cx="380604" cy="313854"/>
            <a:chOff x="3074027" y="1983777"/>
            <a:chExt cx="380604" cy="313854"/>
          </a:xfrm>
        </p:grpSpPr>
        <p:sp>
          <p:nvSpPr>
            <p:cNvPr id="11022" name="Google Shape;11022;p7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3" name="Google Shape;11023;p7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4" name="Google Shape;11024;p7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5" name="Google Shape;11025;p7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6" name="Google Shape;11026;p7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7" name="Google Shape;11027;p75"/>
          <p:cNvGrpSpPr/>
          <p:nvPr/>
        </p:nvGrpSpPr>
        <p:grpSpPr>
          <a:xfrm>
            <a:off x="3522521" y="1800457"/>
            <a:ext cx="367013" cy="331278"/>
            <a:chOff x="3522521" y="1975857"/>
            <a:chExt cx="367013" cy="331278"/>
          </a:xfrm>
        </p:grpSpPr>
        <p:sp>
          <p:nvSpPr>
            <p:cNvPr id="11028" name="Google Shape;11028;p7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9" name="Google Shape;11029;p7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0" name="Google Shape;11030;p7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p7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p7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3" name="Google Shape;11033;p7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4" name="Google Shape;11034;p7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35" name="Google Shape;11035;p75"/>
          <p:cNvGrpSpPr/>
          <p:nvPr/>
        </p:nvGrpSpPr>
        <p:grpSpPr>
          <a:xfrm>
            <a:off x="2630824" y="1801566"/>
            <a:ext cx="368186" cy="330454"/>
            <a:chOff x="2630824" y="1976966"/>
            <a:chExt cx="368186" cy="330454"/>
          </a:xfrm>
        </p:grpSpPr>
        <p:sp>
          <p:nvSpPr>
            <p:cNvPr id="11036" name="Google Shape;11036;p7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7" name="Google Shape;11037;p7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8" name="Google Shape;11038;p7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7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7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1" name="Google Shape;11041;p7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2" name="Google Shape;11042;p7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3" name="Google Shape;11043;p7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4" name="Google Shape;11044;p75"/>
          <p:cNvGrpSpPr/>
          <p:nvPr/>
        </p:nvGrpSpPr>
        <p:grpSpPr>
          <a:xfrm>
            <a:off x="1293706" y="1791016"/>
            <a:ext cx="369294" cy="350444"/>
            <a:chOff x="1293706" y="1966416"/>
            <a:chExt cx="369294" cy="350444"/>
          </a:xfrm>
        </p:grpSpPr>
        <p:sp>
          <p:nvSpPr>
            <p:cNvPr id="11045" name="Google Shape;11045;p7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6" name="Google Shape;11046;p7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7" name="Google Shape;11047;p7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8" name="Google Shape;11048;p7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9" name="Google Shape;11049;p7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0" name="Google Shape;11050;p7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1" name="Google Shape;11051;p7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2" name="Google Shape;11052;p7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3" name="Google Shape;11053;p75"/>
          <p:cNvGrpSpPr/>
          <p:nvPr/>
        </p:nvGrpSpPr>
        <p:grpSpPr>
          <a:xfrm>
            <a:off x="3967213" y="1800077"/>
            <a:ext cx="368185" cy="331816"/>
            <a:chOff x="3967213" y="1975477"/>
            <a:chExt cx="368185" cy="331816"/>
          </a:xfrm>
        </p:grpSpPr>
        <p:sp>
          <p:nvSpPr>
            <p:cNvPr id="11054" name="Google Shape;11054;p7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5" name="Google Shape;11055;p7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7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7" name="Google Shape;11057;p75"/>
          <p:cNvGrpSpPr/>
          <p:nvPr/>
        </p:nvGrpSpPr>
        <p:grpSpPr>
          <a:xfrm>
            <a:off x="8047661" y="1793646"/>
            <a:ext cx="279132" cy="356875"/>
            <a:chOff x="8047661" y="1969046"/>
            <a:chExt cx="279132" cy="356875"/>
          </a:xfrm>
        </p:grpSpPr>
        <p:sp>
          <p:nvSpPr>
            <p:cNvPr id="11058" name="Google Shape;11058;p7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9" name="Google Shape;11059;p7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0" name="Google Shape;11060;p7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1" name="Google Shape;11061;p7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2" name="Google Shape;11062;p75"/>
          <p:cNvGrpSpPr/>
          <p:nvPr/>
        </p:nvGrpSpPr>
        <p:grpSpPr>
          <a:xfrm>
            <a:off x="7596157" y="1792759"/>
            <a:ext cx="279544" cy="358142"/>
            <a:chOff x="7596157" y="1968159"/>
            <a:chExt cx="279544" cy="358142"/>
          </a:xfrm>
        </p:grpSpPr>
        <p:sp>
          <p:nvSpPr>
            <p:cNvPr id="11063" name="Google Shape;11063;p7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4" name="Google Shape;11064;p7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5" name="Google Shape;11065;p7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6" name="Google Shape;11066;p7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p7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8" name="Google Shape;11068;p7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9" name="Google Shape;11069;p75"/>
          <p:cNvGrpSpPr/>
          <p:nvPr/>
        </p:nvGrpSpPr>
        <p:grpSpPr>
          <a:xfrm>
            <a:off x="7147315" y="1793646"/>
            <a:ext cx="279513" cy="357635"/>
            <a:chOff x="7147315" y="1969046"/>
            <a:chExt cx="279513" cy="357635"/>
          </a:xfrm>
        </p:grpSpPr>
        <p:sp>
          <p:nvSpPr>
            <p:cNvPr id="11070" name="Google Shape;11070;p7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1" name="Google Shape;11071;p7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2" name="Google Shape;11072;p7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7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7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p7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6" name="Google Shape;11076;p7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77" name="Google Shape;11077;p75"/>
          <p:cNvGrpSpPr/>
          <p:nvPr/>
        </p:nvGrpSpPr>
        <p:grpSpPr>
          <a:xfrm>
            <a:off x="6697681" y="1792917"/>
            <a:ext cx="280305" cy="359093"/>
            <a:chOff x="6697681" y="1968317"/>
            <a:chExt cx="280305" cy="359093"/>
          </a:xfrm>
        </p:grpSpPr>
        <p:sp>
          <p:nvSpPr>
            <p:cNvPr id="11078" name="Google Shape;11078;p7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9" name="Google Shape;11079;p7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0" name="Google Shape;11080;p7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1" name="Google Shape;11081;p7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2" name="Google Shape;11082;p7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3" name="Google Shape;11083;p7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4" name="Google Shape;11084;p7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5" name="Google Shape;11085;p75"/>
          <p:cNvGrpSpPr/>
          <p:nvPr/>
        </p:nvGrpSpPr>
        <p:grpSpPr>
          <a:xfrm>
            <a:off x="6248839" y="1792537"/>
            <a:ext cx="280273" cy="358745"/>
            <a:chOff x="6248839" y="1967937"/>
            <a:chExt cx="280273" cy="358745"/>
          </a:xfrm>
        </p:grpSpPr>
        <p:sp>
          <p:nvSpPr>
            <p:cNvPr id="11086" name="Google Shape;11086;p7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7" name="Google Shape;11087;p7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8" name="Google Shape;11088;p7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9" name="Google Shape;11089;p7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7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1" name="Google Shape;11091;p7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2" name="Google Shape;11092;p75"/>
          <p:cNvGrpSpPr/>
          <p:nvPr/>
        </p:nvGrpSpPr>
        <p:grpSpPr>
          <a:xfrm>
            <a:off x="5801485" y="1793646"/>
            <a:ext cx="279164" cy="357793"/>
            <a:chOff x="5801485" y="1969046"/>
            <a:chExt cx="279164" cy="357793"/>
          </a:xfrm>
        </p:grpSpPr>
        <p:sp>
          <p:nvSpPr>
            <p:cNvPr id="11093" name="Google Shape;11093;p7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4" name="Google Shape;11094;p7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5" name="Google Shape;11095;p7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6" name="Google Shape;11096;p7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7" name="Google Shape;11097;p7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8" name="Google Shape;11098;p7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9" name="Google Shape;11099;p7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0" name="Google Shape;11100;p7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p7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p7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3" name="Google Shape;11103;p7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4" name="Google Shape;11104;p7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5" name="Google Shape;11105;p7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06" name="Google Shape;11106;p75"/>
          <p:cNvGrpSpPr/>
          <p:nvPr/>
        </p:nvGrpSpPr>
        <p:grpSpPr>
          <a:xfrm>
            <a:off x="5352643" y="1793646"/>
            <a:ext cx="278404" cy="358364"/>
            <a:chOff x="5352643" y="1969046"/>
            <a:chExt cx="278404" cy="358364"/>
          </a:xfrm>
        </p:grpSpPr>
        <p:sp>
          <p:nvSpPr>
            <p:cNvPr id="11107" name="Google Shape;11107;p7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p7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p7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7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11" name="Google Shape;11111;p75"/>
          <p:cNvGrpSpPr/>
          <p:nvPr/>
        </p:nvGrpSpPr>
        <p:grpSpPr>
          <a:xfrm>
            <a:off x="4897750" y="1792917"/>
            <a:ext cx="279132" cy="358364"/>
            <a:chOff x="4897750" y="1968317"/>
            <a:chExt cx="279132" cy="358364"/>
          </a:xfrm>
        </p:grpSpPr>
        <p:sp>
          <p:nvSpPr>
            <p:cNvPr id="11112" name="Google Shape;11112;p7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3" name="Google Shape;11113;p7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7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p7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6" name="Google Shape;11116;p7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p7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p7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9" name="Google Shape;11119;p7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0" name="Google Shape;11120;p7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p7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2" name="Google Shape;11122;p7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3" name="Google Shape;11123;p7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7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25" name="Google Shape;11125;p75"/>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26" name="Google Shape;11126;p75"/>
          <p:cNvGrpSpPr/>
          <p:nvPr/>
        </p:nvGrpSpPr>
        <p:grpSpPr>
          <a:xfrm>
            <a:off x="1767449" y="1337644"/>
            <a:ext cx="324403" cy="347783"/>
            <a:chOff x="1767449" y="1513044"/>
            <a:chExt cx="324403" cy="347783"/>
          </a:xfrm>
        </p:grpSpPr>
        <p:sp>
          <p:nvSpPr>
            <p:cNvPr id="11127" name="Google Shape;11127;p7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8" name="Google Shape;11128;p7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9" name="Google Shape;11129;p7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0" name="Google Shape;11130;p7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1" name="Google Shape;11131;p7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2" name="Google Shape;11132;p7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3" name="Google Shape;11133;p7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4" name="Google Shape;11134;p7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5" name="Google Shape;11135;p7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6" name="Google Shape;11136;p75"/>
          <p:cNvGrpSpPr/>
          <p:nvPr/>
        </p:nvGrpSpPr>
        <p:grpSpPr>
          <a:xfrm>
            <a:off x="4007193" y="1337327"/>
            <a:ext cx="320633" cy="348100"/>
            <a:chOff x="4007193" y="1512727"/>
            <a:chExt cx="320633" cy="348100"/>
          </a:xfrm>
        </p:grpSpPr>
        <p:sp>
          <p:nvSpPr>
            <p:cNvPr id="11137" name="Google Shape;11137;p7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8" name="Google Shape;11138;p7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9" name="Google Shape;11139;p7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0" name="Google Shape;11140;p7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1" name="Google Shape;11141;p7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2" name="Google Shape;11142;p75"/>
          <p:cNvGrpSpPr/>
          <p:nvPr/>
        </p:nvGrpSpPr>
        <p:grpSpPr>
          <a:xfrm>
            <a:off x="3530425" y="1333347"/>
            <a:ext cx="368175" cy="344594"/>
            <a:chOff x="3530425" y="1508747"/>
            <a:chExt cx="368175" cy="344594"/>
          </a:xfrm>
        </p:grpSpPr>
        <p:sp>
          <p:nvSpPr>
            <p:cNvPr id="11143" name="Google Shape;11143;p7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4" name="Google Shape;11144;p7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5" name="Google Shape;11145;p7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6" name="Google Shape;11146;p7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7" name="Google Shape;11147;p75"/>
          <p:cNvGrpSpPr/>
          <p:nvPr/>
        </p:nvGrpSpPr>
        <p:grpSpPr>
          <a:xfrm>
            <a:off x="3127598" y="1337834"/>
            <a:ext cx="289714" cy="347593"/>
            <a:chOff x="3127598" y="1513234"/>
            <a:chExt cx="289714" cy="347593"/>
          </a:xfrm>
        </p:grpSpPr>
        <p:sp>
          <p:nvSpPr>
            <p:cNvPr id="11148" name="Google Shape;11148;p7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9" name="Google Shape;11149;p7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0" name="Google Shape;11150;p7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p7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2" name="Google Shape;11152;p7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53" name="Google Shape;11153;p75"/>
          <p:cNvGrpSpPr/>
          <p:nvPr/>
        </p:nvGrpSpPr>
        <p:grpSpPr>
          <a:xfrm>
            <a:off x="2662884" y="1337644"/>
            <a:ext cx="322914" cy="348543"/>
            <a:chOff x="2662884" y="1513044"/>
            <a:chExt cx="322914" cy="348543"/>
          </a:xfrm>
        </p:grpSpPr>
        <p:sp>
          <p:nvSpPr>
            <p:cNvPr id="11154" name="Google Shape;11154;p7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5" name="Google Shape;11155;p7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p7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p7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8" name="Google Shape;11158;p7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9" name="Google Shape;11159;p7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7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1" name="Google Shape;11161;p7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2" name="Google Shape;11162;p7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3" name="Google Shape;11163;p7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4" name="Google Shape;11164;p75"/>
          <p:cNvGrpSpPr/>
          <p:nvPr/>
        </p:nvGrpSpPr>
        <p:grpSpPr>
          <a:xfrm>
            <a:off x="2232511" y="1337359"/>
            <a:ext cx="299534" cy="348068"/>
            <a:chOff x="2232511" y="1512759"/>
            <a:chExt cx="299534" cy="348068"/>
          </a:xfrm>
        </p:grpSpPr>
        <p:sp>
          <p:nvSpPr>
            <p:cNvPr id="11165" name="Google Shape;11165;p7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6" name="Google Shape;11166;p7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7" name="Google Shape;11167;p7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8" name="Google Shape;11168;p7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9" name="Google Shape;11169;p7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0" name="Google Shape;11170;p7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1" name="Google Shape;11171;p7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2" name="Google Shape;11172;p7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3" name="Google Shape;11173;p7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4" name="Google Shape;11174;p7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5" name="Google Shape;11175;p7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76" name="Google Shape;11176;p75"/>
          <p:cNvGrpSpPr/>
          <p:nvPr/>
        </p:nvGrpSpPr>
        <p:grpSpPr>
          <a:xfrm>
            <a:off x="1331406" y="1337961"/>
            <a:ext cx="301783" cy="348606"/>
            <a:chOff x="1331406" y="1513361"/>
            <a:chExt cx="301783" cy="348606"/>
          </a:xfrm>
        </p:grpSpPr>
        <p:sp>
          <p:nvSpPr>
            <p:cNvPr id="11177" name="Google Shape;11177;p7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8" name="Google Shape;11178;p7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p7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7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1" name="Google Shape;11181;p75"/>
          <p:cNvGrpSpPr/>
          <p:nvPr/>
        </p:nvGrpSpPr>
        <p:grpSpPr>
          <a:xfrm>
            <a:off x="7144274" y="1324814"/>
            <a:ext cx="282174" cy="355735"/>
            <a:chOff x="7144274" y="1500214"/>
            <a:chExt cx="282174" cy="355735"/>
          </a:xfrm>
        </p:grpSpPr>
        <p:sp>
          <p:nvSpPr>
            <p:cNvPr id="11182" name="Google Shape;11182;p7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p7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4" name="Google Shape;11184;p7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5" name="Google Shape;11185;p7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6" name="Google Shape;11186;p7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7" name="Google Shape;11187;p7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88" name="Google Shape;11188;p75"/>
          <p:cNvGrpSpPr/>
          <p:nvPr/>
        </p:nvGrpSpPr>
        <p:grpSpPr>
          <a:xfrm>
            <a:off x="6685262" y="1324814"/>
            <a:ext cx="289682" cy="354594"/>
            <a:chOff x="6685262" y="1500214"/>
            <a:chExt cx="289682" cy="354594"/>
          </a:xfrm>
        </p:grpSpPr>
        <p:sp>
          <p:nvSpPr>
            <p:cNvPr id="11189" name="Google Shape;11189;p7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p7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1" name="Google Shape;11191;p7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p7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3" name="Google Shape;11193;p75"/>
          <p:cNvGrpSpPr/>
          <p:nvPr/>
        </p:nvGrpSpPr>
        <p:grpSpPr>
          <a:xfrm>
            <a:off x="6200938" y="1325194"/>
            <a:ext cx="322154" cy="355355"/>
            <a:chOff x="6200938" y="1500594"/>
            <a:chExt cx="322154" cy="355355"/>
          </a:xfrm>
        </p:grpSpPr>
        <p:sp>
          <p:nvSpPr>
            <p:cNvPr id="11194" name="Google Shape;11194;p7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7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7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p7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8" name="Google Shape;11198;p7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9" name="Google Shape;11199;p75"/>
          <p:cNvGrpSpPr/>
          <p:nvPr/>
        </p:nvGrpSpPr>
        <p:grpSpPr>
          <a:xfrm>
            <a:off x="5289631" y="1324814"/>
            <a:ext cx="332355" cy="354974"/>
            <a:chOff x="5289631" y="1500214"/>
            <a:chExt cx="332355" cy="354974"/>
          </a:xfrm>
        </p:grpSpPr>
        <p:sp>
          <p:nvSpPr>
            <p:cNvPr id="11200" name="Google Shape;11200;p7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1" name="Google Shape;11201;p7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2" name="Google Shape;11202;p7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3" name="Google Shape;11203;p7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4" name="Google Shape;11204;p7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7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06" name="Google Shape;11206;p75"/>
          <p:cNvGrpSpPr/>
          <p:nvPr/>
        </p:nvGrpSpPr>
        <p:grpSpPr>
          <a:xfrm>
            <a:off x="5748295" y="1324433"/>
            <a:ext cx="323294" cy="356116"/>
            <a:chOff x="5748295" y="1499833"/>
            <a:chExt cx="323294" cy="356116"/>
          </a:xfrm>
        </p:grpSpPr>
        <p:sp>
          <p:nvSpPr>
            <p:cNvPr id="11207" name="Google Shape;11207;p7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7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9" name="Google Shape;11209;p7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0" name="Google Shape;11210;p7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p7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2" name="Google Shape;11212;p7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3" name="Google Shape;11213;p7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4" name="Google Shape;11214;p75"/>
          <p:cNvGrpSpPr/>
          <p:nvPr/>
        </p:nvGrpSpPr>
        <p:grpSpPr>
          <a:xfrm>
            <a:off x="8047661" y="1325637"/>
            <a:ext cx="278404" cy="355260"/>
            <a:chOff x="8047661" y="1501037"/>
            <a:chExt cx="278404" cy="355260"/>
          </a:xfrm>
        </p:grpSpPr>
        <p:sp>
          <p:nvSpPr>
            <p:cNvPr id="11215" name="Google Shape;11215;p7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p7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7" name="Google Shape;11217;p7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8" name="Google Shape;11218;p7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9" name="Google Shape;11219;p75"/>
          <p:cNvGrpSpPr/>
          <p:nvPr/>
        </p:nvGrpSpPr>
        <p:grpSpPr>
          <a:xfrm>
            <a:off x="4903389" y="1324814"/>
            <a:ext cx="267854" cy="355735"/>
            <a:chOff x="4903389" y="1500214"/>
            <a:chExt cx="267854" cy="355735"/>
          </a:xfrm>
        </p:grpSpPr>
        <p:sp>
          <p:nvSpPr>
            <p:cNvPr id="11220" name="Google Shape;11220;p7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1" name="Google Shape;11221;p7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7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p7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p7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5" name="Google Shape;11225;p75"/>
          <p:cNvGrpSpPr/>
          <p:nvPr/>
        </p:nvGrpSpPr>
        <p:grpSpPr>
          <a:xfrm>
            <a:off x="7613518" y="1325954"/>
            <a:ext cx="264433" cy="353074"/>
            <a:chOff x="7613518" y="1501354"/>
            <a:chExt cx="264433" cy="353074"/>
          </a:xfrm>
        </p:grpSpPr>
        <p:sp>
          <p:nvSpPr>
            <p:cNvPr id="11226" name="Google Shape;11226;p7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p7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8" name="Google Shape;11228;p7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9" name="Google Shape;11229;p7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0" name="Google Shape;11230;p7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1" name="Google Shape;11231;p7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32" name="Google Shape;11232;p75"/>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Help &amp; Support Icons</a:t>
            </a:r>
            <a:endParaRPr b="0" i="0" sz="2400" u="none" cap="none" strike="noStrike">
              <a:solidFill>
                <a:srgbClr val="FFFFFF"/>
              </a:solidFill>
              <a:latin typeface="Arial"/>
              <a:ea typeface="Arial"/>
              <a:cs typeface="Arial"/>
              <a:sym typeface="Arial"/>
            </a:endParaRPr>
          </a:p>
        </p:txBody>
      </p:sp>
      <p:sp>
        <p:nvSpPr>
          <p:cNvPr id="11233" name="Google Shape;11233;p75"/>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Avatar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37" name="Shape 11237"/>
        <p:cNvGrpSpPr/>
        <p:nvPr/>
      </p:nvGrpSpPr>
      <p:grpSpPr>
        <a:xfrm>
          <a:off x="0" y="0"/>
          <a:ext cx="0" cy="0"/>
          <a:chOff x="0" y="0"/>
          <a:chExt cx="0" cy="0"/>
        </a:xfrm>
      </p:grpSpPr>
      <p:grpSp>
        <p:nvGrpSpPr>
          <p:cNvPr id="11238" name="Google Shape;11238;p76"/>
          <p:cNvGrpSpPr/>
          <p:nvPr/>
        </p:nvGrpSpPr>
        <p:grpSpPr>
          <a:xfrm>
            <a:off x="1757085" y="1325225"/>
            <a:ext cx="371069" cy="359396"/>
            <a:chOff x="1757085" y="1500675"/>
            <a:chExt cx="371069" cy="359396"/>
          </a:xfrm>
        </p:grpSpPr>
        <p:sp>
          <p:nvSpPr>
            <p:cNvPr id="11239" name="Google Shape;11239;p7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0" name="Google Shape;11240;p7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1" name="Google Shape;11241;p7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2" name="Google Shape;11242;p7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3" name="Google Shape;11243;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5" name="Google Shape;11245;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6" name="Google Shape;11246;p7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8" name="Google Shape;11248;p7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9" name="Google Shape;11249;p7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0" name="Google Shape;11250;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1" name="Google Shape;11251;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2" name="Google Shape;11252;p7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3" name="Google Shape;11253;p7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4" name="Google Shape;11254;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7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6" name="Google Shape;11256;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7" name="Google Shape;11257;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8" name="Google Shape;11258;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1" name="Google Shape;11261;p7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2" name="Google Shape;11262;p7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p7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p7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5" name="Google Shape;11265;p7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6" name="Google Shape;11266;p7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7" name="Google Shape;11267;p7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68" name="Google Shape;11268;p76"/>
          <p:cNvGrpSpPr/>
          <p:nvPr/>
        </p:nvGrpSpPr>
        <p:grpSpPr>
          <a:xfrm>
            <a:off x="2774209" y="1779241"/>
            <a:ext cx="116693" cy="374187"/>
            <a:chOff x="2774209" y="1954691"/>
            <a:chExt cx="116693" cy="374187"/>
          </a:xfrm>
        </p:grpSpPr>
        <p:sp>
          <p:nvSpPr>
            <p:cNvPr id="11269" name="Google Shape;11269;p7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0" name="Google Shape;11270;p7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1" name="Google Shape;11271;p76"/>
          <p:cNvGrpSpPr/>
          <p:nvPr/>
        </p:nvGrpSpPr>
        <p:grpSpPr>
          <a:xfrm>
            <a:off x="4017435" y="1324462"/>
            <a:ext cx="315091" cy="359397"/>
            <a:chOff x="4017435" y="1499912"/>
            <a:chExt cx="315091" cy="359397"/>
          </a:xfrm>
        </p:grpSpPr>
        <p:sp>
          <p:nvSpPr>
            <p:cNvPr id="11272" name="Google Shape;11272;p7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3" name="Google Shape;11273;p7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4" name="Google Shape;11274;p76"/>
          <p:cNvGrpSpPr/>
          <p:nvPr/>
        </p:nvGrpSpPr>
        <p:grpSpPr>
          <a:xfrm>
            <a:off x="3963652" y="1824309"/>
            <a:ext cx="374155" cy="284051"/>
            <a:chOff x="3963652" y="1999759"/>
            <a:chExt cx="374155" cy="284051"/>
          </a:xfrm>
        </p:grpSpPr>
        <p:sp>
          <p:nvSpPr>
            <p:cNvPr id="11275" name="Google Shape;11275;p7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6" name="Google Shape;11276;p7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7" name="Google Shape;11277;p7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8" name="Google Shape;11278;p76"/>
          <p:cNvGrpSpPr/>
          <p:nvPr/>
        </p:nvGrpSpPr>
        <p:grpSpPr>
          <a:xfrm>
            <a:off x="1777536" y="1839416"/>
            <a:ext cx="376444" cy="253772"/>
            <a:chOff x="1777536" y="2014866"/>
            <a:chExt cx="376444" cy="253772"/>
          </a:xfrm>
        </p:grpSpPr>
        <p:sp>
          <p:nvSpPr>
            <p:cNvPr id="11279" name="Google Shape;11279;p7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0" name="Google Shape;11280;p7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1" name="Google Shape;11281;p7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7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3" name="Google Shape;11283;p7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84" name="Google Shape;11284;p76"/>
          <p:cNvGrpSpPr/>
          <p:nvPr/>
        </p:nvGrpSpPr>
        <p:grpSpPr>
          <a:xfrm>
            <a:off x="1309875" y="1881876"/>
            <a:ext cx="374154" cy="169680"/>
            <a:chOff x="1309875" y="2057326"/>
            <a:chExt cx="374154" cy="169680"/>
          </a:xfrm>
        </p:grpSpPr>
        <p:sp>
          <p:nvSpPr>
            <p:cNvPr id="11285" name="Google Shape;11285;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6" name="Google Shape;11286;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8" name="Google Shape;11288;p7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9" name="Google Shape;11289;p7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0" name="Google Shape;11290;p7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1" name="Google Shape;11291;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2" name="Google Shape;11292;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3" name="Google Shape;11293;p7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7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5" name="Google Shape;11295;p7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296" name="Google Shape;11296;p76"/>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97" name="Google Shape;11297;p76"/>
          <p:cNvGrpSpPr/>
          <p:nvPr/>
        </p:nvGrpSpPr>
        <p:grpSpPr>
          <a:xfrm>
            <a:off x="2347450" y="1779114"/>
            <a:ext cx="113638" cy="373168"/>
            <a:chOff x="2347450" y="1954564"/>
            <a:chExt cx="113638" cy="373168"/>
          </a:xfrm>
        </p:grpSpPr>
        <p:sp>
          <p:nvSpPr>
            <p:cNvPr id="11298" name="Google Shape;11298;p7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9" name="Google Shape;11299;p7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00" name="Google Shape;11300;p76"/>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01" name="Google Shape;11301;p76"/>
          <p:cNvGrpSpPr/>
          <p:nvPr/>
        </p:nvGrpSpPr>
        <p:grpSpPr>
          <a:xfrm>
            <a:off x="3110102" y="1324430"/>
            <a:ext cx="330613" cy="358378"/>
            <a:chOff x="3110102" y="1499880"/>
            <a:chExt cx="330613" cy="358378"/>
          </a:xfrm>
        </p:grpSpPr>
        <p:sp>
          <p:nvSpPr>
            <p:cNvPr id="11302" name="Google Shape;11302;p7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3" name="Google Shape;11303;p7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p7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5" name="Google Shape;11305;p7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6" name="Google Shape;11306;p7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7" name="Google Shape;11307;p7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p7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09" name="Google Shape;11309;p76"/>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10" name="Google Shape;11310;p76"/>
          <p:cNvGrpSpPr/>
          <p:nvPr/>
        </p:nvGrpSpPr>
        <p:grpSpPr>
          <a:xfrm>
            <a:off x="3485575" y="1824309"/>
            <a:ext cx="373772" cy="284051"/>
            <a:chOff x="3531200" y="1999759"/>
            <a:chExt cx="373772" cy="284051"/>
          </a:xfrm>
        </p:grpSpPr>
        <p:sp>
          <p:nvSpPr>
            <p:cNvPr id="11311" name="Google Shape;11311;p7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p7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3" name="Google Shape;11313;p7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4" name="Google Shape;11314;p7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5" name="Google Shape;11315;p76"/>
          <p:cNvGrpSpPr/>
          <p:nvPr/>
        </p:nvGrpSpPr>
        <p:grpSpPr>
          <a:xfrm>
            <a:off x="2667058" y="1324843"/>
            <a:ext cx="330231" cy="359015"/>
            <a:chOff x="2667058" y="1500293"/>
            <a:chExt cx="330231" cy="359015"/>
          </a:xfrm>
        </p:grpSpPr>
        <p:sp>
          <p:nvSpPr>
            <p:cNvPr id="11316" name="Google Shape;11316;p7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7" name="Google Shape;11317;p7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7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9" name="Google Shape;11319;p7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0" name="Google Shape;11320;p7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1" name="Google Shape;11321;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2" name="Google Shape;11322;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3" name="Google Shape;11323;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5" name="Google Shape;11325;p7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6" name="Google Shape;11326;p7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7" name="Google Shape;11327;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8" name="Google Shape;11328;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9" name="Google Shape;11329;p76"/>
            <p:cNvSpPr/>
            <p:nvPr/>
          </p:nvSpPr>
          <p:spPr>
            <a:xfrm>
              <a:off x="2923438" y="1576784"/>
              <a:ext cx="0" cy="32"/>
            </a:xfrm>
            <a:custGeom>
              <a:rect b="b" l="l" r="r" t="t"/>
              <a:pathLst>
                <a:path extrusionOk="0" h="1" w="12000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0" name="Google Shape;11330;p7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1" name="Google Shape;11331;p7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2" name="Google Shape;11332;p7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3" name="Google Shape;11333;p7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4" name="Google Shape;11334;p76"/>
          <p:cNvGrpSpPr/>
          <p:nvPr/>
        </p:nvGrpSpPr>
        <p:grpSpPr>
          <a:xfrm>
            <a:off x="3567553" y="1324462"/>
            <a:ext cx="320022" cy="359778"/>
            <a:chOff x="3567553" y="1499912"/>
            <a:chExt cx="320022" cy="359778"/>
          </a:xfrm>
        </p:grpSpPr>
        <p:sp>
          <p:nvSpPr>
            <p:cNvPr id="11335" name="Google Shape;11335;p7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6" name="Google Shape;11336;p7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7" name="Google Shape;11337;p7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8" name="Google Shape;11338;p7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9" name="Google Shape;11339;p7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0" name="Google Shape;11340;p7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41" name="Google Shape;11341;p76"/>
          <p:cNvGrpSpPr/>
          <p:nvPr/>
        </p:nvGrpSpPr>
        <p:grpSpPr>
          <a:xfrm>
            <a:off x="1309875" y="1324462"/>
            <a:ext cx="359015" cy="358633"/>
            <a:chOff x="1309875" y="1499912"/>
            <a:chExt cx="359015" cy="358633"/>
          </a:xfrm>
        </p:grpSpPr>
        <p:sp>
          <p:nvSpPr>
            <p:cNvPr id="11342" name="Google Shape;11342;p7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3" name="Google Shape;11343;p7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4" name="Google Shape;11344;p7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5" name="Google Shape;11345;p7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6" name="Google Shape;11346;p7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7" name="Google Shape;11347;p7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8" name="Google Shape;11348;p7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9" name="Google Shape;11349;p7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0" name="Google Shape;11350;p7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1" name="Google Shape;11351;p76"/>
          <p:cNvGrpSpPr/>
          <p:nvPr/>
        </p:nvGrpSpPr>
        <p:grpSpPr>
          <a:xfrm>
            <a:off x="2219466" y="1324843"/>
            <a:ext cx="330613" cy="359015"/>
            <a:chOff x="2219466" y="1500293"/>
            <a:chExt cx="330613" cy="359015"/>
          </a:xfrm>
        </p:grpSpPr>
        <p:sp>
          <p:nvSpPr>
            <p:cNvPr id="11352" name="Google Shape;11352;p7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3" name="Google Shape;11353;p7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4" name="Google Shape;11354;p76"/>
          <p:cNvGrpSpPr/>
          <p:nvPr/>
        </p:nvGrpSpPr>
        <p:grpSpPr>
          <a:xfrm>
            <a:off x="5343544" y="1333908"/>
            <a:ext cx="244676" cy="351095"/>
            <a:chOff x="5343544" y="1509358"/>
            <a:chExt cx="244676" cy="351095"/>
          </a:xfrm>
        </p:grpSpPr>
        <p:sp>
          <p:nvSpPr>
            <p:cNvPr id="11355" name="Google Shape;11355;p7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6" name="Google Shape;11356;p7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7" name="Google Shape;11357;p7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8" name="Google Shape;11358;p76"/>
          <p:cNvGrpSpPr/>
          <p:nvPr/>
        </p:nvGrpSpPr>
        <p:grpSpPr>
          <a:xfrm>
            <a:off x="4882340" y="1333908"/>
            <a:ext cx="246171" cy="351095"/>
            <a:chOff x="4882340" y="1509358"/>
            <a:chExt cx="246171" cy="351095"/>
          </a:xfrm>
        </p:grpSpPr>
        <p:sp>
          <p:nvSpPr>
            <p:cNvPr id="11359" name="Google Shape;11359;p7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0" name="Google Shape;11360;p7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1" name="Google Shape;11361;p7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2" name="Google Shape;11362;p7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3" name="Google Shape;11363;p7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4" name="Google Shape;11364;p76"/>
          <p:cNvGrpSpPr/>
          <p:nvPr/>
        </p:nvGrpSpPr>
        <p:grpSpPr>
          <a:xfrm>
            <a:off x="6273204" y="1333558"/>
            <a:ext cx="236343" cy="351445"/>
            <a:chOff x="6273204" y="1509008"/>
            <a:chExt cx="236343" cy="351445"/>
          </a:xfrm>
        </p:grpSpPr>
        <p:sp>
          <p:nvSpPr>
            <p:cNvPr id="11365" name="Google Shape;11365;p7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p7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67" name="Google Shape;11367;p76"/>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68" name="Google Shape;11368;p76"/>
          <p:cNvGrpSpPr/>
          <p:nvPr/>
        </p:nvGrpSpPr>
        <p:grpSpPr>
          <a:xfrm>
            <a:off x="7219530" y="1332794"/>
            <a:ext cx="191625" cy="352209"/>
            <a:chOff x="7219530" y="1508244"/>
            <a:chExt cx="191625" cy="352209"/>
          </a:xfrm>
        </p:grpSpPr>
        <p:sp>
          <p:nvSpPr>
            <p:cNvPr id="11369" name="Google Shape;11369;p7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p7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1" name="Google Shape;11371;p76"/>
          <p:cNvGrpSpPr/>
          <p:nvPr/>
        </p:nvGrpSpPr>
        <p:grpSpPr>
          <a:xfrm>
            <a:off x="7699309" y="1333176"/>
            <a:ext cx="154922" cy="351827"/>
            <a:chOff x="7699309" y="1508626"/>
            <a:chExt cx="154922" cy="351827"/>
          </a:xfrm>
        </p:grpSpPr>
        <p:sp>
          <p:nvSpPr>
            <p:cNvPr id="11372" name="Google Shape;11372;p7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3" name="Google Shape;11373;p7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4" name="Google Shape;11374;p7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p7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p7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7" name="Google Shape;11377;p7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8" name="Google Shape;11378;p7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9" name="Google Shape;11379;p76"/>
          <p:cNvGrpSpPr/>
          <p:nvPr/>
        </p:nvGrpSpPr>
        <p:grpSpPr>
          <a:xfrm>
            <a:off x="8161690" y="1333558"/>
            <a:ext cx="153396" cy="351064"/>
            <a:chOff x="8161690" y="1509008"/>
            <a:chExt cx="153396" cy="351064"/>
          </a:xfrm>
        </p:grpSpPr>
        <p:sp>
          <p:nvSpPr>
            <p:cNvPr id="11380" name="Google Shape;11380;p7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p7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2" name="Google Shape;11382;p7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3" name="Google Shape;11383;p7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4" name="Google Shape;11384;p76"/>
          <p:cNvGrpSpPr/>
          <p:nvPr/>
        </p:nvGrpSpPr>
        <p:grpSpPr>
          <a:xfrm>
            <a:off x="6746940" y="1333431"/>
            <a:ext cx="213221" cy="352304"/>
            <a:chOff x="6746940" y="1508881"/>
            <a:chExt cx="213221" cy="352304"/>
          </a:xfrm>
        </p:grpSpPr>
        <p:sp>
          <p:nvSpPr>
            <p:cNvPr id="11385" name="Google Shape;11385;p7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6" name="Google Shape;11386;p7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7" name="Google Shape;11387;p7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8" name="Google Shape;11388;p7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9" name="Google Shape;11389;p76"/>
          <p:cNvGrpSpPr/>
          <p:nvPr/>
        </p:nvGrpSpPr>
        <p:grpSpPr>
          <a:xfrm>
            <a:off x="5770336" y="1832165"/>
            <a:ext cx="350682" cy="292097"/>
            <a:chOff x="5770336" y="2007615"/>
            <a:chExt cx="350682" cy="292097"/>
          </a:xfrm>
        </p:grpSpPr>
        <p:sp>
          <p:nvSpPr>
            <p:cNvPr id="11390" name="Google Shape;11390;p7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1" name="Google Shape;11391;p7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2" name="Google Shape;11392;p7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3" name="Google Shape;11393;p7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4" name="Google Shape;11394;p76"/>
          <p:cNvGrpSpPr/>
          <p:nvPr/>
        </p:nvGrpSpPr>
        <p:grpSpPr>
          <a:xfrm>
            <a:off x="5326878" y="1804908"/>
            <a:ext cx="350332" cy="346229"/>
            <a:chOff x="5326878" y="1980358"/>
            <a:chExt cx="350332" cy="346229"/>
          </a:xfrm>
        </p:grpSpPr>
        <p:sp>
          <p:nvSpPr>
            <p:cNvPr id="11395" name="Google Shape;11395;p7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p7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7" name="Google Shape;11397;p7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8" name="Google Shape;11398;p7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99" name="Google Shape;11399;p76"/>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00" name="Google Shape;11400;p76"/>
          <p:cNvGrpSpPr/>
          <p:nvPr/>
        </p:nvGrpSpPr>
        <p:grpSpPr>
          <a:xfrm>
            <a:off x="4883835" y="1817121"/>
            <a:ext cx="350300" cy="323044"/>
            <a:chOff x="4883835" y="1992571"/>
            <a:chExt cx="350300" cy="323044"/>
          </a:xfrm>
        </p:grpSpPr>
        <p:sp>
          <p:nvSpPr>
            <p:cNvPr id="11401" name="Google Shape;11401;p7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2" name="Google Shape;11402;p7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3" name="Google Shape;11403;p7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4" name="Google Shape;11404;p7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p7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p7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7" name="Google Shape;11407;p76"/>
          <p:cNvGrpSpPr/>
          <p:nvPr/>
        </p:nvGrpSpPr>
        <p:grpSpPr>
          <a:xfrm>
            <a:off x="7548967" y="1803477"/>
            <a:ext cx="333285" cy="349950"/>
            <a:chOff x="7548967" y="1978927"/>
            <a:chExt cx="333285" cy="349950"/>
          </a:xfrm>
        </p:grpSpPr>
        <p:sp>
          <p:nvSpPr>
            <p:cNvPr id="11408" name="Google Shape;11408;p7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9" name="Google Shape;11409;p7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0" name="Google Shape;11410;p7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1" name="Google Shape;11411;p7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2" name="Google Shape;11412;p7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3" name="Google Shape;11413;p7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p7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5" name="Google Shape;11415;p76"/>
          <p:cNvGrpSpPr/>
          <p:nvPr/>
        </p:nvGrpSpPr>
        <p:grpSpPr>
          <a:xfrm>
            <a:off x="6214142" y="1803477"/>
            <a:ext cx="346515" cy="350300"/>
            <a:chOff x="6214142" y="1978927"/>
            <a:chExt cx="346515" cy="350300"/>
          </a:xfrm>
        </p:grpSpPr>
        <p:sp>
          <p:nvSpPr>
            <p:cNvPr id="11416" name="Google Shape;11416;p7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7" name="Google Shape;11417;p7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8" name="Google Shape;11418;p76"/>
          <p:cNvGrpSpPr/>
          <p:nvPr/>
        </p:nvGrpSpPr>
        <p:grpSpPr>
          <a:xfrm>
            <a:off x="7105923" y="1803095"/>
            <a:ext cx="333285" cy="350682"/>
            <a:chOff x="7105923" y="1978545"/>
            <a:chExt cx="333285" cy="350682"/>
          </a:xfrm>
        </p:grpSpPr>
        <p:sp>
          <p:nvSpPr>
            <p:cNvPr id="11419" name="Google Shape;11419;p7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p7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1" name="Google Shape;11421;p7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2" name="Google Shape;11422;p7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7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4" name="Google Shape;11424;p7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5" name="Google Shape;11425;p7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26" name="Google Shape;11426;p76"/>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7" name="Google Shape;11427;p76"/>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28" name="Google Shape;11428;p76"/>
          <p:cNvGrpSpPr/>
          <p:nvPr/>
        </p:nvGrpSpPr>
        <p:grpSpPr>
          <a:xfrm>
            <a:off x="3616406" y="2246902"/>
            <a:ext cx="203393" cy="351827"/>
            <a:chOff x="3616406" y="2422352"/>
            <a:chExt cx="203393" cy="351827"/>
          </a:xfrm>
        </p:grpSpPr>
        <p:sp>
          <p:nvSpPr>
            <p:cNvPr id="11429" name="Google Shape;11429;p7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0" name="Google Shape;11430;p7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1" name="Google Shape;11431;p76"/>
          <p:cNvGrpSpPr/>
          <p:nvPr/>
        </p:nvGrpSpPr>
        <p:grpSpPr>
          <a:xfrm>
            <a:off x="878187" y="2246520"/>
            <a:ext cx="272696" cy="351827"/>
            <a:chOff x="913012" y="2421970"/>
            <a:chExt cx="272696" cy="351827"/>
          </a:xfrm>
        </p:grpSpPr>
        <p:sp>
          <p:nvSpPr>
            <p:cNvPr id="11432" name="Google Shape;11432;p7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3" name="Google Shape;11433;p7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4" name="Google Shape;11434;p7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5" name="Google Shape;11435;p7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6" name="Google Shape;11436;p76"/>
          <p:cNvGrpSpPr/>
          <p:nvPr/>
        </p:nvGrpSpPr>
        <p:grpSpPr>
          <a:xfrm>
            <a:off x="2274743" y="2246902"/>
            <a:ext cx="255649" cy="351445"/>
            <a:chOff x="2274743" y="2422352"/>
            <a:chExt cx="255649" cy="351445"/>
          </a:xfrm>
        </p:grpSpPr>
        <p:sp>
          <p:nvSpPr>
            <p:cNvPr id="11437" name="Google Shape;11437;p7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p7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9" name="Google Shape;11439;p7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0" name="Google Shape;11440;p76"/>
          <p:cNvGrpSpPr/>
          <p:nvPr/>
        </p:nvGrpSpPr>
        <p:grpSpPr>
          <a:xfrm>
            <a:off x="2708723" y="2245789"/>
            <a:ext cx="246552" cy="352559"/>
            <a:chOff x="2708723" y="2421239"/>
            <a:chExt cx="246552" cy="352559"/>
          </a:xfrm>
        </p:grpSpPr>
        <p:sp>
          <p:nvSpPr>
            <p:cNvPr id="11441" name="Google Shape;11441;p7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2" name="Google Shape;11442;p7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43" name="Google Shape;11443;p76"/>
          <p:cNvGrpSpPr/>
          <p:nvPr/>
        </p:nvGrpSpPr>
        <p:grpSpPr>
          <a:xfrm>
            <a:off x="1835485" y="2246902"/>
            <a:ext cx="259433" cy="350714"/>
            <a:chOff x="1835485" y="2422352"/>
            <a:chExt cx="259433" cy="350714"/>
          </a:xfrm>
        </p:grpSpPr>
        <p:sp>
          <p:nvSpPr>
            <p:cNvPr id="11444" name="Google Shape;11444;p7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5" name="Google Shape;11445;p7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6" name="Google Shape;11446;p7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p7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8" name="Google Shape;11448;p7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9" name="Google Shape;11449;p7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p7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1" name="Google Shape;11451;p76"/>
          <p:cNvGrpSpPr/>
          <p:nvPr/>
        </p:nvGrpSpPr>
        <p:grpSpPr>
          <a:xfrm>
            <a:off x="3150240" y="2246902"/>
            <a:ext cx="212489" cy="351445"/>
            <a:chOff x="3150240" y="2422352"/>
            <a:chExt cx="212489" cy="351445"/>
          </a:xfrm>
        </p:grpSpPr>
        <p:sp>
          <p:nvSpPr>
            <p:cNvPr id="11452" name="Google Shape;11452;p7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3" name="Google Shape;11453;p7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4" name="Google Shape;11454;p76"/>
          <p:cNvGrpSpPr/>
          <p:nvPr/>
        </p:nvGrpSpPr>
        <p:grpSpPr>
          <a:xfrm>
            <a:off x="1367060" y="2246679"/>
            <a:ext cx="269262" cy="352050"/>
            <a:chOff x="1367060" y="2422129"/>
            <a:chExt cx="269262" cy="352050"/>
          </a:xfrm>
        </p:grpSpPr>
        <p:sp>
          <p:nvSpPr>
            <p:cNvPr id="11455" name="Google Shape;11455;p7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6" name="Google Shape;11456;p7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7" name="Google Shape;11457;p7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7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p7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0" name="Google Shape;11460;p7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1" name="Google Shape;11461;p7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2" name="Google Shape;11462;p7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7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4" name="Google Shape;11464;p7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5" name="Google Shape;11465;p7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6" name="Google Shape;11466;p7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7" name="Google Shape;11467;p7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p7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469" name="Google Shape;11469;p76"/>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70" name="Google Shape;11470;p76"/>
          <p:cNvGrpSpPr/>
          <p:nvPr/>
        </p:nvGrpSpPr>
        <p:grpSpPr>
          <a:xfrm>
            <a:off x="4882690" y="2249955"/>
            <a:ext cx="274572" cy="350682"/>
            <a:chOff x="4882690" y="2425405"/>
            <a:chExt cx="274572" cy="350682"/>
          </a:xfrm>
        </p:grpSpPr>
        <p:sp>
          <p:nvSpPr>
            <p:cNvPr id="11471" name="Google Shape;11471;p7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2" name="Google Shape;11472;p7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3" name="Google Shape;11473;p76"/>
          <p:cNvGrpSpPr/>
          <p:nvPr/>
        </p:nvGrpSpPr>
        <p:grpSpPr>
          <a:xfrm>
            <a:off x="6627639" y="2268434"/>
            <a:ext cx="355994" cy="313247"/>
            <a:chOff x="6627639" y="2443884"/>
            <a:chExt cx="355994" cy="313247"/>
          </a:xfrm>
        </p:grpSpPr>
        <p:sp>
          <p:nvSpPr>
            <p:cNvPr id="11474" name="Google Shape;11474;p7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5" name="Google Shape;11475;p7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6" name="Google Shape;11476;p7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7" name="Google Shape;11477;p76"/>
          <p:cNvGrpSpPr/>
          <p:nvPr/>
        </p:nvGrpSpPr>
        <p:grpSpPr>
          <a:xfrm>
            <a:off x="6183451" y="2286690"/>
            <a:ext cx="351445" cy="277976"/>
            <a:chOff x="6183451" y="2462140"/>
            <a:chExt cx="351445" cy="277976"/>
          </a:xfrm>
        </p:grpSpPr>
        <p:sp>
          <p:nvSpPr>
            <p:cNvPr id="11478" name="Google Shape;11478;p7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9" name="Google Shape;11479;p7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0" name="Google Shape;11480;p7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1" name="Google Shape;11481;p7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2" name="Google Shape;11482;p7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3" name="Google Shape;11483;p7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4" name="Google Shape;11484;p7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5" name="Google Shape;11485;p76"/>
          <p:cNvGrpSpPr/>
          <p:nvPr/>
        </p:nvGrpSpPr>
        <p:grpSpPr>
          <a:xfrm>
            <a:off x="5735477" y="2254408"/>
            <a:ext cx="353354" cy="341299"/>
            <a:chOff x="5735477" y="2429858"/>
            <a:chExt cx="353354" cy="341299"/>
          </a:xfrm>
        </p:grpSpPr>
        <p:sp>
          <p:nvSpPr>
            <p:cNvPr id="11486" name="Google Shape;11486;p7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7" name="Google Shape;11487;p7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8" name="Google Shape;11488;p7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p7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p7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1" name="Google Shape;11491;p7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2" name="Google Shape;11492;p76"/>
          <p:cNvGrpSpPr/>
          <p:nvPr/>
        </p:nvGrpSpPr>
        <p:grpSpPr>
          <a:xfrm>
            <a:off x="5243735" y="2271523"/>
            <a:ext cx="405255" cy="275498"/>
            <a:chOff x="5283337" y="2478774"/>
            <a:chExt cx="358633" cy="243912"/>
          </a:xfrm>
        </p:grpSpPr>
        <p:sp>
          <p:nvSpPr>
            <p:cNvPr id="11493" name="Google Shape;11493;p7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4" name="Google Shape;11494;p7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5" name="Google Shape;11495;p7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6" name="Google Shape;11496;p7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7" name="Google Shape;11497;p7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7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9" name="Google Shape;11499;p7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0" name="Google Shape;11500;p7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1" name="Google Shape;11501;p7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2" name="Google Shape;11502;p7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3" name="Google Shape;11503;p7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4" name="Google Shape;11504;p7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5" name="Google Shape;11505;p7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6" name="Google Shape;11506;p7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7" name="Google Shape;11507;p7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8" name="Google Shape;11508;p7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9" name="Google Shape;11509;p7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0" name="Google Shape;11510;p76"/>
          <p:cNvGrpSpPr/>
          <p:nvPr/>
        </p:nvGrpSpPr>
        <p:grpSpPr>
          <a:xfrm>
            <a:off x="7964753" y="2295373"/>
            <a:ext cx="362068" cy="258670"/>
            <a:chOff x="7964753" y="2470823"/>
            <a:chExt cx="362068" cy="258670"/>
          </a:xfrm>
        </p:grpSpPr>
        <p:sp>
          <p:nvSpPr>
            <p:cNvPr id="11511" name="Google Shape;11511;p7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2" name="Google Shape;11512;p7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3" name="Google Shape;11513;p7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4" name="Google Shape;11514;p7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5" name="Google Shape;11515;p7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7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7" name="Google Shape;11517;p7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8" name="Google Shape;11518;p7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7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0" name="Google Shape;11520;p76"/>
          <p:cNvGrpSpPr/>
          <p:nvPr/>
        </p:nvGrpSpPr>
        <p:grpSpPr>
          <a:xfrm>
            <a:off x="7524349" y="2280997"/>
            <a:ext cx="350332" cy="288948"/>
            <a:chOff x="7524349" y="2456447"/>
            <a:chExt cx="350332" cy="288948"/>
          </a:xfrm>
        </p:grpSpPr>
        <p:sp>
          <p:nvSpPr>
            <p:cNvPr id="11521" name="Google Shape;11521;p7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2" name="Google Shape;11522;p7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3" name="Google Shape;11523;p7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4" name="Google Shape;11524;p7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p7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6" name="Google Shape;11526;p76"/>
          <p:cNvGrpSpPr/>
          <p:nvPr/>
        </p:nvGrpSpPr>
        <p:grpSpPr>
          <a:xfrm>
            <a:off x="3972749" y="2719143"/>
            <a:ext cx="355230" cy="356725"/>
            <a:chOff x="3972749" y="2894211"/>
            <a:chExt cx="355230" cy="356725"/>
          </a:xfrm>
        </p:grpSpPr>
        <p:sp>
          <p:nvSpPr>
            <p:cNvPr id="11527" name="Google Shape;11527;p7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8" name="Google Shape;11528;p7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9" name="Google Shape;11529;p7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0" name="Google Shape;11530;p7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1" name="Google Shape;11531;p7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2" name="Google Shape;11532;p76"/>
          <p:cNvGrpSpPr/>
          <p:nvPr/>
        </p:nvGrpSpPr>
        <p:grpSpPr>
          <a:xfrm>
            <a:off x="3527797" y="2743553"/>
            <a:ext cx="355993" cy="307904"/>
            <a:chOff x="3527797" y="2918796"/>
            <a:chExt cx="355993" cy="307904"/>
          </a:xfrm>
        </p:grpSpPr>
        <p:sp>
          <p:nvSpPr>
            <p:cNvPr id="11533" name="Google Shape;11533;p7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p7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5" name="Google Shape;11535;p7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6" name="Google Shape;11536;p7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7" name="Google Shape;11537;p7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8" name="Google Shape;11538;p7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9" name="Google Shape;11539;p7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p7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1" name="Google Shape;11541;p7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2" name="Google Shape;11542;p7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3" name="Google Shape;11543;p76"/>
          <p:cNvGrpSpPr/>
          <p:nvPr/>
        </p:nvGrpSpPr>
        <p:grpSpPr>
          <a:xfrm>
            <a:off x="3082845" y="2746336"/>
            <a:ext cx="356375" cy="302338"/>
            <a:chOff x="3082845" y="2920959"/>
            <a:chExt cx="356375" cy="302338"/>
          </a:xfrm>
        </p:grpSpPr>
        <p:sp>
          <p:nvSpPr>
            <p:cNvPr id="11544" name="Google Shape;11544;p7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5" name="Google Shape;11545;p7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6" name="Google Shape;11546;p76"/>
          <p:cNvGrpSpPr/>
          <p:nvPr/>
        </p:nvGrpSpPr>
        <p:grpSpPr>
          <a:xfrm>
            <a:off x="2639038" y="2719699"/>
            <a:ext cx="355612" cy="355612"/>
            <a:chOff x="2639038" y="2894942"/>
            <a:chExt cx="355612" cy="355612"/>
          </a:xfrm>
        </p:grpSpPr>
        <p:sp>
          <p:nvSpPr>
            <p:cNvPr id="11547" name="Google Shape;11547;p7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8" name="Google Shape;11548;p7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9" name="Google Shape;11549;p76"/>
          <p:cNvGrpSpPr/>
          <p:nvPr/>
        </p:nvGrpSpPr>
        <p:grpSpPr>
          <a:xfrm>
            <a:off x="2194468" y="2763622"/>
            <a:ext cx="355993" cy="267766"/>
            <a:chOff x="2194468" y="2938865"/>
            <a:chExt cx="355993" cy="267766"/>
          </a:xfrm>
        </p:grpSpPr>
        <p:sp>
          <p:nvSpPr>
            <p:cNvPr id="11550" name="Google Shape;11550;p7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1" name="Google Shape;11551;p7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2" name="Google Shape;11552;p7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3" name="Google Shape;11553;p7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4" name="Google Shape;11554;p7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5" name="Google Shape;11555;p7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p7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p7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8" name="Google Shape;11558;p7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9" name="Google Shape;11559;p7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0" name="Google Shape;11560;p7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p7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2" name="Google Shape;11562;p7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3" name="Google Shape;11563;p7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4" name="Google Shape;11564;p7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5" name="Google Shape;11565;p7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6" name="Google Shape;11566;p7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7" name="Google Shape;11567;p7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8" name="Google Shape;11568;p7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9" name="Google Shape;11569;p7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0" name="Google Shape;11570;p76"/>
          <p:cNvGrpSpPr/>
          <p:nvPr/>
        </p:nvGrpSpPr>
        <p:grpSpPr>
          <a:xfrm>
            <a:off x="1749897" y="2719699"/>
            <a:ext cx="355994" cy="355611"/>
            <a:chOff x="1749897" y="2894561"/>
            <a:chExt cx="355994" cy="355611"/>
          </a:xfrm>
        </p:grpSpPr>
        <p:sp>
          <p:nvSpPr>
            <p:cNvPr id="11571" name="Google Shape;11571;p7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2" name="Google Shape;11572;p7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3" name="Google Shape;11573;p7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4" name="Google Shape;11574;p7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5" name="Google Shape;11575;p7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6" name="Google Shape;11576;p7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7" name="Google Shape;11577;p7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p7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9" name="Google Shape;11579;p7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0" name="Google Shape;11580;p7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7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2" name="Google Shape;11582;p76"/>
          <p:cNvGrpSpPr/>
          <p:nvPr/>
        </p:nvGrpSpPr>
        <p:grpSpPr>
          <a:xfrm>
            <a:off x="1305327" y="2718761"/>
            <a:ext cx="357520" cy="357488"/>
            <a:chOff x="1305327" y="2894211"/>
            <a:chExt cx="357520" cy="357488"/>
          </a:xfrm>
        </p:grpSpPr>
        <p:sp>
          <p:nvSpPr>
            <p:cNvPr id="11583" name="Google Shape;11583;p7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4" name="Google Shape;11584;p7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5" name="Google Shape;11585;p7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p7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7" name="Google Shape;11587;p7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8" name="Google Shape;11588;p76"/>
          <p:cNvGrpSpPr/>
          <p:nvPr/>
        </p:nvGrpSpPr>
        <p:grpSpPr>
          <a:xfrm>
            <a:off x="853950" y="2720860"/>
            <a:ext cx="364105" cy="353290"/>
            <a:chOff x="853950" y="2894720"/>
            <a:chExt cx="364105" cy="353290"/>
          </a:xfrm>
        </p:grpSpPr>
        <p:sp>
          <p:nvSpPr>
            <p:cNvPr id="11589" name="Google Shape;11589;p7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0" name="Google Shape;11590;p7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p7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2" name="Google Shape;11592;p7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3" name="Google Shape;11593;p7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4" name="Google Shape;11594;p7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5" name="Google Shape;11595;p7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96" name="Google Shape;11596;p76"/>
          <p:cNvGrpSpPr/>
          <p:nvPr/>
        </p:nvGrpSpPr>
        <p:grpSpPr>
          <a:xfrm>
            <a:off x="7066548" y="2737144"/>
            <a:ext cx="352209" cy="334939"/>
            <a:chOff x="7066548" y="2912594"/>
            <a:chExt cx="352209" cy="334939"/>
          </a:xfrm>
        </p:grpSpPr>
        <p:sp>
          <p:nvSpPr>
            <p:cNvPr id="11597" name="Google Shape;11597;p7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8" name="Google Shape;11598;p7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7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0" name="Google Shape;11600;p7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1" name="Google Shape;11601;p7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p7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03" name="Google Shape;11603;p76"/>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4" name="Google Shape;11604;p76"/>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05" name="Google Shape;11605;p76"/>
          <p:cNvGrpSpPr/>
          <p:nvPr/>
        </p:nvGrpSpPr>
        <p:grpSpPr>
          <a:xfrm>
            <a:off x="7541397" y="2729352"/>
            <a:ext cx="318495" cy="352209"/>
            <a:chOff x="7541397" y="2904802"/>
            <a:chExt cx="318495" cy="352209"/>
          </a:xfrm>
        </p:grpSpPr>
        <p:sp>
          <p:nvSpPr>
            <p:cNvPr id="11606" name="Google Shape;11606;p7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7" name="Google Shape;11607;p7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08" name="Google Shape;11608;p76"/>
          <p:cNvGrpSpPr/>
          <p:nvPr/>
        </p:nvGrpSpPr>
        <p:grpSpPr>
          <a:xfrm>
            <a:off x="8003015" y="2728589"/>
            <a:ext cx="306759" cy="351444"/>
            <a:chOff x="8003015" y="2904039"/>
            <a:chExt cx="306759" cy="351444"/>
          </a:xfrm>
        </p:grpSpPr>
        <p:sp>
          <p:nvSpPr>
            <p:cNvPr id="11609" name="Google Shape;11609;p7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0" name="Google Shape;11610;p7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1" name="Google Shape;11611;p7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2" name="Google Shape;11612;p7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3" name="Google Shape;11613;p7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4" name="Google Shape;11614;p7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15" name="Google Shape;11615;p76"/>
          <p:cNvGrpSpPr/>
          <p:nvPr/>
        </p:nvGrpSpPr>
        <p:grpSpPr>
          <a:xfrm>
            <a:off x="5687770" y="2710046"/>
            <a:ext cx="369638" cy="369606"/>
            <a:chOff x="5687770" y="2885496"/>
            <a:chExt cx="369638" cy="369606"/>
          </a:xfrm>
        </p:grpSpPr>
        <p:sp>
          <p:nvSpPr>
            <p:cNvPr id="11616" name="Google Shape;11616;p7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7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7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p7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0" name="Google Shape;11620;p7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1" name="Google Shape;11621;p7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p7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3" name="Google Shape;11623;p7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p7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p7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26" name="Google Shape;11626;p76"/>
          <p:cNvGrpSpPr/>
          <p:nvPr/>
        </p:nvGrpSpPr>
        <p:grpSpPr>
          <a:xfrm>
            <a:off x="4881958" y="2729352"/>
            <a:ext cx="156417" cy="349537"/>
            <a:chOff x="4881958" y="2904802"/>
            <a:chExt cx="156417" cy="349537"/>
          </a:xfrm>
        </p:grpSpPr>
        <p:sp>
          <p:nvSpPr>
            <p:cNvPr id="11627" name="Google Shape;11627;p7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7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7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0" name="Google Shape;11630;p7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1" name="Google Shape;11631;p7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2" name="Google Shape;11632;p7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3" name="Google Shape;11633;p7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4" name="Google Shape;11634;p76"/>
          <p:cNvGrpSpPr/>
          <p:nvPr/>
        </p:nvGrpSpPr>
        <p:grpSpPr>
          <a:xfrm>
            <a:off x="5230318" y="2711064"/>
            <a:ext cx="371133" cy="367443"/>
            <a:chOff x="5230318" y="2886514"/>
            <a:chExt cx="371133" cy="367443"/>
          </a:xfrm>
        </p:grpSpPr>
        <p:sp>
          <p:nvSpPr>
            <p:cNvPr id="11635" name="Google Shape;11635;p7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6" name="Google Shape;11636;p7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p7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p7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7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0" name="Google Shape;11640;p7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1" name="Google Shape;11641;p7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2" name="Google Shape;11642;p7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3" name="Google Shape;11643;p7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4" name="Google Shape;11644;p76"/>
          <p:cNvGrpSpPr/>
          <p:nvPr/>
        </p:nvGrpSpPr>
        <p:grpSpPr>
          <a:xfrm>
            <a:off x="5748358" y="3259128"/>
            <a:ext cx="352590" cy="182560"/>
            <a:chOff x="5748358" y="3434578"/>
            <a:chExt cx="352590" cy="182560"/>
          </a:xfrm>
        </p:grpSpPr>
        <p:sp>
          <p:nvSpPr>
            <p:cNvPr id="11645" name="Google Shape;11645;p7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6" name="Google Shape;11646;p7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7" name="Google Shape;11647;p7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8" name="Google Shape;11648;p7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9" name="Google Shape;11649;p7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0" name="Google Shape;11650;p7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1" name="Google Shape;11651;p76"/>
          <p:cNvGrpSpPr/>
          <p:nvPr/>
        </p:nvGrpSpPr>
        <p:grpSpPr>
          <a:xfrm>
            <a:off x="862283" y="4099321"/>
            <a:ext cx="341204" cy="359301"/>
            <a:chOff x="862283" y="4274771"/>
            <a:chExt cx="341204" cy="359301"/>
          </a:xfrm>
        </p:grpSpPr>
        <p:sp>
          <p:nvSpPr>
            <p:cNvPr id="11652" name="Google Shape;11652;p7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3" name="Google Shape;11653;p7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p7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5" name="Google Shape;11655;p76"/>
          <p:cNvGrpSpPr/>
          <p:nvPr/>
        </p:nvGrpSpPr>
        <p:grpSpPr>
          <a:xfrm>
            <a:off x="1396957" y="4111915"/>
            <a:ext cx="301862" cy="332871"/>
            <a:chOff x="1396957" y="4287365"/>
            <a:chExt cx="301862" cy="332871"/>
          </a:xfrm>
        </p:grpSpPr>
        <p:sp>
          <p:nvSpPr>
            <p:cNvPr id="11656" name="Google Shape;11656;p7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7" name="Google Shape;11657;p7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8" name="Google Shape;11658;p7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9" name="Google Shape;11659;p7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0" name="Google Shape;11660;p7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1" name="Google Shape;11661;p7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2" name="Google Shape;11662;p7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3" name="Google Shape;11663;p7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4" name="Google Shape;11664;p7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5" name="Google Shape;11665;p7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6" name="Google Shape;11666;p7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7" name="Google Shape;11667;p7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8" name="Google Shape;11668;p7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p7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0" name="Google Shape;11670;p7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1" name="Google Shape;11671;p76"/>
          <p:cNvGrpSpPr/>
          <p:nvPr/>
        </p:nvGrpSpPr>
        <p:grpSpPr>
          <a:xfrm>
            <a:off x="1865381" y="4102056"/>
            <a:ext cx="396131" cy="355612"/>
            <a:chOff x="1865381" y="4277506"/>
            <a:chExt cx="396131" cy="355612"/>
          </a:xfrm>
        </p:grpSpPr>
        <p:sp>
          <p:nvSpPr>
            <p:cNvPr id="11672" name="Google Shape;11672;p7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3" name="Google Shape;11673;p7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p7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5" name="Google Shape;11675;p7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6" name="Google Shape;11676;p7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7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8" name="Google Shape;11678;p76"/>
          <p:cNvGrpSpPr/>
          <p:nvPr/>
        </p:nvGrpSpPr>
        <p:grpSpPr>
          <a:xfrm>
            <a:off x="2411823" y="4128549"/>
            <a:ext cx="334398" cy="299954"/>
            <a:chOff x="2411823" y="4303999"/>
            <a:chExt cx="334398" cy="299954"/>
          </a:xfrm>
        </p:grpSpPr>
        <p:sp>
          <p:nvSpPr>
            <p:cNvPr id="11679" name="Google Shape;11679;p7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0" name="Google Shape;11680;p7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1" name="Google Shape;11681;p7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2" name="Google Shape;11682;p7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3" name="Google Shape;11683;p7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4" name="Google Shape;11684;p7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5" name="Google Shape;11685;p7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6" name="Google Shape;11686;p76"/>
          <p:cNvGrpSpPr/>
          <p:nvPr/>
        </p:nvGrpSpPr>
        <p:grpSpPr>
          <a:xfrm>
            <a:off x="2903337" y="4103582"/>
            <a:ext cx="382519" cy="350682"/>
            <a:chOff x="2903337" y="4279032"/>
            <a:chExt cx="382519" cy="350682"/>
          </a:xfrm>
        </p:grpSpPr>
        <p:sp>
          <p:nvSpPr>
            <p:cNvPr id="11687" name="Google Shape;11687;p7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8" name="Google Shape;11688;p7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p7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0" name="Google Shape;11690;p7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1" name="Google Shape;11691;p7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2" name="Google Shape;11692;p7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3" name="Google Shape;11693;p7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4" name="Google Shape;11694;p7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5" name="Google Shape;11695;p7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6" name="Google Shape;11696;p7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7" name="Google Shape;11697;p7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8" name="Google Shape;11698;p7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9" name="Google Shape;11699;p7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0" name="Google Shape;11700;p7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1" name="Google Shape;11701;p7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2" name="Google Shape;11702;p76"/>
          <p:cNvGrpSpPr/>
          <p:nvPr/>
        </p:nvGrpSpPr>
        <p:grpSpPr>
          <a:xfrm>
            <a:off x="3933342" y="4140317"/>
            <a:ext cx="383632" cy="276449"/>
            <a:chOff x="3933342" y="4315767"/>
            <a:chExt cx="383632" cy="276449"/>
          </a:xfrm>
        </p:grpSpPr>
        <p:sp>
          <p:nvSpPr>
            <p:cNvPr id="11703" name="Google Shape;11703;p7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4" name="Google Shape;11704;p7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5" name="Google Shape;11705;p7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p7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7" name="Google Shape;11707;p7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8" name="Google Shape;11708;p7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09" name="Google Shape;11709;p76"/>
          <p:cNvGrpSpPr/>
          <p:nvPr/>
        </p:nvGrpSpPr>
        <p:grpSpPr>
          <a:xfrm>
            <a:off x="3441065" y="4127055"/>
            <a:ext cx="337069" cy="302592"/>
            <a:chOff x="3441065" y="4302505"/>
            <a:chExt cx="337069" cy="302592"/>
          </a:xfrm>
        </p:grpSpPr>
        <p:sp>
          <p:nvSpPr>
            <p:cNvPr id="11710" name="Google Shape;11710;p7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1" name="Google Shape;11711;p7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2" name="Google Shape;11712;p7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3" name="Google Shape;11713;p7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4" name="Google Shape;11714;p7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5" name="Google Shape;11715;p7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6" name="Google Shape;11716;p7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7" name="Google Shape;11717;p7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8" name="Google Shape;11718;p7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9" name="Google Shape;11719;p7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0" name="Google Shape;11720;p7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1" name="Google Shape;11721;p7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p7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3" name="Google Shape;11723;p76"/>
          <p:cNvGrpSpPr/>
          <p:nvPr/>
        </p:nvGrpSpPr>
        <p:grpSpPr>
          <a:xfrm>
            <a:off x="3532345" y="3187185"/>
            <a:ext cx="339328" cy="336275"/>
            <a:chOff x="3532345" y="3362635"/>
            <a:chExt cx="339328" cy="336275"/>
          </a:xfrm>
        </p:grpSpPr>
        <p:sp>
          <p:nvSpPr>
            <p:cNvPr id="11724" name="Google Shape;11724;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5" name="Google Shape;11725;p7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6" name="Google Shape;11726;p7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7" name="Google Shape;11727;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8" name="Google Shape;11728;p7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29" name="Google Shape;11729;p76"/>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30" name="Google Shape;11730;p76"/>
          <p:cNvGrpSpPr/>
          <p:nvPr/>
        </p:nvGrpSpPr>
        <p:grpSpPr>
          <a:xfrm>
            <a:off x="1883955" y="3633250"/>
            <a:ext cx="162873" cy="351446"/>
            <a:chOff x="1883955" y="3808700"/>
            <a:chExt cx="162873" cy="351446"/>
          </a:xfrm>
        </p:grpSpPr>
        <p:sp>
          <p:nvSpPr>
            <p:cNvPr id="11731" name="Google Shape;11731;p7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2" name="Google Shape;11732;p7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3" name="Google Shape;11733;p76"/>
          <p:cNvGrpSpPr/>
          <p:nvPr/>
        </p:nvGrpSpPr>
        <p:grpSpPr>
          <a:xfrm>
            <a:off x="939156" y="3633759"/>
            <a:ext cx="192007" cy="351318"/>
            <a:chOff x="939156" y="3809209"/>
            <a:chExt cx="192007" cy="351318"/>
          </a:xfrm>
        </p:grpSpPr>
        <p:sp>
          <p:nvSpPr>
            <p:cNvPr id="11734" name="Google Shape;11734;p7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5" name="Google Shape;11735;p7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6" name="Google Shape;11736;p76"/>
          <p:cNvGrpSpPr/>
          <p:nvPr/>
        </p:nvGrpSpPr>
        <p:grpSpPr>
          <a:xfrm>
            <a:off x="2306167" y="3634395"/>
            <a:ext cx="193915" cy="349155"/>
            <a:chOff x="2306167" y="3809845"/>
            <a:chExt cx="193915" cy="349155"/>
          </a:xfrm>
        </p:grpSpPr>
        <p:sp>
          <p:nvSpPr>
            <p:cNvPr id="11737" name="Google Shape;11737;p7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8" name="Google Shape;11738;p7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9" name="Google Shape;11739;p7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0" name="Google Shape;11740;p7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1" name="Google Shape;11741;p7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2" name="Google Shape;11742;p7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p7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44" name="Google Shape;11744;p76"/>
          <p:cNvGrpSpPr/>
          <p:nvPr/>
        </p:nvGrpSpPr>
        <p:grpSpPr>
          <a:xfrm>
            <a:off x="1323901" y="3631723"/>
            <a:ext cx="356343" cy="356757"/>
            <a:chOff x="1323901" y="3807173"/>
            <a:chExt cx="356343" cy="356757"/>
          </a:xfrm>
        </p:grpSpPr>
        <p:sp>
          <p:nvSpPr>
            <p:cNvPr id="11745" name="Google Shape;11745;p7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6" name="Google Shape;11746;p7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7" name="Google Shape;11747;p7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8" name="Google Shape;11748;p7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9" name="Google Shape;11749;p7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0" name="Google Shape;11750;p7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1" name="Google Shape;11751;p7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2" name="Google Shape;11752;p7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3" name="Google Shape;11753;p7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4" name="Google Shape;11754;p7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5" name="Google Shape;11755;p7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6" name="Google Shape;11756;p7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p7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7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9" name="Google Shape;11759;p7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0" name="Google Shape;11760;p7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7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2" name="Google Shape;11762;p7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3" name="Google Shape;11763;p7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4" name="Google Shape;11764;p7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5" name="Google Shape;11765;p7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6" name="Google Shape;11766;p7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7" name="Google Shape;11767;p7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8" name="Google Shape;11768;p7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69" name="Google Shape;11769;p76"/>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70" name="Google Shape;11770;p76"/>
          <p:cNvGrpSpPr/>
          <p:nvPr/>
        </p:nvGrpSpPr>
        <p:grpSpPr>
          <a:xfrm>
            <a:off x="859262" y="3178470"/>
            <a:ext cx="306759" cy="351446"/>
            <a:chOff x="859262" y="3353920"/>
            <a:chExt cx="306759" cy="351446"/>
          </a:xfrm>
        </p:grpSpPr>
        <p:sp>
          <p:nvSpPr>
            <p:cNvPr id="11771" name="Google Shape;11771;p7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2" name="Google Shape;11772;p7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p7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4" name="Google Shape;11774;p7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5" name="Google Shape;11775;p7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76" name="Google Shape;11776;p76"/>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77" name="Google Shape;11777;p76"/>
          <p:cNvGrpSpPr/>
          <p:nvPr/>
        </p:nvGrpSpPr>
        <p:grpSpPr>
          <a:xfrm>
            <a:off x="3967437" y="3661652"/>
            <a:ext cx="364709" cy="295404"/>
            <a:chOff x="3967437" y="3837102"/>
            <a:chExt cx="364709" cy="295404"/>
          </a:xfrm>
        </p:grpSpPr>
        <p:sp>
          <p:nvSpPr>
            <p:cNvPr id="11778" name="Google Shape;11778;p7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9" name="Google Shape;11779;p7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0" name="Google Shape;11780;p7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1" name="Google Shape;11781;p7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2" name="Google Shape;11782;p7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83" name="Google Shape;11783;p76"/>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4" name="Google Shape;11784;p76"/>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p76"/>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86" name="Google Shape;11786;p76"/>
          <p:cNvGrpSpPr/>
          <p:nvPr/>
        </p:nvGrpSpPr>
        <p:grpSpPr>
          <a:xfrm>
            <a:off x="5811827" y="3631001"/>
            <a:ext cx="283743" cy="308444"/>
            <a:chOff x="5964227" y="3858701"/>
            <a:chExt cx="283743" cy="308444"/>
          </a:xfrm>
        </p:grpSpPr>
        <p:sp>
          <p:nvSpPr>
            <p:cNvPr id="11787" name="Google Shape;11787;p7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8" name="Google Shape;11788;p7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7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0" name="Google Shape;11790;p7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91" name="Google Shape;11791;p76"/>
          <p:cNvGrpSpPr/>
          <p:nvPr/>
        </p:nvGrpSpPr>
        <p:grpSpPr>
          <a:xfrm>
            <a:off x="6243508" y="3697623"/>
            <a:ext cx="320372" cy="213602"/>
            <a:chOff x="6395908" y="3873073"/>
            <a:chExt cx="320372" cy="213602"/>
          </a:xfrm>
        </p:grpSpPr>
        <p:sp>
          <p:nvSpPr>
            <p:cNvPr id="11792" name="Google Shape;11792;p7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p7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p7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7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6" name="Google Shape;11796;p7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7" name="Google Shape;11797;p7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8" name="Google Shape;11798;p7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p7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0" name="Google Shape;11800;p7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1" name="Google Shape;11801;p7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2" name="Google Shape;11802;p76"/>
          <p:cNvGrpSpPr/>
          <p:nvPr/>
        </p:nvGrpSpPr>
        <p:grpSpPr>
          <a:xfrm>
            <a:off x="7262890" y="3627366"/>
            <a:ext cx="357138" cy="352018"/>
            <a:chOff x="7415290" y="3802816"/>
            <a:chExt cx="357138" cy="352018"/>
          </a:xfrm>
        </p:grpSpPr>
        <p:sp>
          <p:nvSpPr>
            <p:cNvPr id="11803" name="Google Shape;11803;p7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4" name="Google Shape;11804;p7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p7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6" name="Google Shape;11806;p7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7" name="Google Shape;11807;p7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8" name="Google Shape;11808;p7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9" name="Google Shape;11809;p7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0" name="Google Shape;11810;p7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1" name="Google Shape;11811;p76"/>
          <p:cNvGrpSpPr/>
          <p:nvPr/>
        </p:nvGrpSpPr>
        <p:grpSpPr>
          <a:xfrm>
            <a:off x="6737312" y="3657963"/>
            <a:ext cx="355230" cy="293401"/>
            <a:chOff x="6889712" y="3833413"/>
            <a:chExt cx="355230" cy="293401"/>
          </a:xfrm>
        </p:grpSpPr>
        <p:sp>
          <p:nvSpPr>
            <p:cNvPr id="11812" name="Google Shape;11812;p7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3" name="Google Shape;11813;p7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4" name="Google Shape;11814;p7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5" name="Google Shape;11815;p7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6" name="Google Shape;11816;p7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7" name="Google Shape;11817;p76"/>
          <p:cNvGrpSpPr/>
          <p:nvPr/>
        </p:nvGrpSpPr>
        <p:grpSpPr>
          <a:xfrm>
            <a:off x="7707152" y="3660420"/>
            <a:ext cx="282318" cy="337168"/>
            <a:chOff x="1635875" y="237775"/>
            <a:chExt cx="4370250" cy="5219325"/>
          </a:xfrm>
        </p:grpSpPr>
        <p:sp>
          <p:nvSpPr>
            <p:cNvPr id="11818" name="Google Shape;11818;p7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9" name="Google Shape;11819;p7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0" name="Google Shape;11820;p76"/>
          <p:cNvGrpSpPr/>
          <p:nvPr/>
        </p:nvGrpSpPr>
        <p:grpSpPr>
          <a:xfrm>
            <a:off x="3103963" y="3185690"/>
            <a:ext cx="297886" cy="337578"/>
            <a:chOff x="3103963" y="3361140"/>
            <a:chExt cx="297886" cy="337578"/>
          </a:xfrm>
        </p:grpSpPr>
        <p:sp>
          <p:nvSpPr>
            <p:cNvPr id="11821" name="Google Shape;11821;p7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2" name="Google Shape;11822;p7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3" name="Google Shape;11823;p7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4" name="Google Shape;11824;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5" name="Google Shape;11825;p7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6" name="Google Shape;11826;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7" name="Google Shape;11827;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8" name="Google Shape;11828;p7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9" name="Google Shape;11829;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p7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1" name="Google Shape;11831;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2" name="Google Shape;11832;p7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3" name="Google Shape;11833;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4" name="Google Shape;11834;p7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6" name="Google Shape;11836;p7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7" name="Google Shape;11837;p7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8" name="Google Shape;11838;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9" name="Google Shape;11839;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0" name="Google Shape;11840;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2" name="Google Shape;11842;p7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3" name="Google Shape;11843;p7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4" name="Google Shape;11844;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45" name="Google Shape;11845;p76"/>
          <p:cNvGrpSpPr/>
          <p:nvPr/>
        </p:nvGrpSpPr>
        <p:grpSpPr>
          <a:xfrm>
            <a:off x="2667821" y="3185658"/>
            <a:ext cx="273046" cy="337801"/>
            <a:chOff x="2667821" y="3361108"/>
            <a:chExt cx="273046" cy="337801"/>
          </a:xfrm>
        </p:grpSpPr>
        <p:sp>
          <p:nvSpPr>
            <p:cNvPr id="11846" name="Google Shape;11846;p7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7" name="Google Shape;11847;p7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8" name="Google Shape;11848;p7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9" name="Google Shape;11849;p7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0" name="Google Shape;11850;p7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p7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7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3" name="Google Shape;11853;p7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4" name="Google Shape;11854;p7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5" name="Google Shape;11855;p7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6" name="Google Shape;11856;p7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7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p7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p7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0" name="Google Shape;11860;p7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1" name="Google Shape;11861;p7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2" name="Google Shape;11862;p7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3" name="Google Shape;11863;p7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4" name="Google Shape;11864;p7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5" name="Google Shape;11865;p76"/>
          <p:cNvGrpSpPr/>
          <p:nvPr/>
        </p:nvGrpSpPr>
        <p:grpSpPr>
          <a:xfrm>
            <a:off x="2212469" y="3184863"/>
            <a:ext cx="282715" cy="338659"/>
            <a:chOff x="2212469" y="3360313"/>
            <a:chExt cx="282715" cy="338659"/>
          </a:xfrm>
        </p:grpSpPr>
        <p:sp>
          <p:nvSpPr>
            <p:cNvPr id="11866" name="Google Shape;11866;p7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7" name="Google Shape;11867;p7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8" name="Google Shape;11868;p7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9" name="Google Shape;11869;p76"/>
          <p:cNvGrpSpPr/>
          <p:nvPr/>
        </p:nvGrpSpPr>
        <p:grpSpPr>
          <a:xfrm>
            <a:off x="1768821" y="3185658"/>
            <a:ext cx="278739" cy="339074"/>
            <a:chOff x="1768821" y="3361108"/>
            <a:chExt cx="278739" cy="339074"/>
          </a:xfrm>
        </p:grpSpPr>
        <p:sp>
          <p:nvSpPr>
            <p:cNvPr id="11870" name="Google Shape;11870;p7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1" name="Google Shape;11871;p7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2" name="Google Shape;11872;p7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3" name="Google Shape;11873;p7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p7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p7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6" name="Google Shape;11876;p7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7" name="Google Shape;11877;p7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8" name="Google Shape;11878;p7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9" name="Google Shape;11879;p7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0" name="Google Shape;11880;p7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1" name="Google Shape;11881;p76"/>
          <p:cNvGrpSpPr/>
          <p:nvPr/>
        </p:nvGrpSpPr>
        <p:grpSpPr>
          <a:xfrm>
            <a:off x="5337883" y="3161423"/>
            <a:ext cx="307141" cy="376826"/>
            <a:chOff x="5337883" y="3336873"/>
            <a:chExt cx="307141" cy="376826"/>
          </a:xfrm>
        </p:grpSpPr>
        <p:sp>
          <p:nvSpPr>
            <p:cNvPr id="11882" name="Google Shape;11882;p7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3" name="Google Shape;11883;p7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4" name="Google Shape;11884;p76"/>
          <p:cNvGrpSpPr/>
          <p:nvPr/>
        </p:nvGrpSpPr>
        <p:grpSpPr>
          <a:xfrm>
            <a:off x="4883835" y="3161805"/>
            <a:ext cx="323425" cy="377556"/>
            <a:chOff x="4883835" y="3337255"/>
            <a:chExt cx="323425" cy="377556"/>
          </a:xfrm>
        </p:grpSpPr>
        <p:sp>
          <p:nvSpPr>
            <p:cNvPr id="11885" name="Google Shape;11885;p7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p7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7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8" name="Google Shape;11888;p76"/>
          <p:cNvGrpSpPr/>
          <p:nvPr/>
        </p:nvGrpSpPr>
        <p:grpSpPr>
          <a:xfrm>
            <a:off x="6193310" y="3231839"/>
            <a:ext cx="352590" cy="237488"/>
            <a:chOff x="6193310" y="3407289"/>
            <a:chExt cx="352590" cy="237488"/>
          </a:xfrm>
        </p:grpSpPr>
        <p:sp>
          <p:nvSpPr>
            <p:cNvPr id="11889" name="Google Shape;11889;p7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0" name="Google Shape;11890;p7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1" name="Google Shape;11891;p7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p7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7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4" name="Google Shape;11894;p76"/>
          <p:cNvGrpSpPr/>
          <p:nvPr/>
        </p:nvGrpSpPr>
        <p:grpSpPr>
          <a:xfrm>
            <a:off x="6637117" y="3222393"/>
            <a:ext cx="353735" cy="254504"/>
            <a:chOff x="6637117" y="3397843"/>
            <a:chExt cx="353735" cy="254504"/>
          </a:xfrm>
        </p:grpSpPr>
        <p:sp>
          <p:nvSpPr>
            <p:cNvPr id="11895" name="Google Shape;11895;p7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6" name="Google Shape;11896;p7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7" name="Google Shape;11897;p7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8" name="Google Shape;11898;p7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9" name="Google Shape;11899;p7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p7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01" name="Google Shape;11901;p76"/>
          <p:cNvGrpSpPr/>
          <p:nvPr/>
        </p:nvGrpSpPr>
        <p:grpSpPr>
          <a:xfrm>
            <a:off x="7075994" y="3174081"/>
            <a:ext cx="360637" cy="352336"/>
            <a:chOff x="7075994" y="3349531"/>
            <a:chExt cx="360637" cy="352336"/>
          </a:xfrm>
        </p:grpSpPr>
        <p:sp>
          <p:nvSpPr>
            <p:cNvPr id="11902" name="Google Shape;11902;p7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3" name="Google Shape;11903;p7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4" name="Google Shape;11904;p7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p7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p7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7" name="Google Shape;11907;p7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8" name="Google Shape;11908;p7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09" name="Google Shape;11909;p76"/>
          <p:cNvGrpSpPr/>
          <p:nvPr/>
        </p:nvGrpSpPr>
        <p:grpSpPr>
          <a:xfrm>
            <a:off x="7651983" y="3173731"/>
            <a:ext cx="107182" cy="352400"/>
            <a:chOff x="7651983" y="3349181"/>
            <a:chExt cx="107182" cy="352400"/>
          </a:xfrm>
        </p:grpSpPr>
        <p:sp>
          <p:nvSpPr>
            <p:cNvPr id="11910" name="Google Shape;11910;p7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1" name="Google Shape;11911;p7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12" name="Google Shape;11912;p76"/>
          <p:cNvGrpSpPr/>
          <p:nvPr/>
        </p:nvGrpSpPr>
        <p:grpSpPr>
          <a:xfrm>
            <a:off x="7973468" y="3206872"/>
            <a:ext cx="352590" cy="287072"/>
            <a:chOff x="7973468" y="3382322"/>
            <a:chExt cx="352590" cy="287072"/>
          </a:xfrm>
        </p:grpSpPr>
        <p:sp>
          <p:nvSpPr>
            <p:cNvPr id="11913" name="Google Shape;11913;p7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4" name="Google Shape;11914;p7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5" name="Google Shape;11915;p7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6" name="Google Shape;11916;p7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7" name="Google Shape;11917;p7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8" name="Google Shape;11918;p7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9" name="Google Shape;11919;p7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0" name="Google Shape;11920;p7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1" name="Google Shape;11921;p7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2" name="Google Shape;11922;p7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3" name="Google Shape;11923;p7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p7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25" name="Google Shape;11925;p7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Creative Process Icons</a:t>
            </a:r>
            <a:endParaRPr b="0" i="0" sz="2400" u="none" cap="none" strike="noStrike">
              <a:solidFill>
                <a:srgbClr val="FFFFFF"/>
              </a:solidFill>
              <a:latin typeface="Arial"/>
              <a:ea typeface="Arial"/>
              <a:cs typeface="Arial"/>
              <a:sym typeface="Arial"/>
            </a:endParaRPr>
          </a:p>
        </p:txBody>
      </p:sp>
      <p:sp>
        <p:nvSpPr>
          <p:cNvPr id="11926" name="Google Shape;11926;p7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Performing Arts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30" name="Shape 11930"/>
        <p:cNvGrpSpPr/>
        <p:nvPr/>
      </p:nvGrpSpPr>
      <p:grpSpPr>
        <a:xfrm>
          <a:off x="0" y="0"/>
          <a:ext cx="0" cy="0"/>
          <a:chOff x="0" y="0"/>
          <a:chExt cx="0" cy="0"/>
        </a:xfrm>
      </p:grpSpPr>
      <p:grpSp>
        <p:nvGrpSpPr>
          <p:cNvPr id="11931" name="Google Shape;11931;p77"/>
          <p:cNvGrpSpPr/>
          <p:nvPr/>
        </p:nvGrpSpPr>
        <p:grpSpPr>
          <a:xfrm>
            <a:off x="821808" y="1576858"/>
            <a:ext cx="347872" cy="347488"/>
            <a:chOff x="849677" y="1500658"/>
            <a:chExt cx="347872" cy="347488"/>
          </a:xfrm>
        </p:grpSpPr>
        <p:sp>
          <p:nvSpPr>
            <p:cNvPr id="11932" name="Google Shape;11932;p7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3" name="Google Shape;11933;p7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p7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p7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6" name="Google Shape;11936;p7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7" name="Google Shape;11937;p7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8" name="Google Shape;11938;p77"/>
          <p:cNvGrpSpPr/>
          <p:nvPr/>
        </p:nvGrpSpPr>
        <p:grpSpPr>
          <a:xfrm>
            <a:off x="1387984" y="1576858"/>
            <a:ext cx="315872" cy="347488"/>
            <a:chOff x="1415853" y="1500658"/>
            <a:chExt cx="315872" cy="347488"/>
          </a:xfrm>
        </p:grpSpPr>
        <p:sp>
          <p:nvSpPr>
            <p:cNvPr id="11939" name="Google Shape;11939;p7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7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p7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2" name="Google Shape;11942;p7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3" name="Google Shape;11943;p77"/>
          <p:cNvGrpSpPr/>
          <p:nvPr/>
        </p:nvGrpSpPr>
        <p:grpSpPr>
          <a:xfrm>
            <a:off x="4669520" y="1576858"/>
            <a:ext cx="347520" cy="347104"/>
            <a:chOff x="4697389" y="1500658"/>
            <a:chExt cx="347520" cy="347104"/>
          </a:xfrm>
        </p:grpSpPr>
        <p:sp>
          <p:nvSpPr>
            <p:cNvPr id="11944" name="Google Shape;11944;p7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p7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6" name="Google Shape;11946;p7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7" name="Google Shape;11947;p77"/>
          <p:cNvGrpSpPr/>
          <p:nvPr/>
        </p:nvGrpSpPr>
        <p:grpSpPr>
          <a:xfrm>
            <a:off x="3575664" y="2041146"/>
            <a:ext cx="347520" cy="353760"/>
            <a:chOff x="3603533" y="1964946"/>
            <a:chExt cx="347520" cy="353760"/>
          </a:xfrm>
        </p:grpSpPr>
        <p:sp>
          <p:nvSpPr>
            <p:cNvPr id="11948" name="Google Shape;11948;p7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p7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0" name="Google Shape;11950;p7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1" name="Google Shape;11951;p77"/>
          <p:cNvGrpSpPr/>
          <p:nvPr/>
        </p:nvGrpSpPr>
        <p:grpSpPr>
          <a:xfrm>
            <a:off x="1922896" y="2040538"/>
            <a:ext cx="357792" cy="352448"/>
            <a:chOff x="1950765" y="1964338"/>
            <a:chExt cx="357792" cy="352448"/>
          </a:xfrm>
        </p:grpSpPr>
        <p:sp>
          <p:nvSpPr>
            <p:cNvPr id="11952" name="Google Shape;11952;p7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3" name="Google Shape;11953;p7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4" name="Google Shape;11954;p7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5" name="Google Shape;11955;p7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6" name="Google Shape;11956;p77"/>
          <p:cNvGrpSpPr/>
          <p:nvPr/>
        </p:nvGrpSpPr>
        <p:grpSpPr>
          <a:xfrm>
            <a:off x="7407760" y="2040890"/>
            <a:ext cx="367712" cy="353248"/>
            <a:chOff x="7435629" y="1964690"/>
            <a:chExt cx="367712" cy="353248"/>
          </a:xfrm>
        </p:grpSpPr>
        <p:sp>
          <p:nvSpPr>
            <p:cNvPr id="11957" name="Google Shape;11957;p7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8" name="Google Shape;11958;p7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9" name="Google Shape;11959;p7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0" name="Google Shape;11960;p7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1" name="Google Shape;11961;p77"/>
          <p:cNvGrpSpPr/>
          <p:nvPr/>
        </p:nvGrpSpPr>
        <p:grpSpPr>
          <a:xfrm>
            <a:off x="2484880" y="2041242"/>
            <a:ext cx="333024" cy="352896"/>
            <a:chOff x="2512749" y="1965042"/>
            <a:chExt cx="333024" cy="352896"/>
          </a:xfrm>
        </p:grpSpPr>
        <p:sp>
          <p:nvSpPr>
            <p:cNvPr id="11962" name="Google Shape;11962;p7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p7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4" name="Google Shape;11964;p7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5" name="Google Shape;11965;p7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6" name="Google Shape;11966;p7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7" name="Google Shape;11967;p77"/>
          <p:cNvGrpSpPr/>
          <p:nvPr/>
        </p:nvGrpSpPr>
        <p:grpSpPr>
          <a:xfrm>
            <a:off x="1370448" y="2057978"/>
            <a:ext cx="365792" cy="335392"/>
            <a:chOff x="1398317" y="1981778"/>
            <a:chExt cx="365792" cy="335392"/>
          </a:xfrm>
        </p:grpSpPr>
        <p:sp>
          <p:nvSpPr>
            <p:cNvPr id="11968" name="Google Shape;11968;p7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p7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7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1" name="Google Shape;11971;p7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2" name="Google Shape;11972;p7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3" name="Google Shape;11973;p7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4" name="Google Shape;11974;p77"/>
          <p:cNvGrpSpPr/>
          <p:nvPr/>
        </p:nvGrpSpPr>
        <p:grpSpPr>
          <a:xfrm>
            <a:off x="3024368" y="2079770"/>
            <a:ext cx="353600" cy="314752"/>
            <a:chOff x="3052237" y="2003570"/>
            <a:chExt cx="353600" cy="314752"/>
          </a:xfrm>
        </p:grpSpPr>
        <p:sp>
          <p:nvSpPr>
            <p:cNvPr id="11975" name="Google Shape;11975;p7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7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7" name="Google Shape;11977;p7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8" name="Google Shape;11978;p77"/>
          <p:cNvGrpSpPr/>
          <p:nvPr/>
        </p:nvGrpSpPr>
        <p:grpSpPr>
          <a:xfrm>
            <a:off x="1376144" y="3034266"/>
            <a:ext cx="368096" cy="223968"/>
            <a:chOff x="1404013" y="2958066"/>
            <a:chExt cx="368096" cy="223968"/>
          </a:xfrm>
        </p:grpSpPr>
        <p:sp>
          <p:nvSpPr>
            <p:cNvPr id="11979" name="Google Shape;11979;p7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7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81" name="Google Shape;11981;p77"/>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2" name="Google Shape;11982;p77"/>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83" name="Google Shape;11983;p77"/>
          <p:cNvGrpSpPr/>
          <p:nvPr/>
        </p:nvGrpSpPr>
        <p:grpSpPr>
          <a:xfrm>
            <a:off x="1923280" y="2961402"/>
            <a:ext cx="370368" cy="367328"/>
            <a:chOff x="1951149" y="2885202"/>
            <a:chExt cx="370368" cy="367328"/>
          </a:xfrm>
        </p:grpSpPr>
        <p:sp>
          <p:nvSpPr>
            <p:cNvPr id="11984" name="Google Shape;11984;p7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7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6" name="Google Shape;11986;p7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7" name="Google Shape;11987;p77"/>
          <p:cNvGrpSpPr/>
          <p:nvPr/>
        </p:nvGrpSpPr>
        <p:grpSpPr>
          <a:xfrm>
            <a:off x="2473808" y="2982362"/>
            <a:ext cx="367328" cy="327296"/>
            <a:chOff x="2501677" y="2906162"/>
            <a:chExt cx="367328" cy="327296"/>
          </a:xfrm>
        </p:grpSpPr>
        <p:sp>
          <p:nvSpPr>
            <p:cNvPr id="11988" name="Google Shape;11988;p7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9" name="Google Shape;11989;p7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0" name="Google Shape;11990;p7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91" name="Google Shape;11991;p77"/>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92" name="Google Shape;11992;p77"/>
          <p:cNvGrpSpPr/>
          <p:nvPr/>
        </p:nvGrpSpPr>
        <p:grpSpPr>
          <a:xfrm>
            <a:off x="3022448" y="2969914"/>
            <a:ext cx="367712" cy="354240"/>
            <a:chOff x="3050317" y="2893714"/>
            <a:chExt cx="367712" cy="354240"/>
          </a:xfrm>
        </p:grpSpPr>
        <p:sp>
          <p:nvSpPr>
            <p:cNvPr id="11993" name="Google Shape;11993;p7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p7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95" name="Google Shape;11995;p77"/>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77"/>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97" name="Google Shape;11997;p77"/>
          <p:cNvGrpSpPr/>
          <p:nvPr/>
        </p:nvGrpSpPr>
        <p:grpSpPr>
          <a:xfrm>
            <a:off x="7503408" y="2962554"/>
            <a:ext cx="185184" cy="367296"/>
            <a:chOff x="7531277" y="2886354"/>
            <a:chExt cx="185184" cy="367296"/>
          </a:xfrm>
        </p:grpSpPr>
        <p:sp>
          <p:nvSpPr>
            <p:cNvPr id="11998" name="Google Shape;11998;p7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p7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0" name="Google Shape;12000;p7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01" name="Google Shape;12001;p77"/>
          <p:cNvGrpSpPr/>
          <p:nvPr/>
        </p:nvGrpSpPr>
        <p:grpSpPr>
          <a:xfrm>
            <a:off x="6898768" y="2962938"/>
            <a:ext cx="297184" cy="367296"/>
            <a:chOff x="6926637" y="2886738"/>
            <a:chExt cx="297184" cy="367296"/>
          </a:xfrm>
        </p:grpSpPr>
        <p:sp>
          <p:nvSpPr>
            <p:cNvPr id="12002" name="Google Shape;12002;p7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3" name="Google Shape;12003;p7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4" name="Google Shape;12004;p7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05" name="Google Shape;12005;p77"/>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6" name="Google Shape;12006;p77"/>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07" name="Google Shape;12007;p77"/>
          <p:cNvGrpSpPr/>
          <p:nvPr/>
        </p:nvGrpSpPr>
        <p:grpSpPr>
          <a:xfrm>
            <a:off x="6312784" y="2962554"/>
            <a:ext cx="370368" cy="368064"/>
            <a:chOff x="6340653" y="2886354"/>
            <a:chExt cx="370368" cy="368064"/>
          </a:xfrm>
        </p:grpSpPr>
        <p:sp>
          <p:nvSpPr>
            <p:cNvPr id="12008" name="Google Shape;12008;p7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9" name="Google Shape;12009;p7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0" name="Google Shape;12010;p7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1" name="Google Shape;12011;p7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7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7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4" name="Google Shape;12014;p77"/>
          <p:cNvGrpSpPr/>
          <p:nvPr/>
        </p:nvGrpSpPr>
        <p:grpSpPr>
          <a:xfrm>
            <a:off x="5218928" y="2057626"/>
            <a:ext cx="354752" cy="336512"/>
            <a:chOff x="5246797" y="1981426"/>
            <a:chExt cx="354752" cy="336512"/>
          </a:xfrm>
        </p:grpSpPr>
        <p:sp>
          <p:nvSpPr>
            <p:cNvPr id="12015" name="Google Shape;12015;p7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6" name="Google Shape;12016;p7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7" name="Google Shape;12017;p77"/>
          <p:cNvGrpSpPr/>
          <p:nvPr/>
        </p:nvGrpSpPr>
        <p:grpSpPr>
          <a:xfrm>
            <a:off x="4120880" y="2178266"/>
            <a:ext cx="355136" cy="216256"/>
            <a:chOff x="4148749" y="2102066"/>
            <a:chExt cx="355136" cy="216256"/>
          </a:xfrm>
        </p:grpSpPr>
        <p:sp>
          <p:nvSpPr>
            <p:cNvPr id="12018" name="Google Shape;12018;p7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9" name="Google Shape;12019;p7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0" name="Google Shape;12020;p77"/>
          <p:cNvGrpSpPr/>
          <p:nvPr/>
        </p:nvGrpSpPr>
        <p:grpSpPr>
          <a:xfrm>
            <a:off x="5766800" y="2077626"/>
            <a:ext cx="354752" cy="315360"/>
            <a:chOff x="5794669" y="2001426"/>
            <a:chExt cx="354752" cy="315360"/>
          </a:xfrm>
        </p:grpSpPr>
        <p:sp>
          <p:nvSpPr>
            <p:cNvPr id="12021" name="Google Shape;12021;p7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2" name="Google Shape;12022;p7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3" name="Google Shape;12023;p77"/>
          <p:cNvGrpSpPr/>
          <p:nvPr/>
        </p:nvGrpSpPr>
        <p:grpSpPr>
          <a:xfrm>
            <a:off x="6317360" y="2106042"/>
            <a:ext cx="352832" cy="289216"/>
            <a:chOff x="6345229" y="2029842"/>
            <a:chExt cx="352832" cy="289216"/>
          </a:xfrm>
        </p:grpSpPr>
        <p:sp>
          <p:nvSpPr>
            <p:cNvPr id="12024" name="Google Shape;12024;p7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5" name="Google Shape;12025;p7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6" name="Google Shape;12026;p77"/>
          <p:cNvGrpSpPr/>
          <p:nvPr/>
        </p:nvGrpSpPr>
        <p:grpSpPr>
          <a:xfrm>
            <a:off x="4669520" y="2112538"/>
            <a:ext cx="354752" cy="281984"/>
            <a:chOff x="4697389" y="2036338"/>
            <a:chExt cx="354752" cy="281984"/>
          </a:xfrm>
        </p:grpSpPr>
        <p:sp>
          <p:nvSpPr>
            <p:cNvPr id="12027" name="Google Shape;12027;p7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p7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9" name="Google Shape;12029;p77"/>
          <p:cNvGrpSpPr/>
          <p:nvPr/>
        </p:nvGrpSpPr>
        <p:grpSpPr>
          <a:xfrm>
            <a:off x="1376144" y="2500954"/>
            <a:ext cx="353600" cy="354944"/>
            <a:chOff x="1404013" y="2424754"/>
            <a:chExt cx="353600" cy="354944"/>
          </a:xfrm>
        </p:grpSpPr>
        <p:sp>
          <p:nvSpPr>
            <p:cNvPr id="12030" name="Google Shape;12030;p7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1" name="Google Shape;12031;p7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2" name="Google Shape;12032;p7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3" name="Google Shape;12033;p7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4" name="Google Shape;12034;p7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5" name="Google Shape;12035;p77"/>
          <p:cNvGrpSpPr/>
          <p:nvPr/>
        </p:nvGrpSpPr>
        <p:grpSpPr>
          <a:xfrm>
            <a:off x="826384" y="2504474"/>
            <a:ext cx="355104" cy="351040"/>
            <a:chOff x="854253" y="2428274"/>
            <a:chExt cx="355104" cy="351040"/>
          </a:xfrm>
        </p:grpSpPr>
        <p:sp>
          <p:nvSpPr>
            <p:cNvPr id="12036" name="Google Shape;12036;p7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7" name="Google Shape;12037;p7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8" name="Google Shape;12038;p77"/>
          <p:cNvGrpSpPr/>
          <p:nvPr/>
        </p:nvGrpSpPr>
        <p:grpSpPr>
          <a:xfrm>
            <a:off x="6869040" y="2517146"/>
            <a:ext cx="354752" cy="275904"/>
            <a:chOff x="6896909" y="2440946"/>
            <a:chExt cx="354752" cy="275904"/>
          </a:xfrm>
        </p:grpSpPr>
        <p:sp>
          <p:nvSpPr>
            <p:cNvPr id="12039" name="Google Shape;12039;p7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0" name="Google Shape;12040;p7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41" name="Google Shape;12041;p77"/>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42" name="Google Shape;12042;p77"/>
          <p:cNvGrpSpPr/>
          <p:nvPr/>
        </p:nvGrpSpPr>
        <p:grpSpPr>
          <a:xfrm>
            <a:off x="5237200" y="2500954"/>
            <a:ext cx="321984" cy="354560"/>
            <a:chOff x="5265069" y="2424754"/>
            <a:chExt cx="321984" cy="354560"/>
          </a:xfrm>
        </p:grpSpPr>
        <p:sp>
          <p:nvSpPr>
            <p:cNvPr id="12043" name="Google Shape;12043;p7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4" name="Google Shape;12044;p7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5" name="Google Shape;12045;p77"/>
          <p:cNvGrpSpPr/>
          <p:nvPr/>
        </p:nvGrpSpPr>
        <p:grpSpPr>
          <a:xfrm>
            <a:off x="4122800" y="2542970"/>
            <a:ext cx="355104" cy="259584"/>
            <a:chOff x="4150669" y="2466770"/>
            <a:chExt cx="355104" cy="259584"/>
          </a:xfrm>
        </p:grpSpPr>
        <p:sp>
          <p:nvSpPr>
            <p:cNvPr id="12046" name="Google Shape;12046;p7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7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8" name="Google Shape;12048;p7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9" name="Google Shape;12049;p7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50" name="Google Shape;12050;p77"/>
          <p:cNvGrpSpPr/>
          <p:nvPr/>
        </p:nvGrpSpPr>
        <p:grpSpPr>
          <a:xfrm>
            <a:off x="4671824" y="2501146"/>
            <a:ext cx="354336" cy="353984"/>
            <a:chOff x="4699693" y="2424946"/>
            <a:chExt cx="354336" cy="353984"/>
          </a:xfrm>
        </p:grpSpPr>
        <p:sp>
          <p:nvSpPr>
            <p:cNvPr id="12051" name="Google Shape;12051;p7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2" name="Google Shape;12052;p7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53" name="Google Shape;12053;p77"/>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4" name="Google Shape;12054;p77"/>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55" name="Google Shape;12055;p77"/>
          <p:cNvGrpSpPr/>
          <p:nvPr/>
        </p:nvGrpSpPr>
        <p:grpSpPr>
          <a:xfrm>
            <a:off x="1925168" y="2628442"/>
            <a:ext cx="355136" cy="227072"/>
            <a:chOff x="1953037" y="2552242"/>
            <a:chExt cx="355136" cy="227072"/>
          </a:xfrm>
        </p:grpSpPr>
        <p:sp>
          <p:nvSpPr>
            <p:cNvPr id="12056" name="Google Shape;12056;p7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p7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58" name="Google Shape;12058;p77"/>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59" name="Google Shape;12059;p77"/>
          <p:cNvGrpSpPr/>
          <p:nvPr/>
        </p:nvGrpSpPr>
        <p:grpSpPr>
          <a:xfrm>
            <a:off x="2473072" y="2603418"/>
            <a:ext cx="355104" cy="250944"/>
            <a:chOff x="2500941" y="2527218"/>
            <a:chExt cx="355104" cy="250944"/>
          </a:xfrm>
        </p:grpSpPr>
        <p:sp>
          <p:nvSpPr>
            <p:cNvPr id="12060" name="Google Shape;12060;p7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1" name="Google Shape;12061;p7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2" name="Google Shape;12062;p7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p7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4" name="Google Shape;12064;p7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065" name="Google Shape;12065;p77"/>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66" name="Google Shape;12066;p77"/>
          <p:cNvGrpSpPr/>
          <p:nvPr/>
        </p:nvGrpSpPr>
        <p:grpSpPr>
          <a:xfrm>
            <a:off x="7965936" y="2503322"/>
            <a:ext cx="356256" cy="351808"/>
            <a:chOff x="7993805" y="2427122"/>
            <a:chExt cx="356256" cy="351808"/>
          </a:xfrm>
        </p:grpSpPr>
        <p:sp>
          <p:nvSpPr>
            <p:cNvPr id="12067" name="Google Shape;12067;p7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8" name="Google Shape;12068;p7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9" name="Google Shape;12069;p7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0" name="Google Shape;12070;p77"/>
          <p:cNvGrpSpPr/>
          <p:nvPr/>
        </p:nvGrpSpPr>
        <p:grpSpPr>
          <a:xfrm>
            <a:off x="850768" y="2041210"/>
            <a:ext cx="308640" cy="353312"/>
            <a:chOff x="878637" y="1965010"/>
            <a:chExt cx="308640" cy="353312"/>
          </a:xfrm>
        </p:grpSpPr>
        <p:sp>
          <p:nvSpPr>
            <p:cNvPr id="12071" name="Google Shape;12071;p7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2" name="Google Shape;12072;p7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3" name="Google Shape;12073;p7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4" name="Google Shape;12074;p77"/>
          <p:cNvGrpSpPr/>
          <p:nvPr/>
        </p:nvGrpSpPr>
        <p:grpSpPr>
          <a:xfrm>
            <a:off x="6868272" y="2040922"/>
            <a:ext cx="348256" cy="352448"/>
            <a:chOff x="6896141" y="1964722"/>
            <a:chExt cx="348256" cy="352448"/>
          </a:xfrm>
        </p:grpSpPr>
        <p:sp>
          <p:nvSpPr>
            <p:cNvPr id="12075" name="Google Shape;12075;p7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6" name="Google Shape;12076;p7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7" name="Google Shape;12077;p7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8" name="Google Shape;12078;p77"/>
          <p:cNvGrpSpPr/>
          <p:nvPr/>
        </p:nvGrpSpPr>
        <p:grpSpPr>
          <a:xfrm>
            <a:off x="7962128" y="2091578"/>
            <a:ext cx="355136" cy="303328"/>
            <a:chOff x="7989997" y="2015378"/>
            <a:chExt cx="355136" cy="303328"/>
          </a:xfrm>
        </p:grpSpPr>
        <p:sp>
          <p:nvSpPr>
            <p:cNvPr id="12079" name="Google Shape;12079;p7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0" name="Google Shape;12080;p7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1" name="Google Shape;12081;p7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2" name="Google Shape;12082;p77"/>
          <p:cNvGrpSpPr/>
          <p:nvPr/>
        </p:nvGrpSpPr>
        <p:grpSpPr>
          <a:xfrm>
            <a:off x="3570352" y="1585562"/>
            <a:ext cx="348640" cy="330784"/>
            <a:chOff x="3598221" y="1509362"/>
            <a:chExt cx="348640" cy="330784"/>
          </a:xfrm>
        </p:grpSpPr>
        <p:sp>
          <p:nvSpPr>
            <p:cNvPr id="12083" name="Google Shape;12083;p7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4" name="Google Shape;12084;p7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5" name="Google Shape;12085;p7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6" name="Google Shape;12086;p7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7" name="Google Shape;12087;p77"/>
          <p:cNvGrpSpPr/>
          <p:nvPr/>
        </p:nvGrpSpPr>
        <p:grpSpPr>
          <a:xfrm>
            <a:off x="5218928" y="1576858"/>
            <a:ext cx="347872" cy="347488"/>
            <a:chOff x="5246797" y="1500658"/>
            <a:chExt cx="347872" cy="347488"/>
          </a:xfrm>
        </p:grpSpPr>
        <p:sp>
          <p:nvSpPr>
            <p:cNvPr id="12088" name="Google Shape;12088;p7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9" name="Google Shape;12089;p7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0" name="Google Shape;12090;p7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1" name="Google Shape;12091;p7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2" name="Google Shape;12092;p77"/>
          <p:cNvGrpSpPr/>
          <p:nvPr/>
        </p:nvGrpSpPr>
        <p:grpSpPr>
          <a:xfrm>
            <a:off x="5768720" y="1576858"/>
            <a:ext cx="349024" cy="346752"/>
            <a:chOff x="5796589" y="1500658"/>
            <a:chExt cx="349024" cy="346752"/>
          </a:xfrm>
        </p:grpSpPr>
        <p:sp>
          <p:nvSpPr>
            <p:cNvPr id="12093" name="Google Shape;12093;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94" name="Google Shape;12094;p77"/>
            <p:cNvGrpSpPr/>
            <p:nvPr/>
          </p:nvGrpSpPr>
          <p:grpSpPr>
            <a:xfrm>
              <a:off x="5796589" y="1500658"/>
              <a:ext cx="349024" cy="346752"/>
              <a:chOff x="5796589" y="1500658"/>
              <a:chExt cx="349024" cy="346752"/>
            </a:xfrm>
          </p:grpSpPr>
          <p:sp>
            <p:nvSpPr>
              <p:cNvPr id="12095" name="Google Shape;12095;p7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p7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7" name="Google Shape;12097;p7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8" name="Google Shape;12098;p7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099" name="Google Shape;12099;p77"/>
          <p:cNvGrpSpPr/>
          <p:nvPr/>
        </p:nvGrpSpPr>
        <p:grpSpPr>
          <a:xfrm>
            <a:off x="6867504" y="1578778"/>
            <a:ext cx="348640" cy="343296"/>
            <a:chOff x="6895373" y="1502578"/>
            <a:chExt cx="348640" cy="343296"/>
          </a:xfrm>
        </p:grpSpPr>
        <p:sp>
          <p:nvSpPr>
            <p:cNvPr id="12100" name="Google Shape;12100;p7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1" name="Google Shape;12101;p7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2" name="Google Shape;12102;p7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3" name="Google Shape;12103;p77"/>
          <p:cNvGrpSpPr/>
          <p:nvPr/>
        </p:nvGrpSpPr>
        <p:grpSpPr>
          <a:xfrm>
            <a:off x="4119728" y="1581658"/>
            <a:ext cx="347904" cy="336992"/>
            <a:chOff x="4147597" y="1505458"/>
            <a:chExt cx="347904" cy="336992"/>
          </a:xfrm>
        </p:grpSpPr>
        <p:sp>
          <p:nvSpPr>
            <p:cNvPr id="12104" name="Google Shape;12104;p7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5" name="Google Shape;12105;p7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6" name="Google Shape;12106;p7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7" name="Google Shape;12107;p7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8" name="Google Shape;12108;p7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p7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p7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1" name="Google Shape;12111;p77"/>
          <p:cNvGrpSpPr/>
          <p:nvPr/>
        </p:nvGrpSpPr>
        <p:grpSpPr>
          <a:xfrm>
            <a:off x="2471536" y="1576090"/>
            <a:ext cx="347488" cy="348256"/>
            <a:chOff x="2499405" y="1499890"/>
            <a:chExt cx="347488" cy="348256"/>
          </a:xfrm>
        </p:grpSpPr>
        <p:sp>
          <p:nvSpPr>
            <p:cNvPr id="12112" name="Google Shape;12112;p7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3" name="Google Shape;12113;p7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4" name="Google Shape;12114;p7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5" name="Google Shape;12115;p7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6" name="Google Shape;12116;p7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7" name="Google Shape;12117;p77"/>
          <p:cNvGrpSpPr/>
          <p:nvPr/>
        </p:nvGrpSpPr>
        <p:grpSpPr>
          <a:xfrm>
            <a:off x="1928976" y="1576698"/>
            <a:ext cx="331520" cy="348032"/>
            <a:chOff x="1956845" y="1500498"/>
            <a:chExt cx="331520" cy="348032"/>
          </a:xfrm>
        </p:grpSpPr>
        <p:sp>
          <p:nvSpPr>
            <p:cNvPr id="12118" name="Google Shape;12118;p7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9" name="Google Shape;12119;p7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0" name="Google Shape;12120;p7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1" name="Google Shape;12121;p7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2" name="Google Shape;12122;p7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3" name="Google Shape;12123;p7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4" name="Google Shape;12124;p7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5" name="Google Shape;12125;p7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6" name="Google Shape;12126;p7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7" name="Google Shape;12127;p7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8" name="Google Shape;12128;p7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p7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30" name="Google Shape;12130;p77"/>
          <p:cNvGrpSpPr/>
          <p:nvPr/>
        </p:nvGrpSpPr>
        <p:grpSpPr>
          <a:xfrm>
            <a:off x="6317744" y="1626074"/>
            <a:ext cx="348640" cy="250656"/>
            <a:chOff x="6345613" y="1549874"/>
            <a:chExt cx="348640" cy="250656"/>
          </a:xfrm>
        </p:grpSpPr>
        <p:sp>
          <p:nvSpPr>
            <p:cNvPr id="12131" name="Google Shape;12131;p7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2" name="Google Shape;12132;p7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3" name="Google Shape;12133;p7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4" name="Google Shape;12134;p7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p7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6" name="Google Shape;12136;p7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37" name="Google Shape;12137;p77"/>
          <p:cNvGrpSpPr/>
          <p:nvPr/>
        </p:nvGrpSpPr>
        <p:grpSpPr>
          <a:xfrm>
            <a:off x="7416912" y="1583226"/>
            <a:ext cx="348640" cy="334272"/>
            <a:chOff x="7444781" y="1507026"/>
            <a:chExt cx="348640" cy="334272"/>
          </a:xfrm>
        </p:grpSpPr>
        <p:sp>
          <p:nvSpPr>
            <p:cNvPr id="12138" name="Google Shape;12138;p7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9" name="Google Shape;12139;p7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p7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7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2" name="Google Shape;12142;p7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43" name="Google Shape;12143;p77"/>
          <p:cNvGrpSpPr/>
          <p:nvPr/>
        </p:nvGrpSpPr>
        <p:grpSpPr>
          <a:xfrm>
            <a:off x="7967472" y="1582938"/>
            <a:ext cx="347872" cy="334944"/>
            <a:chOff x="7995341" y="1506738"/>
            <a:chExt cx="347872" cy="334944"/>
          </a:xfrm>
        </p:grpSpPr>
        <p:sp>
          <p:nvSpPr>
            <p:cNvPr id="12144" name="Google Shape;12144;p7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5" name="Google Shape;12145;p7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6" name="Google Shape;12146;p7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7" name="Google Shape;12147;p7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8" name="Google Shape;12148;p7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9" name="Google Shape;12149;p7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0" name="Google Shape;12150;p77"/>
          <p:cNvGrpSpPr/>
          <p:nvPr/>
        </p:nvGrpSpPr>
        <p:grpSpPr>
          <a:xfrm>
            <a:off x="3020176" y="1599130"/>
            <a:ext cx="347872" cy="303904"/>
            <a:chOff x="3048045" y="1522930"/>
            <a:chExt cx="347872" cy="303904"/>
          </a:xfrm>
        </p:grpSpPr>
        <p:sp>
          <p:nvSpPr>
            <p:cNvPr id="12151" name="Google Shape;12151;p7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52" name="Google Shape;12152;p77"/>
            <p:cNvGrpSpPr/>
            <p:nvPr/>
          </p:nvGrpSpPr>
          <p:grpSpPr>
            <a:xfrm>
              <a:off x="3048045" y="1522930"/>
              <a:ext cx="347872" cy="303904"/>
              <a:chOff x="3048045" y="1522930"/>
              <a:chExt cx="347872" cy="303904"/>
            </a:xfrm>
          </p:grpSpPr>
          <p:sp>
            <p:nvSpPr>
              <p:cNvPr id="12153" name="Google Shape;12153;p7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4" name="Google Shape;12154;p7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155" name="Google Shape;12155;p77"/>
          <p:cNvGrpSpPr/>
          <p:nvPr/>
        </p:nvGrpSpPr>
        <p:grpSpPr>
          <a:xfrm>
            <a:off x="1105264" y="3428122"/>
            <a:ext cx="313984" cy="358560"/>
            <a:chOff x="1133133" y="3351922"/>
            <a:chExt cx="313984" cy="358560"/>
          </a:xfrm>
        </p:grpSpPr>
        <p:sp>
          <p:nvSpPr>
            <p:cNvPr id="12156" name="Google Shape;12156;p7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7" name="Google Shape;12157;p7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7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p7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0" name="Google Shape;12160;p7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1" name="Google Shape;12161;p7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p7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3" name="Google Shape;12163;p7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4" name="Google Shape;12164;p7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5" name="Google Shape;12165;p7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p7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7" name="Google Shape;12167;p7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8" name="Google Shape;12168;p7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9" name="Google Shape;12169;p7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0" name="Google Shape;12170;p7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1" name="Google Shape;12171;p7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72" name="Google Shape;12172;p77"/>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73" name="Google Shape;12173;p77"/>
          <p:cNvGrpSpPr/>
          <p:nvPr/>
        </p:nvGrpSpPr>
        <p:grpSpPr>
          <a:xfrm>
            <a:off x="2767184" y="3428794"/>
            <a:ext cx="288448" cy="357120"/>
            <a:chOff x="2795053" y="3352594"/>
            <a:chExt cx="288448" cy="357120"/>
          </a:xfrm>
        </p:grpSpPr>
        <p:sp>
          <p:nvSpPr>
            <p:cNvPr id="12174" name="Google Shape;12174;p7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7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6" name="Google Shape;12176;p7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7" name="Google Shape;12177;p7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p7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9" name="Google Shape;12179;p7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0" name="Google Shape;12180;p7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1" name="Google Shape;12181;p7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p7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3" name="Google Shape;12183;p77"/>
          <p:cNvGrpSpPr/>
          <p:nvPr/>
        </p:nvGrpSpPr>
        <p:grpSpPr>
          <a:xfrm>
            <a:off x="2208656" y="3429402"/>
            <a:ext cx="304832" cy="356512"/>
            <a:chOff x="2236525" y="3353202"/>
            <a:chExt cx="304832" cy="356512"/>
          </a:xfrm>
        </p:grpSpPr>
        <p:sp>
          <p:nvSpPr>
            <p:cNvPr id="12184" name="Google Shape;12184;p7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5" name="Google Shape;12185;p7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6" name="Google Shape;12186;p7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7" name="Google Shape;12187;p77"/>
          <p:cNvGrpSpPr/>
          <p:nvPr/>
        </p:nvGrpSpPr>
        <p:grpSpPr>
          <a:xfrm>
            <a:off x="3882768" y="3428890"/>
            <a:ext cx="256800" cy="357024"/>
            <a:chOff x="3910637" y="3352690"/>
            <a:chExt cx="256800" cy="357024"/>
          </a:xfrm>
        </p:grpSpPr>
        <p:sp>
          <p:nvSpPr>
            <p:cNvPr id="12188" name="Google Shape;12188;p7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9" name="Google Shape;12189;p7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0" name="Google Shape;12190;p7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1" name="Google Shape;12191;p77"/>
          <p:cNvGrpSpPr/>
          <p:nvPr/>
        </p:nvGrpSpPr>
        <p:grpSpPr>
          <a:xfrm>
            <a:off x="6028560" y="3428122"/>
            <a:ext cx="360064" cy="360096"/>
            <a:chOff x="6056429" y="3351922"/>
            <a:chExt cx="360064" cy="360096"/>
          </a:xfrm>
        </p:grpSpPr>
        <p:sp>
          <p:nvSpPr>
            <p:cNvPr id="12192" name="Google Shape;12192;p7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3" name="Google Shape;12193;p7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4" name="Google Shape;12194;p7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5" name="Google Shape;12195;p77"/>
          <p:cNvGrpSpPr/>
          <p:nvPr/>
        </p:nvGrpSpPr>
        <p:grpSpPr>
          <a:xfrm>
            <a:off x="6581008" y="3429274"/>
            <a:ext cx="357408" cy="357408"/>
            <a:chOff x="6608877" y="3353074"/>
            <a:chExt cx="357408" cy="357408"/>
          </a:xfrm>
        </p:grpSpPr>
        <p:sp>
          <p:nvSpPr>
            <p:cNvPr id="12196" name="Google Shape;12196;p7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7" name="Google Shape;12197;p7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8" name="Google Shape;12198;p7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9" name="Google Shape;12199;p7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0" name="Google Shape;12200;p7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1" name="Google Shape;12201;p7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2" name="Google Shape;12202;p7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03" name="Google Shape;12203;p77"/>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4" name="Google Shape;12204;p77"/>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05" name="Google Shape;12205;p77"/>
          <p:cNvGrpSpPr/>
          <p:nvPr/>
        </p:nvGrpSpPr>
        <p:grpSpPr>
          <a:xfrm>
            <a:off x="4931664" y="3446426"/>
            <a:ext cx="357408" cy="323488"/>
            <a:chOff x="4959533" y="3370226"/>
            <a:chExt cx="357408" cy="323488"/>
          </a:xfrm>
        </p:grpSpPr>
        <p:sp>
          <p:nvSpPr>
            <p:cNvPr id="12206" name="Google Shape;12206;p7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7" name="Google Shape;12207;p7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8" name="Google Shape;12208;p77"/>
          <p:cNvGrpSpPr/>
          <p:nvPr/>
        </p:nvGrpSpPr>
        <p:grpSpPr>
          <a:xfrm>
            <a:off x="7130768" y="3429274"/>
            <a:ext cx="357056" cy="357408"/>
            <a:chOff x="7158637" y="3353074"/>
            <a:chExt cx="357056" cy="357408"/>
          </a:xfrm>
        </p:grpSpPr>
        <p:sp>
          <p:nvSpPr>
            <p:cNvPr id="12209" name="Google Shape;12209;p7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0" name="Google Shape;12210;p7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7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2" name="Google Shape;12212;p7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3" name="Google Shape;12213;p77"/>
          <p:cNvGrpSpPr/>
          <p:nvPr/>
        </p:nvGrpSpPr>
        <p:grpSpPr>
          <a:xfrm>
            <a:off x="3288400" y="3428602"/>
            <a:ext cx="344832" cy="356544"/>
            <a:chOff x="3316269" y="3352402"/>
            <a:chExt cx="344832" cy="356544"/>
          </a:xfrm>
        </p:grpSpPr>
        <p:sp>
          <p:nvSpPr>
            <p:cNvPr id="12214" name="Google Shape;12214;p7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5" name="Google Shape;12215;p7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6" name="Google Shape;12216;p7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7" name="Google Shape;12217;p77"/>
          <p:cNvGrpSpPr/>
          <p:nvPr/>
        </p:nvGrpSpPr>
        <p:grpSpPr>
          <a:xfrm>
            <a:off x="5481040" y="3447706"/>
            <a:ext cx="358560" cy="319552"/>
            <a:chOff x="5508909" y="3371506"/>
            <a:chExt cx="358560" cy="319552"/>
          </a:xfrm>
        </p:grpSpPr>
        <p:sp>
          <p:nvSpPr>
            <p:cNvPr id="12218" name="Google Shape;12218;p7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7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0" name="Google Shape;12220;p7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1" name="Google Shape;12221;p7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2" name="Google Shape;12222;p7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p7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p7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7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7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7" name="Google Shape;12227;p7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28" name="Google Shape;12228;p77"/>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32" name="Shape 12232"/>
        <p:cNvGrpSpPr/>
        <p:nvPr/>
      </p:nvGrpSpPr>
      <p:grpSpPr>
        <a:xfrm>
          <a:off x="0" y="0"/>
          <a:ext cx="0" cy="0"/>
          <a:chOff x="0" y="0"/>
          <a:chExt cx="0" cy="0"/>
        </a:xfrm>
      </p:grpSpPr>
      <p:sp>
        <p:nvSpPr>
          <p:cNvPr id="12233" name="Google Shape;12233;p78"/>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34" name="Google Shape;12234;p78"/>
          <p:cNvGrpSpPr/>
          <p:nvPr/>
        </p:nvGrpSpPr>
        <p:grpSpPr>
          <a:xfrm>
            <a:off x="3026217" y="3893352"/>
            <a:ext cx="346056" cy="345674"/>
            <a:chOff x="3303268" y="3817349"/>
            <a:chExt cx="346056" cy="345674"/>
          </a:xfrm>
        </p:grpSpPr>
        <p:sp>
          <p:nvSpPr>
            <p:cNvPr id="12235" name="Google Shape;12235;p7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6" name="Google Shape;12236;p7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p7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8" name="Google Shape;12238;p7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9" name="Google Shape;12239;p78"/>
          <p:cNvGrpSpPr/>
          <p:nvPr/>
        </p:nvGrpSpPr>
        <p:grpSpPr>
          <a:xfrm>
            <a:off x="3475306" y="3893352"/>
            <a:ext cx="346056" cy="345674"/>
            <a:chOff x="3752358" y="3817349"/>
            <a:chExt cx="346056" cy="345674"/>
          </a:xfrm>
        </p:grpSpPr>
        <p:sp>
          <p:nvSpPr>
            <p:cNvPr id="12240" name="Google Shape;12240;p7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7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2" name="Google Shape;12242;p7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3" name="Google Shape;12243;p7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4" name="Google Shape;12244;p78"/>
          <p:cNvGrpSpPr/>
          <p:nvPr/>
        </p:nvGrpSpPr>
        <p:grpSpPr>
          <a:xfrm>
            <a:off x="4822956" y="3893352"/>
            <a:ext cx="346024" cy="345674"/>
            <a:chOff x="5100008" y="3817349"/>
            <a:chExt cx="346024" cy="345674"/>
          </a:xfrm>
        </p:grpSpPr>
        <p:sp>
          <p:nvSpPr>
            <p:cNvPr id="12245" name="Google Shape;12245;p7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7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7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8" name="Google Shape;12248;p78"/>
          <p:cNvGrpSpPr/>
          <p:nvPr/>
        </p:nvGrpSpPr>
        <p:grpSpPr>
          <a:xfrm>
            <a:off x="5721867" y="3893352"/>
            <a:ext cx="345674" cy="345674"/>
            <a:chOff x="5998919" y="3817349"/>
            <a:chExt cx="345674" cy="345674"/>
          </a:xfrm>
        </p:grpSpPr>
        <p:sp>
          <p:nvSpPr>
            <p:cNvPr id="12249" name="Google Shape;12249;p7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0" name="Google Shape;12250;p7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1" name="Google Shape;12251;p7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2" name="Google Shape;12252;p78"/>
          <p:cNvGrpSpPr/>
          <p:nvPr/>
        </p:nvGrpSpPr>
        <p:grpSpPr>
          <a:xfrm>
            <a:off x="3924396" y="3893352"/>
            <a:ext cx="346024" cy="345674"/>
            <a:chOff x="4201447" y="3817349"/>
            <a:chExt cx="346024" cy="345674"/>
          </a:xfrm>
        </p:grpSpPr>
        <p:sp>
          <p:nvSpPr>
            <p:cNvPr id="12253" name="Google Shape;12253;p7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p7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5" name="Google Shape;12255;p78"/>
          <p:cNvGrpSpPr/>
          <p:nvPr/>
        </p:nvGrpSpPr>
        <p:grpSpPr>
          <a:xfrm>
            <a:off x="4373867" y="3893352"/>
            <a:ext cx="346024" cy="345674"/>
            <a:chOff x="4650919" y="3817349"/>
            <a:chExt cx="346024" cy="345674"/>
          </a:xfrm>
        </p:grpSpPr>
        <p:sp>
          <p:nvSpPr>
            <p:cNvPr id="12256" name="Google Shape;12256;p7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7" name="Google Shape;12257;p7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7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9" name="Google Shape;12259;p78"/>
          <p:cNvGrpSpPr/>
          <p:nvPr/>
        </p:nvGrpSpPr>
        <p:grpSpPr>
          <a:xfrm>
            <a:off x="5272810" y="3893352"/>
            <a:ext cx="345642" cy="345674"/>
            <a:chOff x="5549861" y="3817349"/>
            <a:chExt cx="345642" cy="345674"/>
          </a:xfrm>
        </p:grpSpPr>
        <p:sp>
          <p:nvSpPr>
            <p:cNvPr id="12260" name="Google Shape;12260;p7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1" name="Google Shape;12261;p7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7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3" name="Google Shape;12263;p78"/>
          <p:cNvGrpSpPr/>
          <p:nvPr/>
        </p:nvGrpSpPr>
        <p:grpSpPr>
          <a:xfrm>
            <a:off x="1281335" y="3474029"/>
            <a:ext cx="367255" cy="269855"/>
            <a:chOff x="1306445" y="3397829"/>
            <a:chExt cx="367255" cy="269855"/>
          </a:xfrm>
        </p:grpSpPr>
        <p:sp>
          <p:nvSpPr>
            <p:cNvPr id="12264" name="Google Shape;12264;p7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5" name="Google Shape;12265;p7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p7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7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p7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9" name="Google Shape;12269;p7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0" name="Google Shape;12270;p78"/>
          <p:cNvGrpSpPr/>
          <p:nvPr/>
        </p:nvGrpSpPr>
        <p:grpSpPr>
          <a:xfrm>
            <a:off x="1756207" y="3467600"/>
            <a:ext cx="367255" cy="282364"/>
            <a:chOff x="1781317" y="3391400"/>
            <a:chExt cx="367255" cy="282364"/>
          </a:xfrm>
        </p:grpSpPr>
        <p:sp>
          <p:nvSpPr>
            <p:cNvPr id="12271" name="Google Shape;12271;p7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2" name="Google Shape;12272;p7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3" name="Google Shape;12273;p7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4" name="Google Shape;12274;p7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5" name="Google Shape;12275;p7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6" name="Google Shape;12276;p7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7" name="Google Shape;12277;p78"/>
          <p:cNvGrpSpPr/>
          <p:nvPr/>
        </p:nvGrpSpPr>
        <p:grpSpPr>
          <a:xfrm>
            <a:off x="3653720" y="3447133"/>
            <a:ext cx="369164" cy="323297"/>
            <a:chOff x="3678830" y="3370933"/>
            <a:chExt cx="369164" cy="323297"/>
          </a:xfrm>
        </p:grpSpPr>
        <p:sp>
          <p:nvSpPr>
            <p:cNvPr id="12278" name="Google Shape;12278;p7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9" name="Google Shape;12279;p7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0" name="Google Shape;12280;p7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p7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2" name="Google Shape;12282;p7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3" name="Google Shape;12283;p7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4" name="Google Shape;12284;p7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5" name="Google Shape;12285;p7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6" name="Google Shape;12286;p7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7" name="Google Shape;12287;p7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p7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9" name="Google Shape;12289;p78"/>
          <p:cNvGrpSpPr/>
          <p:nvPr/>
        </p:nvGrpSpPr>
        <p:grpSpPr>
          <a:xfrm>
            <a:off x="834155" y="3424375"/>
            <a:ext cx="312316" cy="368400"/>
            <a:chOff x="859265" y="3348175"/>
            <a:chExt cx="312316" cy="368400"/>
          </a:xfrm>
        </p:grpSpPr>
        <p:sp>
          <p:nvSpPr>
            <p:cNvPr id="12290" name="Google Shape;12290;p7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1" name="Google Shape;12291;p7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2" name="Google Shape;12292;p7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3" name="Google Shape;12293;p7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4" name="Google Shape;12294;p7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295" name="Google Shape;12295;p78"/>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96" name="Google Shape;12296;p78"/>
          <p:cNvGrpSpPr/>
          <p:nvPr/>
        </p:nvGrpSpPr>
        <p:grpSpPr>
          <a:xfrm>
            <a:off x="2741264" y="3437213"/>
            <a:ext cx="330111" cy="308908"/>
            <a:chOff x="2766264" y="3394042"/>
            <a:chExt cx="294874" cy="275934"/>
          </a:xfrm>
        </p:grpSpPr>
        <p:sp>
          <p:nvSpPr>
            <p:cNvPr id="12297" name="Google Shape;12297;p7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8" name="Google Shape;12298;p7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9" name="Google Shape;12299;p7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0" name="Google Shape;12300;p7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1" name="Google Shape;12301;p78"/>
          <p:cNvGrpSpPr/>
          <p:nvPr/>
        </p:nvGrpSpPr>
        <p:grpSpPr>
          <a:xfrm>
            <a:off x="3189862" y="3435388"/>
            <a:ext cx="346406" cy="347552"/>
            <a:chOff x="3214972" y="3359188"/>
            <a:chExt cx="346406" cy="347552"/>
          </a:xfrm>
        </p:grpSpPr>
        <p:sp>
          <p:nvSpPr>
            <p:cNvPr id="12302" name="Google Shape;12302;p7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p7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p7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5" name="Google Shape;12305;p7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6" name="Google Shape;12306;p7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7" name="Google Shape;12307;p7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8" name="Google Shape;12308;p7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9" name="Google Shape;12309;p7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0" name="Google Shape;12310;p7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1" name="Google Shape;12311;p7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2" name="Google Shape;12312;p7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p7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4" name="Google Shape;12314;p7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5" name="Google Shape;12315;p7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6" name="Google Shape;12316;p78"/>
          <p:cNvGrpSpPr/>
          <p:nvPr/>
        </p:nvGrpSpPr>
        <p:grpSpPr>
          <a:xfrm>
            <a:off x="4604196" y="3485393"/>
            <a:ext cx="367255" cy="244486"/>
            <a:chOff x="4629306" y="3409193"/>
            <a:chExt cx="367255" cy="244486"/>
          </a:xfrm>
        </p:grpSpPr>
        <p:sp>
          <p:nvSpPr>
            <p:cNvPr id="12317" name="Google Shape;12317;p7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8" name="Google Shape;12318;p7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9" name="Google Shape;12319;p7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0" name="Google Shape;12320;p7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1" name="Google Shape;12321;p7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2" name="Google Shape;12322;p7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3" name="Google Shape;12323;p7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7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5" name="Google Shape;12325;p7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6" name="Google Shape;12326;p7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7" name="Google Shape;12327;p78"/>
          <p:cNvGrpSpPr/>
          <p:nvPr/>
        </p:nvGrpSpPr>
        <p:grpSpPr>
          <a:xfrm>
            <a:off x="4168380" y="3426284"/>
            <a:ext cx="289940" cy="334661"/>
            <a:chOff x="4193490" y="3350084"/>
            <a:chExt cx="289940" cy="334661"/>
          </a:xfrm>
        </p:grpSpPr>
        <p:sp>
          <p:nvSpPr>
            <p:cNvPr id="12328" name="Google Shape;12328;p7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9" name="Google Shape;12329;p7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0" name="Google Shape;12330;p7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1" name="Google Shape;12331;p7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2" name="Google Shape;12332;p7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3" name="Google Shape;12333;p7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7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7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6" name="Google Shape;12336;p7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7" name="Google Shape;12337;p7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8" name="Google Shape;12338;p78"/>
          <p:cNvGrpSpPr/>
          <p:nvPr/>
        </p:nvGrpSpPr>
        <p:grpSpPr>
          <a:xfrm>
            <a:off x="6508171" y="3427430"/>
            <a:ext cx="357037" cy="357005"/>
            <a:chOff x="6533281" y="3351230"/>
            <a:chExt cx="357037" cy="357005"/>
          </a:xfrm>
        </p:grpSpPr>
        <p:sp>
          <p:nvSpPr>
            <p:cNvPr id="12339" name="Google Shape;12339;p7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0" name="Google Shape;12340;p7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p7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2" name="Google Shape;12342;p78"/>
          <p:cNvGrpSpPr/>
          <p:nvPr/>
        </p:nvGrpSpPr>
        <p:grpSpPr>
          <a:xfrm>
            <a:off x="6033331" y="3427430"/>
            <a:ext cx="357387" cy="357005"/>
            <a:chOff x="6058441" y="3351230"/>
            <a:chExt cx="357387" cy="357005"/>
          </a:xfrm>
        </p:grpSpPr>
        <p:sp>
          <p:nvSpPr>
            <p:cNvPr id="12343" name="Google Shape;12343;p7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4" name="Google Shape;12344;p7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5" name="Google Shape;12345;p78"/>
          <p:cNvGrpSpPr/>
          <p:nvPr/>
        </p:nvGrpSpPr>
        <p:grpSpPr>
          <a:xfrm>
            <a:off x="7932373" y="3427048"/>
            <a:ext cx="357387" cy="357387"/>
            <a:chOff x="7957483" y="3350848"/>
            <a:chExt cx="357387" cy="357387"/>
          </a:xfrm>
        </p:grpSpPr>
        <p:sp>
          <p:nvSpPr>
            <p:cNvPr id="12346" name="Google Shape;12346;p7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7" name="Google Shape;12347;p7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8" name="Google Shape;12348;p7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49" name="Google Shape;12349;p78"/>
          <p:cNvGrpSpPr/>
          <p:nvPr/>
        </p:nvGrpSpPr>
        <p:grpSpPr>
          <a:xfrm>
            <a:off x="6982661" y="3427430"/>
            <a:ext cx="357387" cy="357005"/>
            <a:chOff x="7007771" y="3351230"/>
            <a:chExt cx="357387" cy="357005"/>
          </a:xfrm>
        </p:grpSpPr>
        <p:sp>
          <p:nvSpPr>
            <p:cNvPr id="12350" name="Google Shape;12350;p7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p7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2" name="Google Shape;12352;p7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p7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p7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5" name="Google Shape;12355;p78"/>
          <p:cNvGrpSpPr/>
          <p:nvPr/>
        </p:nvGrpSpPr>
        <p:grpSpPr>
          <a:xfrm>
            <a:off x="5083620" y="3427430"/>
            <a:ext cx="357005" cy="357005"/>
            <a:chOff x="5108729" y="3351230"/>
            <a:chExt cx="357005" cy="357005"/>
          </a:xfrm>
        </p:grpSpPr>
        <p:sp>
          <p:nvSpPr>
            <p:cNvPr id="12356" name="Google Shape;12356;p7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7" name="Google Shape;12357;p7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8" name="Google Shape;12358;p78"/>
          <p:cNvGrpSpPr/>
          <p:nvPr/>
        </p:nvGrpSpPr>
        <p:grpSpPr>
          <a:xfrm>
            <a:off x="5558459" y="3427430"/>
            <a:ext cx="357419" cy="357005"/>
            <a:chOff x="5583569" y="3351230"/>
            <a:chExt cx="357419" cy="357005"/>
          </a:xfrm>
        </p:grpSpPr>
        <p:sp>
          <p:nvSpPr>
            <p:cNvPr id="12359" name="Google Shape;12359;p7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7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1" name="Google Shape;12361;p78"/>
          <p:cNvGrpSpPr/>
          <p:nvPr/>
        </p:nvGrpSpPr>
        <p:grpSpPr>
          <a:xfrm>
            <a:off x="7457119" y="3427430"/>
            <a:ext cx="357419" cy="357005"/>
            <a:chOff x="7482229" y="3351230"/>
            <a:chExt cx="357419" cy="357005"/>
          </a:xfrm>
        </p:grpSpPr>
        <p:sp>
          <p:nvSpPr>
            <p:cNvPr id="12362" name="Google Shape;12362;p7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3" name="Google Shape;12363;p7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4" name="Google Shape;12364;p7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5" name="Google Shape;12365;p7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6" name="Google Shape;12366;p7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7" name="Google Shape;12367;p78"/>
          <p:cNvGrpSpPr/>
          <p:nvPr/>
        </p:nvGrpSpPr>
        <p:grpSpPr>
          <a:xfrm>
            <a:off x="3739375" y="2966882"/>
            <a:ext cx="222874" cy="345737"/>
            <a:chOff x="3764485" y="2890682"/>
            <a:chExt cx="222874" cy="345737"/>
          </a:xfrm>
        </p:grpSpPr>
        <p:sp>
          <p:nvSpPr>
            <p:cNvPr id="12368" name="Google Shape;12368;p7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9" name="Google Shape;12369;p7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0" name="Google Shape;12370;p7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1" name="Google Shape;12371;p78"/>
          <p:cNvGrpSpPr/>
          <p:nvPr/>
        </p:nvGrpSpPr>
        <p:grpSpPr>
          <a:xfrm>
            <a:off x="2213507" y="2984331"/>
            <a:ext cx="422596" cy="310382"/>
            <a:chOff x="2278533" y="2937377"/>
            <a:chExt cx="346788" cy="254704"/>
          </a:xfrm>
        </p:grpSpPr>
        <p:sp>
          <p:nvSpPr>
            <p:cNvPr id="12372" name="Google Shape;12372;p7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3" name="Google Shape;12373;p7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74" name="Google Shape;12374;p78"/>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75" name="Google Shape;12375;p78"/>
          <p:cNvGrpSpPr/>
          <p:nvPr/>
        </p:nvGrpSpPr>
        <p:grpSpPr>
          <a:xfrm>
            <a:off x="1811527" y="2967710"/>
            <a:ext cx="286152" cy="346437"/>
            <a:chOff x="1836637" y="2891510"/>
            <a:chExt cx="286152" cy="346437"/>
          </a:xfrm>
        </p:grpSpPr>
        <p:sp>
          <p:nvSpPr>
            <p:cNvPr id="12376" name="Google Shape;12376;p7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p7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8" name="Google Shape;12378;p7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9" name="Google Shape;12379;p78"/>
          <p:cNvGrpSpPr/>
          <p:nvPr/>
        </p:nvGrpSpPr>
        <p:grpSpPr>
          <a:xfrm>
            <a:off x="5560751" y="2982129"/>
            <a:ext cx="379764" cy="337684"/>
            <a:chOff x="5585861" y="2905929"/>
            <a:chExt cx="379764" cy="337684"/>
          </a:xfrm>
        </p:grpSpPr>
        <p:sp>
          <p:nvSpPr>
            <p:cNvPr id="12380" name="Google Shape;12380;p7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7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p7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3" name="Google Shape;12383;p7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4" name="Google Shape;12384;p78"/>
          <p:cNvGrpSpPr/>
          <p:nvPr/>
        </p:nvGrpSpPr>
        <p:grpSpPr>
          <a:xfrm>
            <a:off x="1302566" y="2986680"/>
            <a:ext cx="347934" cy="310024"/>
            <a:chOff x="1327676" y="2910480"/>
            <a:chExt cx="347934" cy="310024"/>
          </a:xfrm>
        </p:grpSpPr>
        <p:sp>
          <p:nvSpPr>
            <p:cNvPr id="12385" name="Google Shape;12385;p7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6" name="Google Shape;12386;p7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7" name="Google Shape;12387;p7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7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9" name="Google Shape;12389;p7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90" name="Google Shape;12390;p78"/>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91" name="Google Shape;12391;p78"/>
          <p:cNvGrpSpPr/>
          <p:nvPr/>
        </p:nvGrpSpPr>
        <p:grpSpPr>
          <a:xfrm>
            <a:off x="2728291" y="2945764"/>
            <a:ext cx="382828" cy="358601"/>
            <a:chOff x="2753373" y="2902523"/>
            <a:chExt cx="347552" cy="325557"/>
          </a:xfrm>
        </p:grpSpPr>
        <p:sp>
          <p:nvSpPr>
            <p:cNvPr id="12392" name="Google Shape;12392;p7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3" name="Google Shape;12393;p7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4" name="Google Shape;12394;p7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5" name="Google Shape;12395;p7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p7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7" name="Google Shape;12397;p7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8" name="Google Shape;12398;p78"/>
          <p:cNvGrpSpPr/>
          <p:nvPr/>
        </p:nvGrpSpPr>
        <p:grpSpPr>
          <a:xfrm>
            <a:off x="823906" y="2979455"/>
            <a:ext cx="356655" cy="335425"/>
            <a:chOff x="849016" y="2903255"/>
            <a:chExt cx="356655" cy="335425"/>
          </a:xfrm>
        </p:grpSpPr>
        <p:sp>
          <p:nvSpPr>
            <p:cNvPr id="12399" name="Google Shape;12399;p7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0" name="Google Shape;12400;p7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1" name="Google Shape;12401;p7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2" name="Google Shape;12402;p7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3" name="Google Shape;12403;p7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4" name="Google Shape;12404;p7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5" name="Google Shape;12405;p7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6" name="Google Shape;12406;p7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7" name="Google Shape;12407;p7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8" name="Google Shape;12408;p7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9" name="Google Shape;12409;p7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0" name="Google Shape;12410;p78"/>
          <p:cNvGrpSpPr/>
          <p:nvPr/>
        </p:nvGrpSpPr>
        <p:grpSpPr>
          <a:xfrm>
            <a:off x="4185823" y="3002977"/>
            <a:ext cx="280072" cy="275521"/>
            <a:chOff x="4210933" y="2926777"/>
            <a:chExt cx="280072" cy="275521"/>
          </a:xfrm>
        </p:grpSpPr>
        <p:sp>
          <p:nvSpPr>
            <p:cNvPr id="12411" name="Google Shape;12411;p7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2" name="Google Shape;12412;p7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3" name="Google Shape;12413;p7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4" name="Google Shape;12414;p7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5" name="Google Shape;12415;p7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6" name="Google Shape;12416;p7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7" name="Google Shape;12417;p7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8" name="Google Shape;12418;p7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9" name="Google Shape;12419;p7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0" name="Google Shape;12420;p7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1" name="Google Shape;12421;p7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2" name="Google Shape;12422;p7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3" name="Google Shape;12423;p7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4" name="Google Shape;12424;p78"/>
          <p:cNvGrpSpPr/>
          <p:nvPr/>
        </p:nvGrpSpPr>
        <p:grpSpPr>
          <a:xfrm>
            <a:off x="4642106" y="2991582"/>
            <a:ext cx="320273" cy="318395"/>
            <a:chOff x="4667216" y="2915382"/>
            <a:chExt cx="320273" cy="318395"/>
          </a:xfrm>
        </p:grpSpPr>
        <p:sp>
          <p:nvSpPr>
            <p:cNvPr id="12425" name="Google Shape;12425;p7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p7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7" name="Google Shape;12427;p7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8" name="Google Shape;12428;p7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9" name="Google Shape;12429;p78"/>
          <p:cNvGrpSpPr/>
          <p:nvPr/>
        </p:nvGrpSpPr>
        <p:grpSpPr>
          <a:xfrm>
            <a:off x="5145370" y="3010839"/>
            <a:ext cx="261929" cy="280550"/>
            <a:chOff x="5170480" y="2934639"/>
            <a:chExt cx="261929" cy="280550"/>
          </a:xfrm>
        </p:grpSpPr>
        <p:sp>
          <p:nvSpPr>
            <p:cNvPr id="12430" name="Google Shape;12430;p7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p7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2" name="Google Shape;12432;p7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3" name="Google Shape;12433;p7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4" name="Google Shape;12434;p7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5" name="Google Shape;12435;p7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6" name="Google Shape;12436;p7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7" name="Google Shape;12437;p78"/>
          <p:cNvGrpSpPr/>
          <p:nvPr/>
        </p:nvGrpSpPr>
        <p:grpSpPr>
          <a:xfrm>
            <a:off x="6044313" y="2968091"/>
            <a:ext cx="362320" cy="364230"/>
            <a:chOff x="6069423" y="2891892"/>
            <a:chExt cx="362320" cy="364230"/>
          </a:xfrm>
        </p:grpSpPr>
        <p:sp>
          <p:nvSpPr>
            <p:cNvPr id="12438" name="Google Shape;12438;p7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9" name="Google Shape;12439;p7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0" name="Google Shape;12440;p7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1" name="Google Shape;12441;p7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2" name="Google Shape;12442;p7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p7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4" name="Google Shape;12444;p78"/>
          <p:cNvGrpSpPr/>
          <p:nvPr/>
        </p:nvGrpSpPr>
        <p:grpSpPr>
          <a:xfrm>
            <a:off x="6546845" y="2995370"/>
            <a:ext cx="308878" cy="311170"/>
            <a:chOff x="6571955" y="2919170"/>
            <a:chExt cx="308878" cy="311170"/>
          </a:xfrm>
        </p:grpSpPr>
        <p:sp>
          <p:nvSpPr>
            <p:cNvPr id="12445" name="Google Shape;12445;p7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6" name="Google Shape;12446;p7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7" name="Google Shape;12447;p7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8" name="Google Shape;12448;p7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9" name="Google Shape;12449;p7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p7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1" name="Google Shape;12451;p7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2" name="Google Shape;12452;p7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3" name="Google Shape;12453;p7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4" name="Google Shape;12454;p7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55" name="Google Shape;12455;p78"/>
          <p:cNvGrpSpPr/>
          <p:nvPr/>
        </p:nvGrpSpPr>
        <p:grpSpPr>
          <a:xfrm>
            <a:off x="7474944" y="3010935"/>
            <a:ext cx="350576" cy="280454"/>
            <a:chOff x="7500054" y="2934735"/>
            <a:chExt cx="350576" cy="280454"/>
          </a:xfrm>
        </p:grpSpPr>
        <p:sp>
          <p:nvSpPr>
            <p:cNvPr id="12456" name="Google Shape;12456;p7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7" name="Google Shape;12457;p7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8" name="Google Shape;12458;p7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9" name="Google Shape;12459;p7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0" name="Google Shape;12460;p7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1" name="Google Shape;12461;p7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2" name="Google Shape;12462;p7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3" name="Google Shape;12463;p7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64" name="Google Shape;12464;p78"/>
          <p:cNvGrpSpPr/>
          <p:nvPr/>
        </p:nvGrpSpPr>
        <p:grpSpPr>
          <a:xfrm>
            <a:off x="6987570" y="2950862"/>
            <a:ext cx="332012" cy="355454"/>
            <a:chOff x="7055134" y="2919170"/>
            <a:chExt cx="290321" cy="310820"/>
          </a:xfrm>
        </p:grpSpPr>
        <p:sp>
          <p:nvSpPr>
            <p:cNvPr id="12465" name="Google Shape;12465;p7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6" name="Google Shape;12466;p7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7" name="Google Shape;12467;p7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8" name="Google Shape;12468;p7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9" name="Google Shape;12469;p7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0" name="Google Shape;12470;p7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1" name="Google Shape;12471;p7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2" name="Google Shape;12472;p7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3" name="Google Shape;12473;p7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4" name="Google Shape;12474;p7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5" name="Google Shape;12475;p7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6" name="Google Shape;12476;p7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p7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8" name="Google Shape;12478;p7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79" name="Google Shape;12479;p78"/>
          <p:cNvGrpSpPr/>
          <p:nvPr/>
        </p:nvGrpSpPr>
        <p:grpSpPr>
          <a:xfrm>
            <a:off x="7960033" y="2976813"/>
            <a:ext cx="330109" cy="347552"/>
            <a:chOff x="7985143" y="2900613"/>
            <a:chExt cx="330109" cy="347552"/>
          </a:xfrm>
        </p:grpSpPr>
        <p:sp>
          <p:nvSpPr>
            <p:cNvPr id="12480" name="Google Shape;12480;p7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p7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p7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p7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4" name="Google Shape;12484;p7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5" name="Google Shape;12485;p7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p7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7" name="Google Shape;12487;p7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8" name="Google Shape;12488;p78"/>
          <p:cNvGrpSpPr/>
          <p:nvPr/>
        </p:nvGrpSpPr>
        <p:grpSpPr>
          <a:xfrm>
            <a:off x="7965731" y="2511426"/>
            <a:ext cx="354363" cy="353631"/>
            <a:chOff x="7990840" y="2435226"/>
            <a:chExt cx="354363" cy="353631"/>
          </a:xfrm>
        </p:grpSpPr>
        <p:sp>
          <p:nvSpPr>
            <p:cNvPr id="12489" name="Google Shape;12489;p7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0" name="Google Shape;12490;p7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1" name="Google Shape;12491;p7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2" name="Google Shape;12492;p78"/>
          <p:cNvGrpSpPr/>
          <p:nvPr/>
        </p:nvGrpSpPr>
        <p:grpSpPr>
          <a:xfrm>
            <a:off x="1792207" y="2556530"/>
            <a:ext cx="350958" cy="263043"/>
            <a:chOff x="1817317" y="2480330"/>
            <a:chExt cx="350958" cy="263043"/>
          </a:xfrm>
        </p:grpSpPr>
        <p:sp>
          <p:nvSpPr>
            <p:cNvPr id="12493" name="Google Shape;12493;p7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4" name="Google Shape;12494;p7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5" name="Google Shape;12495;p7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6" name="Google Shape;12496;p7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7" name="Google Shape;12497;p7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8" name="Google Shape;12498;p78"/>
          <p:cNvGrpSpPr/>
          <p:nvPr/>
        </p:nvGrpSpPr>
        <p:grpSpPr>
          <a:xfrm>
            <a:off x="1316617" y="2559549"/>
            <a:ext cx="419913" cy="308109"/>
            <a:chOff x="1341727" y="2483349"/>
            <a:chExt cx="419913" cy="308109"/>
          </a:xfrm>
        </p:grpSpPr>
        <p:sp>
          <p:nvSpPr>
            <p:cNvPr id="12499" name="Google Shape;12499;p7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0" name="Google Shape;12500;p7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1" name="Google Shape;12501;p7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02" name="Google Shape;12502;p78"/>
          <p:cNvGrpSpPr/>
          <p:nvPr/>
        </p:nvGrpSpPr>
        <p:grpSpPr>
          <a:xfrm>
            <a:off x="829222" y="2523936"/>
            <a:ext cx="376358" cy="330108"/>
            <a:chOff x="854332" y="2447736"/>
            <a:chExt cx="376358" cy="330108"/>
          </a:xfrm>
        </p:grpSpPr>
        <p:sp>
          <p:nvSpPr>
            <p:cNvPr id="12503" name="Google Shape;12503;p7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p7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5" name="Google Shape;12505;p7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6" name="Google Shape;12506;p7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7" name="Google Shape;12507;p7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8" name="Google Shape;12508;p7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p7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0" name="Google Shape;12510;p7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11" name="Google Shape;12511;p78"/>
          <p:cNvGrpSpPr/>
          <p:nvPr/>
        </p:nvGrpSpPr>
        <p:grpSpPr>
          <a:xfrm>
            <a:off x="4181653" y="2527151"/>
            <a:ext cx="322151" cy="322374"/>
            <a:chOff x="4206763" y="2450951"/>
            <a:chExt cx="322151" cy="322374"/>
          </a:xfrm>
        </p:grpSpPr>
        <p:sp>
          <p:nvSpPr>
            <p:cNvPr id="12512" name="Google Shape;12512;p7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3" name="Google Shape;12513;p7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14" name="Google Shape;12514;p78"/>
          <p:cNvGrpSpPr/>
          <p:nvPr/>
        </p:nvGrpSpPr>
        <p:grpSpPr>
          <a:xfrm>
            <a:off x="7491236" y="2526259"/>
            <a:ext cx="327976" cy="324316"/>
            <a:chOff x="7528096" y="2450059"/>
            <a:chExt cx="327976" cy="324316"/>
          </a:xfrm>
        </p:grpSpPr>
        <p:sp>
          <p:nvSpPr>
            <p:cNvPr id="12515" name="Google Shape;12515;p7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6" name="Google Shape;12516;p7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7" name="Google Shape;12517;p7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8" name="Google Shape;12518;p7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9" name="Google Shape;12519;p7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20" name="Google Shape;12520;p78"/>
          <p:cNvGrpSpPr/>
          <p:nvPr/>
        </p:nvGrpSpPr>
        <p:grpSpPr>
          <a:xfrm>
            <a:off x="7052019" y="2588742"/>
            <a:ext cx="282364" cy="198619"/>
            <a:chOff x="7077129" y="2512542"/>
            <a:chExt cx="282364" cy="198619"/>
          </a:xfrm>
        </p:grpSpPr>
        <p:sp>
          <p:nvSpPr>
            <p:cNvPr id="12521" name="Google Shape;12521;p7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2" name="Google Shape;12522;p7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3" name="Google Shape;12523;p7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4" name="Google Shape;12524;p7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5" name="Google Shape;12525;p7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6" name="Google Shape;12526;p7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27" name="Google Shape;12527;p78"/>
          <p:cNvGrpSpPr/>
          <p:nvPr/>
        </p:nvGrpSpPr>
        <p:grpSpPr>
          <a:xfrm>
            <a:off x="3700351" y="2520912"/>
            <a:ext cx="334279" cy="334661"/>
            <a:chOff x="3725461" y="2444712"/>
            <a:chExt cx="334279" cy="334661"/>
          </a:xfrm>
        </p:grpSpPr>
        <p:sp>
          <p:nvSpPr>
            <p:cNvPr id="12528" name="Google Shape;12528;p7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9" name="Google Shape;12529;p7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0" name="Google Shape;12530;p7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1" name="Google Shape;12531;p7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2" name="Google Shape;12532;p7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3" name="Google Shape;12533;p7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4" name="Google Shape;12534;p7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35" name="Google Shape;12535;p78"/>
          <p:cNvGrpSpPr/>
          <p:nvPr/>
        </p:nvGrpSpPr>
        <p:grpSpPr>
          <a:xfrm>
            <a:off x="6552128" y="2533421"/>
            <a:ext cx="332019" cy="310788"/>
            <a:chOff x="6577238" y="2457221"/>
            <a:chExt cx="332019" cy="310788"/>
          </a:xfrm>
        </p:grpSpPr>
        <p:sp>
          <p:nvSpPr>
            <p:cNvPr id="12536" name="Google Shape;12536;p7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7" name="Google Shape;12537;p7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8" name="Google Shape;12538;p7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9" name="Google Shape;12539;p7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0" name="Google Shape;12540;p7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1" name="Google Shape;12541;p7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42" name="Google Shape;12542;p78"/>
          <p:cNvGrpSpPr/>
          <p:nvPr/>
        </p:nvGrpSpPr>
        <p:grpSpPr>
          <a:xfrm>
            <a:off x="2793451" y="2515978"/>
            <a:ext cx="247892" cy="346024"/>
            <a:chOff x="2818561" y="2439778"/>
            <a:chExt cx="247892" cy="346024"/>
          </a:xfrm>
        </p:grpSpPr>
        <p:sp>
          <p:nvSpPr>
            <p:cNvPr id="12543" name="Google Shape;12543;p7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4" name="Google Shape;12544;p7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5" name="Google Shape;12545;p7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6" name="Google Shape;12546;p7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7" name="Google Shape;12547;p7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8" name="Google Shape;12548;p7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9" name="Google Shape;12549;p7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0" name="Google Shape;12550;p7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1" name="Google Shape;12551;p7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2" name="Google Shape;12552;p7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3" name="Google Shape;12553;p7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4" name="Google Shape;12554;p7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55" name="Google Shape;12555;p78"/>
          <p:cNvGrpSpPr/>
          <p:nvPr/>
        </p:nvGrpSpPr>
        <p:grpSpPr>
          <a:xfrm>
            <a:off x="3182668" y="2550832"/>
            <a:ext cx="419933" cy="275170"/>
            <a:chOff x="3207778" y="2474632"/>
            <a:chExt cx="419933" cy="275170"/>
          </a:xfrm>
        </p:grpSpPr>
        <p:sp>
          <p:nvSpPr>
            <p:cNvPr id="12556" name="Google Shape;12556;p7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7" name="Google Shape;12557;p7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8" name="Google Shape;12558;p7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9" name="Google Shape;12559;p7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0" name="Google Shape;12560;p7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1" name="Google Shape;12561;p7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2" name="Google Shape;12562;p7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3" name="Google Shape;12563;p7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4" name="Google Shape;12564;p7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5" name="Google Shape;12565;p7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6" name="Google Shape;12566;p7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7" name="Google Shape;12567;p7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8" name="Google Shape;12568;p7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9" name="Google Shape;12569;p7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0" name="Google Shape;12570;p78"/>
          <p:cNvGrpSpPr/>
          <p:nvPr/>
        </p:nvGrpSpPr>
        <p:grpSpPr>
          <a:xfrm>
            <a:off x="6074265" y="2532275"/>
            <a:ext cx="337684" cy="314194"/>
            <a:chOff x="6099375" y="2456075"/>
            <a:chExt cx="337684" cy="314194"/>
          </a:xfrm>
        </p:grpSpPr>
        <p:sp>
          <p:nvSpPr>
            <p:cNvPr id="12571" name="Google Shape;12571;p7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2" name="Google Shape;12572;p7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3" name="Google Shape;12573;p78"/>
          <p:cNvGrpSpPr/>
          <p:nvPr/>
        </p:nvGrpSpPr>
        <p:grpSpPr>
          <a:xfrm>
            <a:off x="2287513" y="2544784"/>
            <a:ext cx="312698" cy="286534"/>
            <a:chOff x="2312623" y="2468584"/>
            <a:chExt cx="312698" cy="286534"/>
          </a:xfrm>
        </p:grpSpPr>
        <p:sp>
          <p:nvSpPr>
            <p:cNvPr id="12574" name="Google Shape;12574;p7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5" name="Google Shape;12575;p7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6" name="Google Shape;12576;p7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7" name="Google Shape;12577;p78"/>
          <p:cNvGrpSpPr/>
          <p:nvPr/>
        </p:nvGrpSpPr>
        <p:grpSpPr>
          <a:xfrm>
            <a:off x="5593695" y="2517124"/>
            <a:ext cx="345292" cy="342618"/>
            <a:chOff x="5618805" y="2440924"/>
            <a:chExt cx="345292" cy="342618"/>
          </a:xfrm>
        </p:grpSpPr>
        <p:sp>
          <p:nvSpPr>
            <p:cNvPr id="12578" name="Google Shape;12578;p7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9" name="Google Shape;12579;p7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0" name="Google Shape;12580;p7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1" name="Google Shape;12581;p7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2" name="Google Shape;12582;p7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83" name="Google Shape;12583;p78"/>
          <p:cNvGrpSpPr/>
          <p:nvPr/>
        </p:nvGrpSpPr>
        <p:grpSpPr>
          <a:xfrm>
            <a:off x="4628069" y="2522790"/>
            <a:ext cx="377886" cy="331255"/>
            <a:chOff x="4653179" y="2446590"/>
            <a:chExt cx="377886" cy="331255"/>
          </a:xfrm>
        </p:grpSpPr>
        <p:sp>
          <p:nvSpPr>
            <p:cNvPr id="12584" name="Google Shape;12584;p7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5" name="Google Shape;12585;p7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6" name="Google Shape;12586;p7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7" name="Google Shape;12587;p7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88" name="Google Shape;12588;p78"/>
          <p:cNvGrpSpPr/>
          <p:nvPr/>
        </p:nvGrpSpPr>
        <p:grpSpPr>
          <a:xfrm>
            <a:off x="5159407" y="2535681"/>
            <a:ext cx="252062" cy="305122"/>
            <a:chOff x="5184517" y="2459481"/>
            <a:chExt cx="252062" cy="305122"/>
          </a:xfrm>
        </p:grpSpPr>
        <p:sp>
          <p:nvSpPr>
            <p:cNvPr id="12589" name="Google Shape;12589;p7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0" name="Google Shape;12590;p7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1" name="Google Shape;12591;p7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2" name="Google Shape;12592;p7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3" name="Google Shape;12593;p7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4" name="Google Shape;12594;p7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95" name="Google Shape;12595;p78"/>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96" name="Google Shape;12596;p78"/>
          <p:cNvGrpSpPr/>
          <p:nvPr/>
        </p:nvGrpSpPr>
        <p:grpSpPr>
          <a:xfrm>
            <a:off x="6130349" y="2045308"/>
            <a:ext cx="249770" cy="363849"/>
            <a:chOff x="6155459" y="1969108"/>
            <a:chExt cx="249770" cy="363849"/>
          </a:xfrm>
        </p:grpSpPr>
        <p:sp>
          <p:nvSpPr>
            <p:cNvPr id="12597" name="Google Shape;12597;p7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8" name="Google Shape;12598;p7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9" name="Google Shape;12599;p7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0" name="Google Shape;12600;p7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1" name="Google Shape;12601;p7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2" name="Google Shape;12602;p7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3" name="Google Shape;12603;p7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4" name="Google Shape;12604;p7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5" name="Google Shape;12605;p7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06" name="Google Shape;12606;p78"/>
          <p:cNvGrpSpPr/>
          <p:nvPr/>
        </p:nvGrpSpPr>
        <p:grpSpPr>
          <a:xfrm>
            <a:off x="2254919" y="2046804"/>
            <a:ext cx="353631" cy="354395"/>
            <a:chOff x="2280029" y="1970604"/>
            <a:chExt cx="353631" cy="354395"/>
          </a:xfrm>
        </p:grpSpPr>
        <p:sp>
          <p:nvSpPr>
            <p:cNvPr id="12607" name="Google Shape;12607;p7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8" name="Google Shape;12608;p7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9" name="Google Shape;12609;p7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0" name="Google Shape;12610;p7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11" name="Google Shape;12611;p78"/>
          <p:cNvGrpSpPr/>
          <p:nvPr/>
        </p:nvGrpSpPr>
        <p:grpSpPr>
          <a:xfrm>
            <a:off x="8039990" y="2076374"/>
            <a:ext cx="255086" cy="301684"/>
            <a:chOff x="8065100" y="2000174"/>
            <a:chExt cx="255086" cy="301684"/>
          </a:xfrm>
        </p:grpSpPr>
        <p:sp>
          <p:nvSpPr>
            <p:cNvPr id="12612" name="Google Shape;12612;p7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3" name="Google Shape;12613;p7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4" name="Google Shape;12614;p7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5" name="Google Shape;12615;p7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16" name="Google Shape;12616;p78"/>
          <p:cNvGrpSpPr/>
          <p:nvPr/>
        </p:nvGrpSpPr>
        <p:grpSpPr>
          <a:xfrm>
            <a:off x="6608595" y="2045308"/>
            <a:ext cx="249420" cy="363849"/>
            <a:chOff x="6633705" y="1969108"/>
            <a:chExt cx="249420" cy="363849"/>
          </a:xfrm>
        </p:grpSpPr>
        <p:sp>
          <p:nvSpPr>
            <p:cNvPr id="12617" name="Google Shape;12617;p7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8" name="Google Shape;12618;p7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9" name="Google Shape;12619;p7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0" name="Google Shape;12620;p7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1" name="Google Shape;12621;p7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2" name="Google Shape;12622;p7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3" name="Google Shape;12623;p7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4" name="Google Shape;12624;p7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25" name="Google Shape;12625;p78"/>
          <p:cNvGrpSpPr/>
          <p:nvPr/>
        </p:nvGrpSpPr>
        <p:grpSpPr>
          <a:xfrm>
            <a:off x="5185921" y="2045308"/>
            <a:ext cx="226661" cy="363467"/>
            <a:chOff x="5211031" y="1969108"/>
            <a:chExt cx="226661" cy="363467"/>
          </a:xfrm>
        </p:grpSpPr>
        <p:sp>
          <p:nvSpPr>
            <p:cNvPr id="12626" name="Google Shape;12626;p7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7" name="Google Shape;12627;p7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28" name="Google Shape;12628;p78"/>
          <p:cNvGrpSpPr/>
          <p:nvPr/>
        </p:nvGrpSpPr>
        <p:grpSpPr>
          <a:xfrm>
            <a:off x="3687842" y="2046804"/>
            <a:ext cx="354363" cy="354395"/>
            <a:chOff x="3712952" y="1970604"/>
            <a:chExt cx="354363" cy="354395"/>
          </a:xfrm>
        </p:grpSpPr>
        <p:sp>
          <p:nvSpPr>
            <p:cNvPr id="12629" name="Google Shape;12629;p7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0" name="Google Shape;12630;p7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1" name="Google Shape;12631;p7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2" name="Google Shape;12632;p7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3" name="Google Shape;12633;p7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4" name="Google Shape;12634;p7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5" name="Google Shape;12635;p7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6" name="Google Shape;12636;p7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7" name="Google Shape;12637;p7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38" name="Google Shape;12638;p78"/>
          <p:cNvGrpSpPr/>
          <p:nvPr/>
        </p:nvGrpSpPr>
        <p:grpSpPr>
          <a:xfrm>
            <a:off x="3210329" y="2046804"/>
            <a:ext cx="354364" cy="354745"/>
            <a:chOff x="3235438" y="1970604"/>
            <a:chExt cx="354364" cy="354745"/>
          </a:xfrm>
        </p:grpSpPr>
        <p:sp>
          <p:nvSpPr>
            <p:cNvPr id="12639" name="Google Shape;12639;p7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0" name="Google Shape;12640;p7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1" name="Google Shape;12641;p7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2" name="Google Shape;12642;p7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3" name="Google Shape;12643;p7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4" name="Google Shape;12644;p7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5" name="Google Shape;12645;p7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6" name="Google Shape;12646;p7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7" name="Google Shape;12647;p7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8" name="Google Shape;12648;p7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9" name="Google Shape;12649;p7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0" name="Google Shape;12650;p7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1" name="Google Shape;12651;p7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2" name="Google Shape;12652;p78"/>
          <p:cNvGrpSpPr/>
          <p:nvPr/>
        </p:nvGrpSpPr>
        <p:grpSpPr>
          <a:xfrm>
            <a:off x="1304475" y="2066125"/>
            <a:ext cx="341473" cy="335074"/>
            <a:chOff x="1329585" y="1989925"/>
            <a:chExt cx="341473" cy="335074"/>
          </a:xfrm>
        </p:grpSpPr>
        <p:sp>
          <p:nvSpPr>
            <p:cNvPr id="12653" name="Google Shape;12653;p7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4" name="Google Shape;12654;p7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5" name="Google Shape;12655;p7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6" name="Google Shape;12656;p78"/>
          <p:cNvGrpSpPr/>
          <p:nvPr/>
        </p:nvGrpSpPr>
        <p:grpSpPr>
          <a:xfrm>
            <a:off x="5566761" y="2066106"/>
            <a:ext cx="416649" cy="325597"/>
            <a:chOff x="5626763" y="2013829"/>
            <a:chExt cx="351722" cy="274788"/>
          </a:xfrm>
        </p:grpSpPr>
        <p:sp>
          <p:nvSpPr>
            <p:cNvPr id="12657" name="Google Shape;12657;p7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8" name="Google Shape;12658;p7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9" name="Google Shape;12659;p7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0" name="Google Shape;12660;p7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1" name="Google Shape;12661;p7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2" name="Google Shape;12662;p7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3" name="Google Shape;12663;p7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4" name="Google Shape;12664;p7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5" name="Google Shape;12665;p7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6" name="Google Shape;12666;p7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7" name="Google Shape;12667;p78"/>
          <p:cNvGrpSpPr/>
          <p:nvPr/>
        </p:nvGrpSpPr>
        <p:grpSpPr>
          <a:xfrm>
            <a:off x="7551495" y="2060077"/>
            <a:ext cx="276698" cy="333133"/>
            <a:chOff x="7576605" y="1983877"/>
            <a:chExt cx="276698" cy="333133"/>
          </a:xfrm>
        </p:grpSpPr>
        <p:sp>
          <p:nvSpPr>
            <p:cNvPr id="12668" name="Google Shape;12668;p7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9" name="Google Shape;12669;p7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70" name="Google Shape;12670;p78"/>
          <p:cNvGrpSpPr/>
          <p:nvPr/>
        </p:nvGrpSpPr>
        <p:grpSpPr>
          <a:xfrm>
            <a:off x="828458" y="2051738"/>
            <a:ext cx="337334" cy="353599"/>
            <a:chOff x="853568" y="1975538"/>
            <a:chExt cx="337334" cy="353599"/>
          </a:xfrm>
        </p:grpSpPr>
        <p:sp>
          <p:nvSpPr>
            <p:cNvPr id="12671" name="Google Shape;12671;p7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2" name="Google Shape;12672;p7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3" name="Google Shape;12673;p7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4" name="Google Shape;12674;p7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75" name="Google Shape;12675;p78"/>
          <p:cNvGrpSpPr/>
          <p:nvPr/>
        </p:nvGrpSpPr>
        <p:grpSpPr>
          <a:xfrm>
            <a:off x="2733192" y="2085828"/>
            <a:ext cx="327085" cy="277079"/>
            <a:chOff x="2770052" y="2009628"/>
            <a:chExt cx="327085" cy="277079"/>
          </a:xfrm>
        </p:grpSpPr>
        <p:sp>
          <p:nvSpPr>
            <p:cNvPr id="12676" name="Google Shape;12676;p7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7" name="Google Shape;12677;p7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78" name="Google Shape;12678;p78"/>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79" name="Google Shape;12679;p78"/>
          <p:cNvGrpSpPr/>
          <p:nvPr/>
        </p:nvGrpSpPr>
        <p:grpSpPr>
          <a:xfrm>
            <a:off x="4170289" y="2046804"/>
            <a:ext cx="344879" cy="343573"/>
            <a:chOff x="4195399" y="1970604"/>
            <a:chExt cx="344879" cy="343573"/>
          </a:xfrm>
        </p:grpSpPr>
        <p:sp>
          <p:nvSpPr>
            <p:cNvPr id="12680" name="Google Shape;12680;p7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1" name="Google Shape;12681;p7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2" name="Google Shape;12682;p7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3" name="Google Shape;12683;p7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84" name="Google Shape;12684;p78"/>
          <p:cNvGrpSpPr/>
          <p:nvPr/>
        </p:nvGrpSpPr>
        <p:grpSpPr>
          <a:xfrm>
            <a:off x="4649681" y="2053647"/>
            <a:ext cx="344528" cy="344114"/>
            <a:chOff x="4674791" y="1977447"/>
            <a:chExt cx="344528" cy="344114"/>
          </a:xfrm>
        </p:grpSpPr>
        <p:sp>
          <p:nvSpPr>
            <p:cNvPr id="12685" name="Google Shape;12685;p7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6" name="Google Shape;12686;p7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7" name="Google Shape;12687;p7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8" name="Google Shape;12688;p7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9" name="Google Shape;12689;p7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0" name="Google Shape;12690;p7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1" name="Google Shape;12691;p7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2" name="Google Shape;12692;p7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3" name="Google Shape;12693;p7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4" name="Google Shape;12694;p7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5" name="Google Shape;12695;p7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6" name="Google Shape;12696;p7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7" name="Google Shape;12697;p7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8" name="Google Shape;12698;p7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9" name="Google Shape;12699;p7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0" name="Google Shape;12700;p7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1" name="Google Shape;12701;p7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2" name="Google Shape;12702;p7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3" name="Google Shape;12703;p7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4" name="Google Shape;12704;p7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5" name="Google Shape;12705;p7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6" name="Google Shape;12706;p7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7" name="Google Shape;12707;p7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8" name="Google Shape;12708;p7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9" name="Google Shape;12709;p7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0" name="Google Shape;12710;p7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1" name="Google Shape;12711;p78"/>
          <p:cNvGrpSpPr/>
          <p:nvPr/>
        </p:nvGrpSpPr>
        <p:grpSpPr>
          <a:xfrm>
            <a:off x="6058700" y="1623497"/>
            <a:ext cx="382819" cy="310788"/>
            <a:chOff x="6083810" y="1547297"/>
            <a:chExt cx="382819" cy="310788"/>
          </a:xfrm>
        </p:grpSpPr>
        <p:sp>
          <p:nvSpPr>
            <p:cNvPr id="12712" name="Google Shape;12712;p7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3" name="Google Shape;12713;p7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4" name="Google Shape;12714;p7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5" name="Google Shape;12715;p7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6" name="Google Shape;12716;p7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7" name="Google Shape;12717;p7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8" name="Google Shape;12718;p7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9" name="Google Shape;12719;p7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0" name="Google Shape;12720;p7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1" name="Google Shape;12721;p7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2" name="Google Shape;12722;p7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3" name="Google Shape;12723;p7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4" name="Google Shape;12724;p7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5" name="Google Shape;12725;p7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6" name="Google Shape;12726;p7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7" name="Google Shape;12727;p7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8" name="Google Shape;12728;p7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9" name="Google Shape;12729;p7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30" name="Google Shape;12730;p78"/>
          <p:cNvGrpSpPr/>
          <p:nvPr/>
        </p:nvGrpSpPr>
        <p:grpSpPr>
          <a:xfrm>
            <a:off x="6533190" y="1614393"/>
            <a:ext cx="382788" cy="328613"/>
            <a:chOff x="6558300" y="1538193"/>
            <a:chExt cx="382788" cy="328613"/>
          </a:xfrm>
        </p:grpSpPr>
        <p:sp>
          <p:nvSpPr>
            <p:cNvPr id="12731" name="Google Shape;12731;p7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2" name="Google Shape;12732;p7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33" name="Google Shape;12733;p78"/>
          <p:cNvGrpSpPr/>
          <p:nvPr/>
        </p:nvGrpSpPr>
        <p:grpSpPr>
          <a:xfrm>
            <a:off x="5168892" y="1587497"/>
            <a:ext cx="259605" cy="346024"/>
            <a:chOff x="5194002" y="1511297"/>
            <a:chExt cx="259605" cy="346024"/>
          </a:xfrm>
        </p:grpSpPr>
        <p:sp>
          <p:nvSpPr>
            <p:cNvPr id="12734" name="Google Shape;12734;p7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5" name="Google Shape;12735;p7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6" name="Google Shape;12736;p7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7" name="Google Shape;12737;p7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38" name="Google Shape;12738;p78"/>
          <p:cNvGrpSpPr/>
          <p:nvPr/>
        </p:nvGrpSpPr>
        <p:grpSpPr>
          <a:xfrm>
            <a:off x="1369631" y="1588261"/>
            <a:ext cx="252444" cy="351722"/>
            <a:chOff x="1394741" y="1512061"/>
            <a:chExt cx="252444" cy="351722"/>
          </a:xfrm>
        </p:grpSpPr>
        <p:sp>
          <p:nvSpPr>
            <p:cNvPr id="12739" name="Google Shape;12739;p7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0" name="Google Shape;12740;p7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1" name="Google Shape;12741;p7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2" name="Google Shape;12742;p7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3" name="Google Shape;12743;p7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4" name="Google Shape;12744;p7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5" name="Google Shape;12745;p7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6" name="Google Shape;12746;p7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7" name="Google Shape;12747;p7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8" name="Google Shape;12748;p7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9" name="Google Shape;12749;p7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0" name="Google Shape;12750;p7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1" name="Google Shape;12751;p7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2" name="Google Shape;12752;p7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3" name="Google Shape;12753;p7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4" name="Google Shape;12754;p7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5" name="Google Shape;12755;p7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6" name="Google Shape;12756;p78"/>
          <p:cNvGrpSpPr/>
          <p:nvPr/>
        </p:nvGrpSpPr>
        <p:grpSpPr>
          <a:xfrm>
            <a:off x="829986" y="1580685"/>
            <a:ext cx="380909" cy="339594"/>
            <a:chOff x="855096" y="1504485"/>
            <a:chExt cx="380909" cy="339594"/>
          </a:xfrm>
        </p:grpSpPr>
        <p:sp>
          <p:nvSpPr>
            <p:cNvPr id="12757" name="Google Shape;12757;p7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8" name="Google Shape;12758;p7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9" name="Google Shape;12759;p7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0" name="Google Shape;12760;p7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1" name="Google Shape;12761;p7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2" name="Google Shape;12762;p78"/>
          <p:cNvGrpSpPr/>
          <p:nvPr/>
        </p:nvGrpSpPr>
        <p:grpSpPr>
          <a:xfrm>
            <a:off x="1794466" y="1587879"/>
            <a:ext cx="352103" cy="352103"/>
            <a:chOff x="1819576" y="1511679"/>
            <a:chExt cx="352103" cy="352103"/>
          </a:xfrm>
        </p:grpSpPr>
        <p:sp>
          <p:nvSpPr>
            <p:cNvPr id="12763" name="Google Shape;12763;p7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4" name="Google Shape;12764;p7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5" name="Google Shape;12765;p7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6" name="Google Shape;12766;p7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7" name="Google Shape;12767;p78"/>
          <p:cNvGrpSpPr/>
          <p:nvPr/>
        </p:nvGrpSpPr>
        <p:grpSpPr>
          <a:xfrm>
            <a:off x="5595987" y="1576961"/>
            <a:ext cx="371424" cy="355446"/>
            <a:chOff x="5621097" y="1500761"/>
            <a:chExt cx="371424" cy="355446"/>
          </a:xfrm>
        </p:grpSpPr>
        <p:sp>
          <p:nvSpPr>
            <p:cNvPr id="12768" name="Google Shape;12768;p7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9" name="Google Shape;12769;p7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70" name="Google Shape;12770;p78"/>
          <p:cNvGrpSpPr/>
          <p:nvPr/>
        </p:nvGrpSpPr>
        <p:grpSpPr>
          <a:xfrm>
            <a:off x="4645129" y="1617799"/>
            <a:ext cx="359679" cy="321833"/>
            <a:chOff x="4670239" y="1541599"/>
            <a:chExt cx="359679" cy="321833"/>
          </a:xfrm>
        </p:grpSpPr>
        <p:sp>
          <p:nvSpPr>
            <p:cNvPr id="12771" name="Google Shape;12771;p7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2" name="Google Shape;12772;p7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3" name="Google Shape;12773;p7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4" name="Google Shape;12774;p7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5" name="Google Shape;12775;p7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76" name="Google Shape;12776;p78"/>
          <p:cNvGrpSpPr/>
          <p:nvPr/>
        </p:nvGrpSpPr>
        <p:grpSpPr>
          <a:xfrm>
            <a:off x="4187319" y="1578585"/>
            <a:ext cx="321037" cy="353822"/>
            <a:chOff x="4212429" y="1502385"/>
            <a:chExt cx="321037" cy="353822"/>
          </a:xfrm>
        </p:grpSpPr>
        <p:sp>
          <p:nvSpPr>
            <p:cNvPr id="12777" name="Google Shape;12777;p7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8" name="Google Shape;12778;p7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9" name="Google Shape;12779;p7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0" name="Google Shape;12780;p7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81" name="Google Shape;12781;p78"/>
          <p:cNvGrpSpPr/>
          <p:nvPr/>
        </p:nvGrpSpPr>
        <p:grpSpPr>
          <a:xfrm>
            <a:off x="2277678" y="1582181"/>
            <a:ext cx="336188" cy="335425"/>
            <a:chOff x="2302788" y="1505981"/>
            <a:chExt cx="336188" cy="335425"/>
          </a:xfrm>
        </p:grpSpPr>
        <p:sp>
          <p:nvSpPr>
            <p:cNvPr id="12782" name="Google Shape;12782;p7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3" name="Google Shape;12783;p7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4" name="Google Shape;12784;p7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5" name="Google Shape;12785;p7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6" name="Google Shape;12786;p7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7" name="Google Shape;12787;p7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8" name="Google Shape;12788;p7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9" name="Google Shape;12789;p7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0" name="Google Shape;12790;p7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1" name="Google Shape;12791;p7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2" name="Google Shape;12792;p7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3" name="Google Shape;12793;p7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4" name="Google Shape;12794;p7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5" name="Google Shape;12795;p7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6" name="Google Shape;12796;p7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7" name="Google Shape;12797;p7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8" name="Google Shape;12798;p7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9" name="Google Shape;12799;p78"/>
          <p:cNvGrpSpPr/>
          <p:nvPr/>
        </p:nvGrpSpPr>
        <p:grpSpPr>
          <a:xfrm>
            <a:off x="2755191" y="1598096"/>
            <a:ext cx="333133" cy="321038"/>
            <a:chOff x="2780301" y="1521896"/>
            <a:chExt cx="333133" cy="321038"/>
          </a:xfrm>
        </p:grpSpPr>
        <p:sp>
          <p:nvSpPr>
            <p:cNvPr id="12800" name="Google Shape;12800;p7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1" name="Google Shape;12801;p7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2" name="Google Shape;12802;p7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3" name="Google Shape;12803;p7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4" name="Google Shape;12804;p7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5" name="Google Shape;12805;p7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6" name="Google Shape;12806;p7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7" name="Google Shape;12807;p7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8" name="Google Shape;12808;p7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9" name="Google Shape;12809;p7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0" name="Google Shape;12810;p7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1" name="Google Shape;12811;p7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2" name="Google Shape;12812;p7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3" name="Google Shape;12813;p7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4" name="Google Shape;12814;p7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5" name="Google Shape;12815;p7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6" name="Google Shape;12816;p7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7" name="Google Shape;12817;p7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8" name="Google Shape;12818;p7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9" name="Google Shape;12819;p7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20" name="Google Shape;12820;p78"/>
          <p:cNvGrpSpPr/>
          <p:nvPr/>
        </p:nvGrpSpPr>
        <p:grpSpPr>
          <a:xfrm>
            <a:off x="3291049" y="1591285"/>
            <a:ext cx="211893" cy="339594"/>
            <a:chOff x="3316159" y="1515085"/>
            <a:chExt cx="211893" cy="339594"/>
          </a:xfrm>
        </p:grpSpPr>
        <p:sp>
          <p:nvSpPr>
            <p:cNvPr id="12821" name="Google Shape;12821;p7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2" name="Google Shape;12822;p7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3" name="Google Shape;12823;p7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824" name="Google Shape;12824;p78"/>
            <p:cNvGrpSpPr/>
            <p:nvPr/>
          </p:nvGrpSpPr>
          <p:grpSpPr>
            <a:xfrm>
              <a:off x="3316159" y="1515085"/>
              <a:ext cx="211893" cy="339594"/>
              <a:chOff x="3316159" y="1515085"/>
              <a:chExt cx="211893" cy="339594"/>
            </a:xfrm>
          </p:grpSpPr>
          <p:sp>
            <p:nvSpPr>
              <p:cNvPr id="12825" name="Google Shape;12825;p7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6" name="Google Shape;12826;p7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7" name="Google Shape;12827;p7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8" name="Google Shape;12828;p7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9" name="Google Shape;12829;p7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0" name="Google Shape;12830;p7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831" name="Google Shape;12831;p78"/>
          <p:cNvGrpSpPr/>
          <p:nvPr/>
        </p:nvGrpSpPr>
        <p:grpSpPr>
          <a:xfrm>
            <a:off x="3691248" y="1620855"/>
            <a:ext cx="361971" cy="314958"/>
            <a:chOff x="3716358" y="1544655"/>
            <a:chExt cx="361971" cy="314958"/>
          </a:xfrm>
        </p:grpSpPr>
        <p:sp>
          <p:nvSpPr>
            <p:cNvPr id="12832" name="Google Shape;12832;p7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3" name="Google Shape;12833;p7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4" name="Google Shape;12834;p7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5" name="Google Shape;12835;p7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6" name="Google Shape;12836;p7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837" name="Google Shape;12837;p78"/>
            <p:cNvGrpSpPr/>
            <p:nvPr/>
          </p:nvGrpSpPr>
          <p:grpSpPr>
            <a:xfrm>
              <a:off x="3716358" y="1544655"/>
              <a:ext cx="361971" cy="314958"/>
              <a:chOff x="3716358" y="1544655"/>
              <a:chExt cx="361971" cy="314958"/>
            </a:xfrm>
          </p:grpSpPr>
          <p:sp>
            <p:nvSpPr>
              <p:cNvPr id="12838" name="Google Shape;12838;p7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9" name="Google Shape;12839;p7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0" name="Google Shape;12840;p7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1" name="Google Shape;12841;p7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2" name="Google Shape;12842;p7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843" name="Google Shape;12843;p78"/>
          <p:cNvGrpSpPr/>
          <p:nvPr/>
        </p:nvGrpSpPr>
        <p:grpSpPr>
          <a:xfrm>
            <a:off x="6986814" y="1633752"/>
            <a:ext cx="499533" cy="305136"/>
            <a:chOff x="7009649" y="1541981"/>
            <a:chExt cx="524940" cy="320655"/>
          </a:xfrm>
        </p:grpSpPr>
        <p:sp>
          <p:nvSpPr>
            <p:cNvPr id="12844" name="Google Shape;12844;p7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5" name="Google Shape;12845;p7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6" name="Google Shape;12846;p7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7" name="Google Shape;12847;p7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8" name="Google Shape;12848;p7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9" name="Google Shape;12849;p7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0" name="Google Shape;12850;p7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1" name="Google Shape;12851;p7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2" name="Google Shape;12852;p78"/>
          <p:cNvGrpSpPr/>
          <p:nvPr/>
        </p:nvGrpSpPr>
        <p:grpSpPr>
          <a:xfrm>
            <a:off x="8008924" y="1594309"/>
            <a:ext cx="282746" cy="340358"/>
            <a:chOff x="8034034" y="1518109"/>
            <a:chExt cx="282746" cy="340358"/>
          </a:xfrm>
        </p:grpSpPr>
        <p:sp>
          <p:nvSpPr>
            <p:cNvPr id="12853" name="Google Shape;12853;p7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4" name="Google Shape;12854;p7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5" name="Google Shape;12855;p7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6" name="Google Shape;12856;p7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7" name="Google Shape;12857;p78"/>
          <p:cNvGrpSpPr/>
          <p:nvPr/>
        </p:nvGrpSpPr>
        <p:grpSpPr>
          <a:xfrm>
            <a:off x="7557192" y="1576134"/>
            <a:ext cx="369133" cy="360411"/>
            <a:chOff x="7582302" y="1499934"/>
            <a:chExt cx="369133" cy="360411"/>
          </a:xfrm>
        </p:grpSpPr>
        <p:sp>
          <p:nvSpPr>
            <p:cNvPr id="12858" name="Google Shape;12858;p7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9" name="Google Shape;12859;p7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0" name="Google Shape;12860;p7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1" name="Google Shape;12861;p7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2" name="Google Shape;12862;p7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63" name="Google Shape;12863;p78"/>
          <p:cNvGrpSpPr/>
          <p:nvPr/>
        </p:nvGrpSpPr>
        <p:grpSpPr>
          <a:xfrm>
            <a:off x="6170979" y="3893352"/>
            <a:ext cx="346056" cy="345674"/>
            <a:chOff x="2238181" y="4120624"/>
            <a:chExt cx="346056" cy="345674"/>
          </a:xfrm>
        </p:grpSpPr>
        <p:grpSp>
          <p:nvGrpSpPr>
            <p:cNvPr id="12864" name="Google Shape;12864;p78"/>
            <p:cNvGrpSpPr/>
            <p:nvPr/>
          </p:nvGrpSpPr>
          <p:grpSpPr>
            <a:xfrm>
              <a:off x="2309209" y="4177423"/>
              <a:ext cx="204025" cy="232089"/>
              <a:chOff x="1512725" y="258500"/>
              <a:chExt cx="4570900" cy="5199625"/>
            </a:xfrm>
          </p:grpSpPr>
          <p:sp>
            <p:nvSpPr>
              <p:cNvPr id="12865" name="Google Shape;12865;p7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6" name="Google Shape;12866;p7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867" name="Google Shape;12867;p7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868" name="Google Shape;12868;p78"/>
          <p:cNvSpPr txBox="1"/>
          <p:nvPr>
            <p:ph type="title"/>
          </p:nvPr>
        </p:nvSpPr>
        <p:spPr>
          <a:xfrm>
            <a:off x="716775" y="510900"/>
            <a:ext cx="77106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72" name="Shape 12872"/>
        <p:cNvGrpSpPr/>
        <p:nvPr/>
      </p:nvGrpSpPr>
      <p:grpSpPr>
        <a:xfrm>
          <a:off x="0" y="0"/>
          <a:ext cx="0" cy="0"/>
          <a:chOff x="0" y="0"/>
          <a:chExt cx="0" cy="0"/>
        </a:xfrm>
      </p:grpSpPr>
      <p:pic>
        <p:nvPicPr>
          <p:cNvPr id="12873" name="Google Shape;12873;p79">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Project Review Process by Slidesgo">
  <a:themeElements>
    <a:clrScheme name="Simple Light">
      <a:dk1>
        <a:srgbClr val="191919"/>
      </a:dk1>
      <a:lt1>
        <a:srgbClr val="F0EFEF"/>
      </a:lt1>
      <a:dk2>
        <a:srgbClr val="FFFFFF"/>
      </a:dk2>
      <a:lt2>
        <a:srgbClr val="4619BB"/>
      </a:lt2>
      <a:accent1>
        <a:srgbClr val="20124D"/>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file>