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5"/>
    <p:sldMasterId id="214748368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Lst>
  <p:sldSz cy="5143500" cx="9144000"/>
  <p:notesSz cx="6858000" cy="9144000"/>
  <p:embeddedFontLst>
    <p:embeddedFont>
      <p:font typeface="Proxima Nova"/>
      <p:regular r:id="rId80"/>
      <p:bold r:id="rId81"/>
      <p:italic r:id="rId82"/>
      <p:boldItalic r:id="rId83"/>
    </p:embeddedFont>
    <p:embeddedFont>
      <p:font typeface="Roboto"/>
      <p:regular r:id="rId84"/>
      <p:bold r:id="rId85"/>
      <p:italic r:id="rId86"/>
      <p:boldItalic r:id="rId87"/>
    </p:embeddedFont>
    <p:embeddedFont>
      <p:font typeface="Roboto Medium"/>
      <p:regular r:id="rId88"/>
      <p:bold r:id="rId89"/>
      <p:italic r:id="rId90"/>
      <p:boldItalic r:id="rId91"/>
    </p:embeddedFont>
    <p:embeddedFont>
      <p:font typeface="Amatic SC"/>
      <p:regular r:id="rId92"/>
      <p:bold r:id="rId93"/>
    </p:embeddedFont>
    <p:embeddedFont>
      <p:font typeface="Inter"/>
      <p:regular r:id="rId94"/>
      <p:bold r:id="rId95"/>
    </p:embeddedFont>
    <p:embeddedFont>
      <p:font typeface="Inter Medium"/>
      <p:regular r:id="rId96"/>
      <p:bold r:id="rId97"/>
    </p:embeddedFont>
    <p:embeddedFont>
      <p:font typeface="Lexend Black"/>
      <p:bold r:id="rId9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15C794A-2831-4D0E-8247-B07120876FBF}">
  <a:tblStyle styleId="{915C794A-2831-4D0E-8247-B07120876FB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35D4A53B-E68D-4D44-9A55-04A22F4C95F2}"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95" Type="http://schemas.openxmlformats.org/officeDocument/2006/relationships/font" Target="fonts/Inter-bold.fntdata"/><Relationship Id="rId94" Type="http://schemas.openxmlformats.org/officeDocument/2006/relationships/font" Target="fonts/Inter-regular.fntdata"/><Relationship Id="rId97" Type="http://schemas.openxmlformats.org/officeDocument/2006/relationships/font" Target="fonts/InterMedium-bold.fntdata"/><Relationship Id="rId96" Type="http://schemas.openxmlformats.org/officeDocument/2006/relationships/font" Target="fonts/InterMedium-regular.fntdata"/><Relationship Id="rId11" Type="http://schemas.openxmlformats.org/officeDocument/2006/relationships/slide" Target="slides/slide4.xml"/><Relationship Id="rId10" Type="http://schemas.openxmlformats.org/officeDocument/2006/relationships/slide" Target="slides/slide3.xml"/><Relationship Id="rId98" Type="http://schemas.openxmlformats.org/officeDocument/2006/relationships/font" Target="fonts/LexendBlack-bold.fntdata"/><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font" Target="fonts/RobotoMedium-boldItalic.fntdata"/><Relationship Id="rId90" Type="http://schemas.openxmlformats.org/officeDocument/2006/relationships/font" Target="fonts/RobotoMedium-italic.fntdata"/><Relationship Id="rId93" Type="http://schemas.openxmlformats.org/officeDocument/2006/relationships/font" Target="fonts/AmaticSC-bold.fntdata"/><Relationship Id="rId92" Type="http://schemas.openxmlformats.org/officeDocument/2006/relationships/font" Target="fonts/AmaticSC-regular.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 Id="rId84" Type="http://schemas.openxmlformats.org/officeDocument/2006/relationships/font" Target="fonts/Roboto-regular.fntdata"/><Relationship Id="rId83" Type="http://schemas.openxmlformats.org/officeDocument/2006/relationships/font" Target="fonts/ProximaNova-boldItalic.fntdata"/><Relationship Id="rId86" Type="http://schemas.openxmlformats.org/officeDocument/2006/relationships/font" Target="fonts/Roboto-italic.fntdata"/><Relationship Id="rId85" Type="http://schemas.openxmlformats.org/officeDocument/2006/relationships/font" Target="fonts/Roboto-bold.fntdata"/><Relationship Id="rId88" Type="http://schemas.openxmlformats.org/officeDocument/2006/relationships/font" Target="fonts/RobotoMedium-regular.fntdata"/><Relationship Id="rId87" Type="http://schemas.openxmlformats.org/officeDocument/2006/relationships/font" Target="fonts/Roboto-boldItalic.fntdata"/><Relationship Id="rId89" Type="http://schemas.openxmlformats.org/officeDocument/2006/relationships/font" Target="fonts/RobotoMedium-bold.fntdata"/><Relationship Id="rId80" Type="http://schemas.openxmlformats.org/officeDocument/2006/relationships/font" Target="fonts/ProximaNova-regular.fntdata"/><Relationship Id="rId82" Type="http://schemas.openxmlformats.org/officeDocument/2006/relationships/font" Target="fonts/ProximaNova-italic.fntdata"/><Relationship Id="rId81" Type="http://schemas.openxmlformats.org/officeDocument/2006/relationships/font" Target="fonts/ProximaNova-bold.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29007af15f9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29007af15f9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利用人工智慧了解智慧城市中公民的情緒脈搏</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2c662e4391b_0_5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2c662e4391b_0_5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 name="Shape 558"/>
        <p:cNvGrpSpPr/>
        <p:nvPr/>
      </p:nvGrpSpPr>
      <p:grpSpPr>
        <a:xfrm>
          <a:off x="0" y="0"/>
          <a:ext cx="0" cy="0"/>
          <a:chOff x="0" y="0"/>
          <a:chExt cx="0" cy="0"/>
        </a:xfrm>
      </p:grpSpPr>
      <p:sp>
        <p:nvSpPr>
          <p:cNvPr id="559" name="Google Shape;559;g2c662e4391b_0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 name="Google Shape;560;g2c662e4391b_0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 name="Shape 564"/>
        <p:cNvGrpSpPr/>
        <p:nvPr/>
      </p:nvGrpSpPr>
      <p:grpSpPr>
        <a:xfrm>
          <a:off x="0" y="0"/>
          <a:ext cx="0" cy="0"/>
          <a:chOff x="0" y="0"/>
          <a:chExt cx="0" cy="0"/>
        </a:xfrm>
      </p:grpSpPr>
      <p:sp>
        <p:nvSpPr>
          <p:cNvPr id="565" name="Google Shape;565;g2c662e4391b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 name="Google Shape;566;g2c662e4391b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2c662e4391b_1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2c662e4391b_1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 name="Shape 578"/>
        <p:cNvGrpSpPr/>
        <p:nvPr/>
      </p:nvGrpSpPr>
      <p:grpSpPr>
        <a:xfrm>
          <a:off x="0" y="0"/>
          <a:ext cx="0" cy="0"/>
          <a:chOff x="0" y="0"/>
          <a:chExt cx="0" cy="0"/>
        </a:xfrm>
      </p:grpSpPr>
      <p:sp>
        <p:nvSpPr>
          <p:cNvPr id="579" name="Google Shape;579;g2c662e4391b_1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0" name="Google Shape;580;g2c662e4391b_1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 name="Shape 585"/>
        <p:cNvGrpSpPr/>
        <p:nvPr/>
      </p:nvGrpSpPr>
      <p:grpSpPr>
        <a:xfrm>
          <a:off x="0" y="0"/>
          <a:ext cx="0" cy="0"/>
          <a:chOff x="0" y="0"/>
          <a:chExt cx="0" cy="0"/>
        </a:xfrm>
      </p:grpSpPr>
      <p:sp>
        <p:nvSpPr>
          <p:cNvPr id="586" name="Google Shape;586;g2c662e4391b_1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 name="Google Shape;587;g2c662e4391b_1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g2c3a474cb6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 name="Google Shape;594;g2c3a474cb6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2c5f6d27642_1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2c5f6d27642_1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實驗：建模公眾情緒</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數據集：</a:t>
            </a:r>
            <a:endParaRPr sz="1400"/>
          </a:p>
          <a:p>
            <a:pPr indent="0" lvl="0" marL="0" rtl="0" algn="l">
              <a:spcBef>
                <a:spcPts val="0"/>
              </a:spcBef>
              <a:spcAft>
                <a:spcPts val="0"/>
              </a:spcAft>
              <a:buNone/>
            </a:pPr>
            <a:r>
              <a:rPr lang="en" sz="1400"/>
              <a:t>提取有關自駕車事故的Twitter回應，其中一名行人遇險身亡。</a:t>
            </a:r>
            <a:endParaRPr sz="1400"/>
          </a:p>
          <a:p>
            <a:pPr indent="0" lvl="0" marL="0" rtl="0" algn="l">
              <a:spcBef>
                <a:spcPts val="0"/>
              </a:spcBef>
              <a:spcAft>
                <a:spcPts val="0"/>
              </a:spcAft>
              <a:buNone/>
            </a:pPr>
            <a:r>
              <a:rPr lang="en" sz="1400"/>
              <a:t>數據收集從2018年1月至6月，包括事故前、事故期間和事故後的回應。</a:t>
            </a:r>
            <a:endParaRPr sz="1400"/>
          </a:p>
          <a:p>
            <a:pPr indent="0" lvl="0" marL="0" rtl="0" algn="l">
              <a:spcBef>
                <a:spcPts val="0"/>
              </a:spcBef>
              <a:spcAft>
                <a:spcPts val="0"/>
              </a:spcAft>
              <a:buNone/>
            </a:pPr>
            <a:r>
              <a:rPr lang="en" sz="1400"/>
              <a:t>經過篩選後，提取過程得到了來自13,602位用戶的29,928條Twitter消息。</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事故前、事故期間和事故後的情緒轉變：</a:t>
            </a:r>
            <a:endParaRPr sz="1400"/>
          </a:p>
          <a:p>
            <a:pPr indent="0" lvl="0" marL="0" rtl="0" algn="l">
              <a:spcBef>
                <a:spcPts val="0"/>
              </a:spcBef>
              <a:spcAft>
                <a:spcPts val="0"/>
              </a:spcAft>
              <a:buNone/>
            </a:pPr>
            <a:r>
              <a:rPr lang="en" sz="1400"/>
              <a:t>Twitter回應分為不同時期：事故前（14,094）、事故期間（3,134）和事故後（12,700）。</a:t>
            </a:r>
            <a:endParaRPr sz="1400"/>
          </a:p>
          <a:p>
            <a:pPr indent="0" lvl="0" marL="0" rtl="0" algn="l">
              <a:spcBef>
                <a:spcPts val="0"/>
              </a:spcBef>
              <a:spcAft>
                <a:spcPts val="0"/>
              </a:spcAft>
              <a:buNone/>
            </a:pPr>
            <a:r>
              <a:rPr lang="en" sz="1400"/>
              <a:t>對每個數據集進行情緒提取。</a:t>
            </a:r>
            <a:endParaRPr sz="1400"/>
          </a:p>
          <a:p>
            <a:pPr indent="0" lvl="0" marL="0" rtl="0" algn="l">
              <a:spcBef>
                <a:spcPts val="0"/>
              </a:spcBef>
              <a:spcAft>
                <a:spcPts val="0"/>
              </a:spcAft>
              <a:buNone/>
            </a:pPr>
            <a:r>
              <a:rPr lang="en" sz="1400"/>
              <a:t>使用馬爾可夫模型生成情緒轉換圖。</a:t>
            </a:r>
            <a:endParaRPr sz="1400"/>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2c5f6d27642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2c5f6d27642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圖5顯示了集體情緒的出現和轉變：</a:t>
            </a:r>
            <a:endParaRPr sz="1400"/>
          </a:p>
          <a:p>
            <a:pPr indent="0" lvl="0" marL="0" rtl="0" algn="l">
              <a:spcBef>
                <a:spcPts val="0"/>
              </a:spcBef>
              <a:spcAft>
                <a:spcPts val="0"/>
              </a:spcAft>
              <a:buNone/>
            </a:pPr>
            <a:r>
              <a:rPr lang="en" sz="1400"/>
              <a:t>事故前（圖5a）：</a:t>
            </a:r>
            <a:endParaRPr sz="1400"/>
          </a:p>
          <a:p>
            <a:pPr indent="0" lvl="0" marL="0" rtl="0" algn="l">
              <a:spcBef>
                <a:spcPts val="0"/>
              </a:spcBef>
              <a:spcAft>
                <a:spcPts val="0"/>
              </a:spcAft>
              <a:buNone/>
            </a:pPr>
            <a:r>
              <a:rPr lang="en" sz="1400"/>
              <a:t>情緒轉變包括“喜悅”、“驚訝”、“恐懼”和“信任”。</a:t>
            </a:r>
            <a:endParaRPr sz="1400"/>
          </a:p>
          <a:p>
            <a:pPr indent="0" lvl="0" marL="0" rtl="0" algn="l">
              <a:spcBef>
                <a:spcPts val="0"/>
              </a:spcBef>
              <a:spcAft>
                <a:spcPts val="0"/>
              </a:spcAft>
              <a:buNone/>
            </a:pPr>
            <a:r>
              <a:rPr lang="en" sz="1400"/>
              <a:t>事故期間（圖5b）：</a:t>
            </a:r>
            <a:endParaRPr sz="1400"/>
          </a:p>
          <a:p>
            <a:pPr indent="0" lvl="0" marL="0" rtl="0" algn="l">
              <a:spcBef>
                <a:spcPts val="0"/>
              </a:spcBef>
              <a:spcAft>
                <a:spcPts val="0"/>
              </a:spcAft>
              <a:buNone/>
            </a:pPr>
            <a:r>
              <a:rPr lang="en" sz="1400"/>
              <a:t>顯著的轉變：“恐懼”、“悲傷”和“憤怒”，較少關注積極情緒。</a:t>
            </a:r>
            <a:endParaRPr sz="1400"/>
          </a:p>
          <a:p>
            <a:pPr indent="0" lvl="0" marL="0" rtl="0" algn="l">
              <a:spcBef>
                <a:spcPts val="0"/>
              </a:spcBef>
              <a:spcAft>
                <a:spcPts val="0"/>
              </a:spcAft>
              <a:buNone/>
            </a:pPr>
            <a:r>
              <a:rPr lang="en" sz="1400"/>
              <a:t>顯示了事故期間情緒的明顯變化。</a:t>
            </a:r>
            <a:endParaRPr sz="1400"/>
          </a:p>
          <a:p>
            <a:pPr indent="0" lvl="0" marL="0" rtl="0" algn="l">
              <a:spcBef>
                <a:spcPts val="0"/>
              </a:spcBef>
              <a:spcAft>
                <a:spcPts val="0"/>
              </a:spcAft>
              <a:buNone/>
            </a:pPr>
            <a:r>
              <a:rPr lang="en" sz="1400"/>
              <a:t>事故後（圖5c）：</a:t>
            </a:r>
            <a:endParaRPr sz="1400"/>
          </a:p>
          <a:p>
            <a:pPr indent="0" lvl="0" marL="0" rtl="0" algn="l">
              <a:spcBef>
                <a:spcPts val="0"/>
              </a:spcBef>
              <a:spcAft>
                <a:spcPts val="0"/>
              </a:spcAft>
              <a:buNone/>
            </a:pPr>
            <a:r>
              <a:rPr lang="en" sz="1400"/>
              <a:t>情緒狀態與事故前相似，但“恐懼”的概率提高。</a:t>
            </a:r>
            <a:endParaRPr sz="1400"/>
          </a:p>
          <a:p>
            <a:pPr indent="0" lvl="0" marL="0" rtl="0" algn="l">
              <a:spcBef>
                <a:spcPts val="0"/>
              </a:spcBef>
              <a:spcAft>
                <a:spcPts val="0"/>
              </a:spcAft>
              <a:buNone/>
            </a:pPr>
            <a:r>
              <a:rPr lang="en" sz="1400"/>
              <a:t>事故後更加突出“憤怒”，表明情緒發生了轉變。</a:t>
            </a:r>
            <a:endParaRPr sz="1400"/>
          </a:p>
          <a:p>
            <a:pPr indent="0" lvl="0" marL="0" rtl="0" algn="l">
              <a:spcBef>
                <a:spcPts val="0"/>
              </a:spcBef>
              <a:spcAft>
                <a:spcPts val="0"/>
              </a:spcAft>
              <a:buNone/>
            </a:pPr>
            <a:r>
              <a:rPr lang="en" sz="1400"/>
              <a:t>影響：</a:t>
            </a:r>
            <a:endParaRPr sz="1400"/>
          </a:p>
          <a:p>
            <a:pPr indent="0" lvl="0" marL="0" rtl="0" algn="l">
              <a:spcBef>
                <a:spcPts val="0"/>
              </a:spcBef>
              <a:spcAft>
                <a:spcPts val="0"/>
              </a:spcAft>
              <a:buNone/>
            </a:pPr>
            <a:r>
              <a:rPr lang="en" sz="1400"/>
              <a:t>集體情緒的出現和事故後的轉變表明公眾的感知。</a:t>
            </a:r>
            <a:endParaRPr sz="1400"/>
          </a:p>
          <a:p>
            <a:pPr indent="0" lvl="0" marL="0" rtl="0" algn="l">
              <a:spcBef>
                <a:spcPts val="0"/>
              </a:spcBef>
              <a:spcAft>
                <a:spcPts val="0"/>
              </a:spcAft>
              <a:buNone/>
            </a:pPr>
            <a:r>
              <a:rPr lang="en" sz="1400"/>
              <a:t>情緒狀態變化的洞察可以通知相關利益相關者，包括行業領袖和政府官員。</a:t>
            </a:r>
            <a:endParaRPr sz="1400"/>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2c5f6d27642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2c5f6d27642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檢測對話中的毒性水平：</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使用基於深度學習的分類器，對Twitter回應進行分類，以了解市民之間在社交媒體對話中的毒性水平。</a:t>
            </a:r>
            <a:endParaRPr sz="1400"/>
          </a:p>
          <a:p>
            <a:pPr indent="0" lvl="0" marL="0" rtl="0" algn="l">
              <a:spcBef>
                <a:spcPts val="0"/>
              </a:spcBef>
              <a:spcAft>
                <a:spcPts val="0"/>
              </a:spcAft>
              <a:buNone/>
            </a:pPr>
            <a:r>
              <a:rPr lang="en" sz="1400"/>
              <a:t>在自駕車數據集上使用多標籤毒性分類器，識別六個定義的毒性類別中的有毒內容。</a:t>
            </a:r>
            <a:endParaRPr sz="1400"/>
          </a:p>
          <a:p>
            <a:pPr indent="0" lvl="0" marL="0" rtl="0" algn="l">
              <a:spcBef>
                <a:spcPts val="0"/>
              </a:spcBef>
              <a:spcAft>
                <a:spcPts val="0"/>
              </a:spcAft>
              <a:buNone/>
            </a:pPr>
            <a:r>
              <a:rPr lang="en" sz="1400"/>
              <a:t>預測每個標籤的概率，指示推文中毒性的傾向。</a:t>
            </a:r>
            <a:endParaRPr sz="1400"/>
          </a:p>
          <a:p>
            <a:pPr indent="0" lvl="0" marL="0" rtl="0" algn="l">
              <a:spcBef>
                <a:spcPts val="0"/>
              </a:spcBef>
              <a:spcAft>
                <a:spcPts val="0"/>
              </a:spcAft>
              <a:buNone/>
            </a:pPr>
            <a:r>
              <a:rPr lang="en" sz="1400"/>
              <a:t>設置概率閾值為0.2，以確定有毒內容的存在。</a:t>
            </a:r>
            <a:endParaRPr sz="1400"/>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 name="Shape 498"/>
        <p:cNvGrpSpPr/>
        <p:nvPr/>
      </p:nvGrpSpPr>
      <p:grpSpPr>
        <a:xfrm>
          <a:off x="0" y="0"/>
          <a:ext cx="0" cy="0"/>
          <a:chOff x="0" y="0"/>
          <a:chExt cx="0" cy="0"/>
        </a:xfrm>
      </p:grpSpPr>
      <p:sp>
        <p:nvSpPr>
          <p:cNvPr id="499" name="Google Shape;499;g2c171aaac1d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 name="Google Shape;500;g2c171aaac1d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 name="Shape 618"/>
        <p:cNvGrpSpPr/>
        <p:nvPr/>
      </p:nvGrpSpPr>
      <p:grpSpPr>
        <a:xfrm>
          <a:off x="0" y="0"/>
          <a:ext cx="0" cy="0"/>
          <a:chOff x="0" y="0"/>
          <a:chExt cx="0" cy="0"/>
        </a:xfrm>
      </p:grpSpPr>
      <p:sp>
        <p:nvSpPr>
          <p:cNvPr id="619" name="Google Shape;619;g2c5f6d27642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 name="Google Shape;620;g2c5f6d27642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毒性水平分佈：</a:t>
            </a:r>
            <a:br>
              <a:rPr lang="en" sz="1400"/>
            </a:br>
            <a:r>
              <a:rPr lang="en" sz="1400"/>
              <a:t>圖6顯示事故前、事故期間和事故後毒性水平的分佈，重點關注“有毒”、“猥褻”和“侮辱”類別。</a:t>
            </a:r>
            <a:endParaRPr sz="1400"/>
          </a:p>
          <a:p>
            <a:pPr indent="0" lvl="0" marL="0" rtl="0" algn="l">
              <a:spcBef>
                <a:spcPts val="0"/>
              </a:spcBef>
              <a:spcAft>
                <a:spcPts val="0"/>
              </a:spcAft>
              <a:buNone/>
            </a:pPr>
            <a:r>
              <a:rPr lang="en" sz="1400"/>
              <a:t>表III顯示了這些時期毒性類別的百分比。</a:t>
            </a:r>
            <a:endParaRPr sz="1400"/>
          </a:p>
          <a:p>
            <a:pPr indent="0" lvl="0" marL="0" rtl="0" algn="l">
              <a:spcBef>
                <a:spcPts val="0"/>
              </a:spcBef>
              <a:spcAft>
                <a:spcPts val="0"/>
              </a:spcAft>
              <a:buNone/>
            </a:pPr>
            <a:r>
              <a:rPr lang="en" sz="1400"/>
              <a:t>除了“身份仇恨”外，其他毒性類別的百分比在事故期間和事故後稍有增加，表明市民對事件的集體負面情緒。</a:t>
            </a:r>
            <a:endParaRPr sz="1400"/>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2c5f6d27642_1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2c5f6d27642_1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市民對負面情緒的貢獻：</a:t>
            </a:r>
            <a:endParaRPr sz="1400"/>
          </a:p>
          <a:p>
            <a:pPr indent="0" lvl="0" marL="0" rtl="0" algn="l">
              <a:spcBef>
                <a:spcPts val="0"/>
              </a:spcBef>
              <a:spcAft>
                <a:spcPts val="0"/>
              </a:spcAft>
              <a:buNone/>
            </a:pPr>
            <a:r>
              <a:rPr lang="en" sz="1400"/>
              <a:t>根據其推文計算每位市民的毒性貢獻。</a:t>
            </a:r>
            <a:endParaRPr sz="1400"/>
          </a:p>
          <a:p>
            <a:pPr indent="0" lvl="0" marL="0" rtl="0" algn="l">
              <a:spcBef>
                <a:spcPts val="0"/>
              </a:spcBef>
              <a:spcAft>
                <a:spcPts val="0"/>
              </a:spcAft>
              <a:buNone/>
            </a:pPr>
            <a:r>
              <a:rPr lang="en" sz="1400"/>
              <a:t>將分數聚合，評估市民在營造負面氛圍方面的貢獻。</a:t>
            </a:r>
            <a:endParaRPr sz="1400"/>
          </a:p>
          <a:p>
            <a:pPr indent="0" lvl="0" marL="0" rtl="0" algn="l">
              <a:spcBef>
                <a:spcPts val="0"/>
              </a:spcBef>
              <a:spcAft>
                <a:spcPts val="0"/>
              </a:spcAft>
              <a:buNone/>
            </a:pPr>
            <a:r>
              <a:rPr lang="en" sz="1400"/>
              <a:t>將毒性貢獻歸一化為“低”、“中”和“高”三個類別。</a:t>
            </a:r>
            <a:endParaRPr sz="1400"/>
          </a:p>
          <a:p>
            <a:pPr indent="0" lvl="0" marL="0" rtl="0" algn="l">
              <a:spcBef>
                <a:spcPts val="0"/>
              </a:spcBef>
              <a:spcAft>
                <a:spcPts val="0"/>
              </a:spcAft>
              <a:buNone/>
            </a:pPr>
            <a:r>
              <a:rPr lang="en" sz="1400"/>
              <a:t>事故後高和中毒性貢獻水平增加，而低貢獻減少（見圖7）。</a:t>
            </a:r>
            <a:endParaRPr sz="1400"/>
          </a:p>
          <a:p>
            <a:pPr indent="0" lvl="0" marL="0" rtl="0" algn="l">
              <a:spcBef>
                <a:spcPts val="0"/>
              </a:spcBef>
              <a:spcAft>
                <a:spcPts val="0"/>
              </a:spcAft>
              <a:buNone/>
            </a:pPr>
            <a:r>
              <a:rPr lang="en" sz="1400"/>
              <a:t>事故後平均毒性貢獻和毒性推文的轉發次數增加（表IV）。</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影響：</a:t>
            </a:r>
            <a:endParaRPr sz="1400"/>
          </a:p>
          <a:p>
            <a:pPr indent="0" lvl="0" marL="0" rtl="0" algn="l">
              <a:spcBef>
                <a:spcPts val="0"/>
              </a:spcBef>
              <a:spcAft>
                <a:spcPts val="0"/>
              </a:spcAft>
              <a:buNone/>
            </a:pPr>
            <a:r>
              <a:rPr lang="en" sz="1400"/>
              <a:t>事故後Twitter活動中的負面情緒增加反映了市民對自駕車的負面情緒。</a:t>
            </a:r>
            <a:endParaRPr sz="1400"/>
          </a:p>
          <a:p>
            <a:pPr indent="0" lvl="0" marL="0" rtl="0" algn="l">
              <a:spcBef>
                <a:spcPts val="0"/>
              </a:spcBef>
              <a:spcAft>
                <a:spcPts val="0"/>
              </a:spcAft>
              <a:buNone/>
            </a:pPr>
            <a:r>
              <a:rPr lang="en" sz="1400"/>
              <a:t>事故後社交媒體對話中毒性的增加表明市民之間存在負面氛圍。</a:t>
            </a:r>
            <a:endParaRPr sz="1400"/>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 name="Shape 632"/>
        <p:cNvGrpSpPr/>
        <p:nvPr/>
      </p:nvGrpSpPr>
      <p:grpSpPr>
        <a:xfrm>
          <a:off x="0" y="0"/>
          <a:ext cx="0" cy="0"/>
          <a:chOff x="0" y="0"/>
          <a:chExt cx="0" cy="0"/>
        </a:xfrm>
      </p:grpSpPr>
      <p:sp>
        <p:nvSpPr>
          <p:cNvPr id="633" name="Google Shape;633;g2c3a474cb6a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4" name="Google Shape;634;g2c3a474cb6a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2c601f19ca6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2c601f19ca6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在本文中，我們介紹了一個基於人工智慧的框架，用於監控市民的情緒，利用公開的社交媒體數據，為工業領袖和政府官員在政策制定和決策方面提供了有價值的見解。這個框架對智慧城市環境具有重要意義。安全應用：我們的框架可應用於安全應用中，監控市民的情緒。通過持續監測情緒和對話毒性水平，可以識別市民之間的不尋常情緒變化。儘管使用了公開可用的數據，但必須解決隱私問題，尊重市民的隱私。工業見解：了解市民的情緒和感知有助於工業領袖設計未來應用。例如，我們的實驗顯示，在一次事故後，市民對自動駕駛汽車的情緒從積極轉變為消極。這種洞察對於調整公眾感知和在類似事件期間緩解負面情緒非常有價值。定制應用：該框架可以定制為特定行業，如醫療保健、家庭和工廠，搭配對話界面主動監控用戶情緒。此外，它為治理提供了機會，根據市民的情感制定戰略、管理溝通和制定政策。增強和局限性：未來的增強包括實驗比較各種數據來源，以比較不同社交媒體平台上的情緒行為，並改善語言建模以處理諷刺和反諷。局限性包括需要先進的地理位置提取和過濾技術，以及解決由機器人生成的假內容。事件監測：將該框架應用於一系列事件的監測，可追踪市民情緒隨時間的變化和連鎖效應。使用智慧城市特定的對話平台可以克服數據噪聲，提供對居民更清晰的觀點。總之，通過利用人工智慧開發自動化框架來了解城市的「情感脈搏」，我們可以增強智慧城市的可持續性和未來導向性。</a:t>
            </a:r>
            <a:endParaRPr>
              <a:solidFill>
                <a:schemeClr val="dk1"/>
              </a:solidFill>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 name="Shape 645"/>
        <p:cNvGrpSpPr/>
        <p:nvPr/>
      </p:nvGrpSpPr>
      <p:grpSpPr>
        <a:xfrm>
          <a:off x="0" y="0"/>
          <a:ext cx="0" cy="0"/>
          <a:chOff x="0" y="0"/>
          <a:chExt cx="0" cy="0"/>
        </a:xfrm>
      </p:grpSpPr>
      <p:sp>
        <p:nvSpPr>
          <p:cNvPr id="646" name="Google Shape;646;g2c601f19ca6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 name="Google Shape;647;g2c601f19ca6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2c601f19ca6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2c601f19ca6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VI. 結論 本文介紹了一個基於人工智能的情感觀察框架，用於監測市民的情緒和看法，透過公開的社交媒體數據。通過分析 Twitter 對自動駕駛汽車的回應，我們展示了情緒和負面情感在事件發生時和隨時間變化的情況。我們利用自然語言處理、概率模型和深度學習來建立情感建模和毒性檢測的能力。 通過開發和評估這一人工智能框架，我們成功地捕捉並代表了城市居民的情感脈搏。這項研究對於利用人工智能從數字渠道捕捉市民的情感脈搏的新興領域做出了貢獻，為智慧城市倡議相關的公眾情緒提供了寶貴的見解。</a:t>
            </a:r>
            <a:endParaRPr>
              <a:solidFill>
                <a:schemeClr val="dk1"/>
              </a:solidFill>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 name="Shape 658"/>
        <p:cNvGrpSpPr/>
        <p:nvPr/>
      </p:nvGrpSpPr>
      <p:grpSpPr>
        <a:xfrm>
          <a:off x="0" y="0"/>
          <a:ext cx="0" cy="0"/>
          <a:chOff x="0" y="0"/>
          <a:chExt cx="0" cy="0"/>
        </a:xfrm>
      </p:grpSpPr>
      <p:sp>
        <p:nvSpPr>
          <p:cNvPr id="659" name="Google Shape;659;g2c190264379_4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 name="Google Shape;660;g2c190264379_4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 name="Shape 664"/>
        <p:cNvGrpSpPr/>
        <p:nvPr/>
      </p:nvGrpSpPr>
      <p:grpSpPr>
        <a:xfrm>
          <a:off x="0" y="0"/>
          <a:ext cx="0" cy="0"/>
          <a:chOff x="0" y="0"/>
          <a:chExt cx="0" cy="0"/>
        </a:xfrm>
      </p:grpSpPr>
      <p:sp>
        <p:nvSpPr>
          <p:cNvPr id="665" name="Google Shape;665;g22d60228b45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 name="Google Shape;666;g22d60228b45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2" name="Shape 672"/>
        <p:cNvGrpSpPr/>
        <p:nvPr/>
      </p:nvGrpSpPr>
      <p:grpSpPr>
        <a:xfrm>
          <a:off x="0" y="0"/>
          <a:ext cx="0" cy="0"/>
          <a:chOff x="0" y="0"/>
          <a:chExt cx="0" cy="0"/>
        </a:xfrm>
      </p:grpSpPr>
      <p:sp>
        <p:nvSpPr>
          <p:cNvPr id="673" name="Google Shape;673;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 name="Google Shape;674;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3" name="Shape 683"/>
        <p:cNvGrpSpPr/>
        <p:nvPr/>
      </p:nvGrpSpPr>
      <p:grpSpPr>
        <a:xfrm>
          <a:off x="0" y="0"/>
          <a:ext cx="0" cy="0"/>
          <a:chOff x="0" y="0"/>
          <a:chExt cx="0" cy="0"/>
        </a:xfrm>
      </p:grpSpPr>
      <p:sp>
        <p:nvSpPr>
          <p:cNvPr id="684" name="Google Shape;684;g22d60228b45_1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5" name="Google Shape;685;g22d60228b45_1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2c601f19ca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2c601f19ca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摘要:這篇論文的摘要指出，在過去的十年裡，智慧城市應用在工業信息領域中受到了顯著的關注。然而，對直接影響智慧城市計劃的市民的情感和感知方面卻受到了很少的關注。在這篇文章中，作者們提出了利用公開可用的豐富社交媒體對話來感知包含市民情感和感知的上下文信息，這被認為提供了感知城市“情感脈搏”的手段。他們提出了一個基於自動化人工智能的觀察框架，用於檢測社交媒體對話中公眾情感和負面情緒的出現。他們使用了 29,928 個社交媒體對話來評估該框架的適用性，這些對話都是關於日益受到智慧城市關注的自動駕駛汽車的話題。市民集體情感的模式和轉變是通過自然語言處理和馬可夫模型進行建模的，而對話中的負面情感（毒性）則是通過基於深度學習的分類器進行評估的。這個框架可以被行業領袖和政府官員採用，用於智慧觀察市民意見，以改善安全、溝通和政策制定。</a:t>
            </a:r>
            <a:endParaRPr>
              <a:solidFill>
                <a:schemeClr val="dk1"/>
              </a:solidFill>
            </a:endParaRPr>
          </a:p>
          <a:p>
            <a:pPr indent="0" lvl="0" marL="0" rtl="0" algn="l">
              <a:spcBef>
                <a:spcPts val="0"/>
              </a:spcBef>
              <a:spcAft>
                <a:spcPts val="0"/>
              </a:spcAft>
              <a:buNone/>
            </a:pPr>
            <a:r>
              <a:t/>
            </a:r>
            <a:endParaRPr>
              <a:solidFill>
                <a:schemeClr val="dk1"/>
              </a:solidFill>
            </a:endParaRPr>
          </a:p>
          <a:p>
            <a:pPr indent="0" lvl="0" marL="0" rtl="0" algn="l">
              <a:spcBef>
                <a:spcPts val="0"/>
              </a:spcBef>
              <a:spcAft>
                <a:spcPts val="0"/>
              </a:spcAft>
              <a:buNone/>
            </a:pPr>
            <a:r>
              <a:rPr lang="en">
                <a:solidFill>
                  <a:schemeClr val="dk1"/>
                </a:solidFill>
              </a:rPr>
              <a:t>總而言之有六個重點，</a:t>
            </a:r>
            <a:endParaRPr>
              <a:solidFill>
                <a:schemeClr val="dk1"/>
              </a:solidFill>
            </a:endParaRPr>
          </a:p>
          <a:p>
            <a:pPr indent="0" lvl="0" marL="0" rtl="0" algn="l">
              <a:spcBef>
                <a:spcPts val="0"/>
              </a:spcBef>
              <a:spcAft>
                <a:spcPts val="0"/>
              </a:spcAft>
              <a:buNone/>
            </a:pPr>
            <a:r>
              <a:rPr lang="en">
                <a:solidFill>
                  <a:schemeClr val="dk1"/>
                </a:solidFill>
              </a:rPr>
              <a:t>智慧城市的核心理念是發展先進、自動化和連接的智能工業應用，以創建可持續和宜居的城市。</a:t>
            </a:r>
            <a:endParaRPr>
              <a:solidFill>
                <a:schemeClr val="dk1"/>
              </a:solidFill>
            </a:endParaRPr>
          </a:p>
          <a:p>
            <a:pPr indent="0" lvl="0" marL="0" rtl="0" algn="l">
              <a:spcBef>
                <a:spcPts val="0"/>
              </a:spcBef>
              <a:spcAft>
                <a:spcPts val="0"/>
              </a:spcAft>
              <a:buNone/>
            </a:pPr>
            <a:r>
              <a:rPr lang="en">
                <a:solidFill>
                  <a:schemeClr val="dk1"/>
                </a:solidFill>
              </a:rPr>
              <a:t>在智慧城市發展中，市民作為維持城市活力的核心因素，卻受到有限的關注。</a:t>
            </a:r>
            <a:endParaRPr>
              <a:solidFill>
                <a:schemeClr val="dk1"/>
              </a:solidFill>
            </a:endParaRPr>
          </a:p>
          <a:p>
            <a:pPr indent="0" lvl="0" marL="0" rtl="0" algn="l">
              <a:spcBef>
                <a:spcPts val="0"/>
              </a:spcBef>
              <a:spcAft>
                <a:spcPts val="0"/>
              </a:spcAft>
              <a:buNone/>
            </a:pPr>
            <a:r>
              <a:rPr lang="en">
                <a:solidFill>
                  <a:schemeClr val="dk1"/>
                </a:solidFill>
              </a:rPr>
              <a:t>使用人工智能（AI）來了解市民對工業應用的情感和感知至關重要，尤其在智慧城市環境中。</a:t>
            </a:r>
            <a:endParaRPr>
              <a:solidFill>
                <a:schemeClr val="dk1"/>
              </a:solidFill>
            </a:endParaRPr>
          </a:p>
          <a:p>
            <a:pPr indent="0" lvl="0" marL="0" rtl="0" algn="l">
              <a:spcBef>
                <a:spcPts val="0"/>
              </a:spcBef>
              <a:spcAft>
                <a:spcPts val="0"/>
              </a:spcAft>
              <a:buNone/>
            </a:pPr>
            <a:r>
              <a:rPr lang="en">
                <a:solidFill>
                  <a:schemeClr val="dk1"/>
                </a:solidFill>
              </a:rPr>
              <a:t>社交媒體的興起和由此產生的大量數據為捕捉市民的情感、感受和思想提供了巨大的機會。</a:t>
            </a:r>
            <a:endParaRPr>
              <a:solidFill>
                <a:schemeClr val="dk1"/>
              </a:solidFill>
            </a:endParaRPr>
          </a:p>
          <a:p>
            <a:pPr indent="0" lvl="0" marL="0" rtl="0" algn="l">
              <a:spcBef>
                <a:spcPts val="0"/>
              </a:spcBef>
              <a:spcAft>
                <a:spcPts val="0"/>
              </a:spcAft>
              <a:buNone/>
            </a:pPr>
            <a:r>
              <a:rPr lang="en">
                <a:solidFill>
                  <a:schemeClr val="dk1"/>
                </a:solidFill>
              </a:rPr>
              <a:t>本文提出了一個基於人工智能的情感觀察框架，旨在通過社交媒體數據監測城市的情感脈搏，並分析公眾意見的負面性。</a:t>
            </a:r>
            <a:endParaRPr>
              <a:solidFill>
                <a:schemeClr val="dk1"/>
              </a:solidFill>
            </a:endParaRPr>
          </a:p>
          <a:p>
            <a:pPr indent="0" lvl="0" marL="0" rtl="0" algn="l">
              <a:spcBef>
                <a:spcPts val="0"/>
              </a:spcBef>
              <a:spcAft>
                <a:spcPts val="0"/>
              </a:spcAft>
              <a:buClr>
                <a:schemeClr val="dk1"/>
              </a:buClr>
              <a:buSzPts val="1100"/>
              <a:buFont typeface="Arial"/>
              <a:buNone/>
            </a:pPr>
            <a:r>
              <a:rPr lang="en">
                <a:solidFill>
                  <a:schemeClr val="dk1"/>
                </a:solidFill>
              </a:rPr>
              <a:t>透過使用社交媒體數據，特別是Twitter對自動駕駛汽車的回應，展示了這一框架在智慧城市中的應用潛力，並為工業領袖和治理者提供了有效調查市民的途徑。</a:t>
            </a:r>
            <a:endParaRPr>
              <a:solidFill>
                <a:schemeClr val="dk1"/>
              </a:solidFill>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 name="Shape 690"/>
        <p:cNvGrpSpPr/>
        <p:nvPr/>
      </p:nvGrpSpPr>
      <p:grpSpPr>
        <a:xfrm>
          <a:off x="0" y="0"/>
          <a:ext cx="0" cy="0"/>
          <a:chOff x="0" y="0"/>
          <a:chExt cx="0" cy="0"/>
        </a:xfrm>
      </p:grpSpPr>
      <p:sp>
        <p:nvSpPr>
          <p:cNvPr id="691" name="Google Shape;691;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 name="Google Shape;692;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 name="Shape 703"/>
        <p:cNvGrpSpPr/>
        <p:nvPr/>
      </p:nvGrpSpPr>
      <p:grpSpPr>
        <a:xfrm>
          <a:off x="0" y="0"/>
          <a:ext cx="0" cy="0"/>
          <a:chOff x="0" y="0"/>
          <a:chExt cx="0" cy="0"/>
        </a:xfrm>
      </p:grpSpPr>
      <p:sp>
        <p:nvSpPr>
          <p:cNvPr id="704" name="Google Shape;704;g22d60228b45_1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 name="Google Shape;705;g22d60228b45_1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 name="Shape 727"/>
        <p:cNvGrpSpPr/>
        <p:nvPr/>
      </p:nvGrpSpPr>
      <p:grpSpPr>
        <a:xfrm>
          <a:off x="0" y="0"/>
          <a:ext cx="0" cy="0"/>
          <a:chOff x="0" y="0"/>
          <a:chExt cx="0" cy="0"/>
        </a:xfrm>
      </p:grpSpPr>
      <p:sp>
        <p:nvSpPr>
          <p:cNvPr id="728" name="Google Shape;728;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 name="Google Shape;729;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 name="Shape 744"/>
        <p:cNvGrpSpPr/>
        <p:nvPr/>
      </p:nvGrpSpPr>
      <p:grpSpPr>
        <a:xfrm>
          <a:off x="0" y="0"/>
          <a:ext cx="0" cy="0"/>
          <a:chOff x="0" y="0"/>
          <a:chExt cx="0" cy="0"/>
        </a:xfrm>
      </p:grpSpPr>
      <p:sp>
        <p:nvSpPr>
          <p:cNvPr id="745" name="Google Shape;745;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 name="Google Shape;746;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7" name="Shape 757"/>
        <p:cNvGrpSpPr/>
        <p:nvPr/>
      </p:nvGrpSpPr>
      <p:grpSpPr>
        <a:xfrm>
          <a:off x="0" y="0"/>
          <a:ext cx="0" cy="0"/>
          <a:chOff x="0" y="0"/>
          <a:chExt cx="0" cy="0"/>
        </a:xfrm>
      </p:grpSpPr>
      <p:sp>
        <p:nvSpPr>
          <p:cNvPr id="758" name="Google Shape;758;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 name="Google Shape;759;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 name="Shape 765"/>
        <p:cNvGrpSpPr/>
        <p:nvPr/>
      </p:nvGrpSpPr>
      <p:grpSpPr>
        <a:xfrm>
          <a:off x="0" y="0"/>
          <a:ext cx="0" cy="0"/>
          <a:chOff x="0" y="0"/>
          <a:chExt cx="0" cy="0"/>
        </a:xfrm>
      </p:grpSpPr>
      <p:sp>
        <p:nvSpPr>
          <p:cNvPr id="766" name="Google Shape;766;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7" name="Google Shape;767;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 name="Shape 780"/>
        <p:cNvGrpSpPr/>
        <p:nvPr/>
      </p:nvGrpSpPr>
      <p:grpSpPr>
        <a:xfrm>
          <a:off x="0" y="0"/>
          <a:ext cx="0" cy="0"/>
          <a:chOff x="0" y="0"/>
          <a:chExt cx="0" cy="0"/>
        </a:xfrm>
      </p:grpSpPr>
      <p:sp>
        <p:nvSpPr>
          <p:cNvPr id="781" name="Google Shape;781;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 name="Google Shape;782;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 name="Shape 793"/>
        <p:cNvGrpSpPr/>
        <p:nvPr/>
      </p:nvGrpSpPr>
      <p:grpSpPr>
        <a:xfrm>
          <a:off x="0" y="0"/>
          <a:ext cx="0" cy="0"/>
          <a:chOff x="0" y="0"/>
          <a:chExt cx="0" cy="0"/>
        </a:xfrm>
      </p:grpSpPr>
      <p:sp>
        <p:nvSpPr>
          <p:cNvPr id="794" name="Google Shape;794;g22d60228b45_1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5" name="Google Shape;795;g22d60228b45_1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2c190264379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2c190264379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 name="Shape 816"/>
        <p:cNvGrpSpPr/>
        <p:nvPr/>
      </p:nvGrpSpPr>
      <p:grpSpPr>
        <a:xfrm>
          <a:off x="0" y="0"/>
          <a:ext cx="0" cy="0"/>
          <a:chOff x="0" y="0"/>
          <a:chExt cx="0" cy="0"/>
        </a:xfrm>
      </p:grpSpPr>
      <p:sp>
        <p:nvSpPr>
          <p:cNvPr id="817" name="Google Shape;817;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 name="Google Shape;818;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 name="Shape 836"/>
        <p:cNvGrpSpPr/>
        <p:nvPr/>
      </p:nvGrpSpPr>
      <p:grpSpPr>
        <a:xfrm>
          <a:off x="0" y="0"/>
          <a:ext cx="0" cy="0"/>
          <a:chOff x="0" y="0"/>
          <a:chExt cx="0" cy="0"/>
        </a:xfrm>
      </p:grpSpPr>
      <p:sp>
        <p:nvSpPr>
          <p:cNvPr id="837" name="Google Shape;837;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8" name="Google Shape;838;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 name="Shape 847"/>
        <p:cNvGrpSpPr/>
        <p:nvPr/>
      </p:nvGrpSpPr>
      <p:grpSpPr>
        <a:xfrm>
          <a:off x="0" y="0"/>
          <a:ext cx="0" cy="0"/>
          <a:chOff x="0" y="0"/>
          <a:chExt cx="0" cy="0"/>
        </a:xfrm>
      </p:grpSpPr>
      <p:sp>
        <p:nvSpPr>
          <p:cNvPr id="848" name="Google Shape;848;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9" name="Google Shape;849;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 name="Google Shape;859;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g22d60228b45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 name="Google Shape;870;g22d60228b45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 name="Google Shape;906;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 name="Shape 944"/>
        <p:cNvGrpSpPr/>
        <p:nvPr/>
      </p:nvGrpSpPr>
      <p:grpSpPr>
        <a:xfrm>
          <a:off x="0" y="0"/>
          <a:ext cx="0" cy="0"/>
          <a:chOff x="0" y="0"/>
          <a:chExt cx="0" cy="0"/>
        </a:xfrm>
      </p:grpSpPr>
      <p:sp>
        <p:nvSpPr>
          <p:cNvPr id="945" name="Google Shape;945;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 name="Google Shape;946;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 name="Google Shape;968;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 name="Shape 972"/>
        <p:cNvGrpSpPr/>
        <p:nvPr/>
      </p:nvGrpSpPr>
      <p:grpSpPr>
        <a:xfrm>
          <a:off x="0" y="0"/>
          <a:ext cx="0" cy="0"/>
          <a:chOff x="0" y="0"/>
          <a:chExt cx="0" cy="0"/>
        </a:xfrm>
      </p:grpSpPr>
      <p:sp>
        <p:nvSpPr>
          <p:cNvPr id="973" name="Google Shape;973;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 name="Google Shape;974;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8" name="Shape 518"/>
        <p:cNvGrpSpPr/>
        <p:nvPr/>
      </p:nvGrpSpPr>
      <p:grpSpPr>
        <a:xfrm>
          <a:off x="0" y="0"/>
          <a:ext cx="0" cy="0"/>
          <a:chOff x="0" y="0"/>
          <a:chExt cx="0" cy="0"/>
        </a:xfrm>
      </p:grpSpPr>
      <p:sp>
        <p:nvSpPr>
          <p:cNvPr id="519" name="Google Shape;519;g2c190264379_4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 name="Google Shape;520;g2c190264379_4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將市民納入智慧城市模型中：智慧城市應用程序的設計中，將市民作為必不可少的組成部分。像社交媒體這樣的數字平台充當了市民表達思想和意見的接口。然而，目前有效利用這些數據來為智慧城市應用程序提供信息的能力受到限制。</a:t>
            </a:r>
            <a:endParaRPr sz="1200">
              <a:solidFill>
                <a:srgbClr val="0D0D0D"/>
              </a:solidFill>
              <a:latin typeface="Roboto"/>
              <a:ea typeface="Roboto"/>
              <a:cs typeface="Roboto"/>
              <a:sym typeface="Roboto"/>
            </a:endParaRPr>
          </a:p>
          <a:p>
            <a:pPr indent="0" lvl="0" marL="0" rtl="0" algn="l">
              <a:lnSpc>
                <a:spcPct val="115000"/>
              </a:lnSpc>
              <a:spcBef>
                <a:spcPts val="1500"/>
              </a:spcBef>
              <a:spcAft>
                <a:spcPts val="0"/>
              </a:spcAft>
              <a:buClr>
                <a:schemeClr val="dk1"/>
              </a:buClr>
              <a:buSzPts val="1100"/>
              <a:buFont typeface="Arial"/>
              <a:buNone/>
            </a:pPr>
            <a:r>
              <a:rPr lang="en" sz="1200">
                <a:solidFill>
                  <a:srgbClr val="0D0D0D"/>
                </a:solidFill>
                <a:latin typeface="Roboto"/>
                <a:ea typeface="Roboto"/>
                <a:cs typeface="Roboto"/>
                <a:sym typeface="Roboto"/>
              </a:rPr>
              <a:t>市民的角色：智慧城市的設計涉及各種因素，包括技術、政策、經濟、治理和社區。從市民的角度理解智慧倡議對於政策制定者和工業領袖制定有效戰略至關重要。儘管被認為是關鍵組成部分，但對於理解市民在智慧城市中的公眾參與還存在有限的研究。</a:t>
            </a:r>
            <a:endParaRPr sz="1200">
              <a:solidFill>
                <a:srgbClr val="0D0D0D"/>
              </a:solidFill>
              <a:latin typeface="Roboto"/>
              <a:ea typeface="Roboto"/>
              <a:cs typeface="Roboto"/>
              <a:sym typeface="Roboto"/>
            </a:endParaRPr>
          </a:p>
          <a:p>
            <a:pPr indent="0" lvl="0" marL="0" rtl="0" algn="l">
              <a:lnSpc>
                <a:spcPct val="115000"/>
              </a:lnSpc>
              <a:spcBef>
                <a:spcPts val="1500"/>
              </a:spcBef>
              <a:spcAft>
                <a:spcPts val="0"/>
              </a:spcAft>
              <a:buClr>
                <a:schemeClr val="dk1"/>
              </a:buClr>
              <a:buSzPts val="1100"/>
              <a:buFont typeface="Arial"/>
              <a:buNone/>
            </a:pPr>
            <a:r>
              <a:rPr lang="en" sz="1200">
                <a:solidFill>
                  <a:srgbClr val="0D0D0D"/>
                </a:solidFill>
                <a:latin typeface="Roboto"/>
                <a:ea typeface="Roboto"/>
                <a:cs typeface="Roboto"/>
                <a:sym typeface="Roboto"/>
              </a:rPr>
              <a:t>市民福祉的重要性：隨著社交媒體內容的增加和安全威脅的增加，在智慧城市環境中監測市民的福祉至關重要。最近的事件，例如因恐怖主義活動而暫停Twitter帳戶，突顯了智慧城市中情感觀察系統的必要性，甚至從安全的角度來看也是如此。這對於工業領袖來說至關重要，因為他們需要理解市民對應用程序的看法，並在必要時采取積極措施。</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sz="1400">
              <a:solidFill>
                <a:schemeClr val="dk1"/>
              </a:solidFill>
            </a:endParaRPr>
          </a:p>
          <a:p>
            <a:pPr indent="0" lvl="0" marL="0" rtl="0" algn="l">
              <a:spcBef>
                <a:spcPts val="0"/>
              </a:spcBef>
              <a:spcAft>
                <a:spcPts val="0"/>
              </a:spcAft>
              <a:buNone/>
            </a:pPr>
            <a:r>
              <a:t/>
            </a:r>
            <a:endParaRPr sz="1200">
              <a:solidFill>
                <a:srgbClr val="0D0D0D"/>
              </a:solidFill>
              <a:latin typeface="Roboto"/>
              <a:ea typeface="Roboto"/>
              <a:cs typeface="Roboto"/>
              <a:sym typeface="Roboto"/>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 name="Shape 985"/>
        <p:cNvGrpSpPr/>
        <p:nvPr/>
      </p:nvGrpSpPr>
      <p:grpSpPr>
        <a:xfrm>
          <a:off x="0" y="0"/>
          <a:ext cx="0" cy="0"/>
          <a:chOff x="0" y="0"/>
          <a:chExt cx="0" cy="0"/>
        </a:xfrm>
      </p:grpSpPr>
      <p:sp>
        <p:nvSpPr>
          <p:cNvPr id="986" name="Google Shape;986;g22d60228b45_1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 name="Google Shape;987;g22d60228b45_1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 name="Shape 995"/>
        <p:cNvGrpSpPr/>
        <p:nvPr/>
      </p:nvGrpSpPr>
      <p:grpSpPr>
        <a:xfrm>
          <a:off x="0" y="0"/>
          <a:ext cx="0" cy="0"/>
          <a:chOff x="0" y="0"/>
          <a:chExt cx="0" cy="0"/>
        </a:xfrm>
      </p:grpSpPr>
      <p:sp>
        <p:nvSpPr>
          <p:cNvPr id="996" name="Google Shape;996;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 name="Google Shape;997;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 name="Shape 1006"/>
        <p:cNvGrpSpPr/>
        <p:nvPr/>
      </p:nvGrpSpPr>
      <p:grpSpPr>
        <a:xfrm>
          <a:off x="0" y="0"/>
          <a:ext cx="0" cy="0"/>
          <a:chOff x="0" y="0"/>
          <a:chExt cx="0" cy="0"/>
        </a:xfrm>
      </p:grpSpPr>
      <p:sp>
        <p:nvSpPr>
          <p:cNvPr id="1007" name="Google Shape;100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8" name="Google Shape;100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 name="Shape 1027"/>
        <p:cNvGrpSpPr/>
        <p:nvPr/>
      </p:nvGrpSpPr>
      <p:grpSpPr>
        <a:xfrm>
          <a:off x="0" y="0"/>
          <a:ext cx="0" cy="0"/>
          <a:chOff x="0" y="0"/>
          <a:chExt cx="0" cy="0"/>
        </a:xfrm>
      </p:grpSpPr>
      <p:sp>
        <p:nvSpPr>
          <p:cNvPr id="1028" name="Google Shape;1028;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 name="Google Shape;1029;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2" name="Shape 1042"/>
        <p:cNvGrpSpPr/>
        <p:nvPr/>
      </p:nvGrpSpPr>
      <p:grpSpPr>
        <a:xfrm>
          <a:off x="0" y="0"/>
          <a:ext cx="0" cy="0"/>
          <a:chOff x="0" y="0"/>
          <a:chExt cx="0" cy="0"/>
        </a:xfrm>
      </p:grpSpPr>
      <p:sp>
        <p:nvSpPr>
          <p:cNvPr id="1043" name="Google Shape;1043;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 name="Google Shape;1044;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28fc411b1a4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28fc411b1a4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 name="Shape 1054"/>
        <p:cNvGrpSpPr/>
        <p:nvPr/>
      </p:nvGrpSpPr>
      <p:grpSpPr>
        <a:xfrm>
          <a:off x="0" y="0"/>
          <a:ext cx="0" cy="0"/>
          <a:chOff x="0" y="0"/>
          <a:chExt cx="0" cy="0"/>
        </a:xfrm>
      </p:grpSpPr>
      <p:sp>
        <p:nvSpPr>
          <p:cNvPr id="1055" name="Google Shape;1055;g28fc411b1a4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6" name="Google Shape;1056;g28fc411b1a4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0" name="Shape 1060"/>
        <p:cNvGrpSpPr/>
        <p:nvPr/>
      </p:nvGrpSpPr>
      <p:grpSpPr>
        <a:xfrm>
          <a:off x="0" y="0"/>
          <a:ext cx="0" cy="0"/>
          <a:chOff x="0" y="0"/>
          <a:chExt cx="0" cy="0"/>
        </a:xfrm>
      </p:grpSpPr>
      <p:sp>
        <p:nvSpPr>
          <p:cNvPr id="1061" name="Google Shape;1061;g28fc411b1a4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2" name="Google Shape;1062;g28fc411b1a4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 name="Shape 1076"/>
        <p:cNvGrpSpPr/>
        <p:nvPr/>
      </p:nvGrpSpPr>
      <p:grpSpPr>
        <a:xfrm>
          <a:off x="0" y="0"/>
          <a:ext cx="0" cy="0"/>
          <a:chOff x="0" y="0"/>
          <a:chExt cx="0" cy="0"/>
        </a:xfrm>
      </p:grpSpPr>
      <p:sp>
        <p:nvSpPr>
          <p:cNvPr id="1077" name="Google Shape;1077;g28fc411b1a4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8" name="Google Shape;1078;g28fc411b1a4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2" name="Shape 1092"/>
        <p:cNvGrpSpPr/>
        <p:nvPr/>
      </p:nvGrpSpPr>
      <p:grpSpPr>
        <a:xfrm>
          <a:off x="0" y="0"/>
          <a:ext cx="0" cy="0"/>
          <a:chOff x="0" y="0"/>
          <a:chExt cx="0" cy="0"/>
        </a:xfrm>
      </p:grpSpPr>
      <p:sp>
        <p:nvSpPr>
          <p:cNvPr id="1093" name="Google Shape;1093;g28fc411b1a4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4" name="Google Shape;1094;g28fc411b1a4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 name="Shape 524"/>
        <p:cNvGrpSpPr/>
        <p:nvPr/>
      </p:nvGrpSpPr>
      <p:grpSpPr>
        <a:xfrm>
          <a:off x="0" y="0"/>
          <a:ext cx="0" cy="0"/>
          <a:chOff x="0" y="0"/>
          <a:chExt cx="0" cy="0"/>
        </a:xfrm>
      </p:grpSpPr>
      <p:sp>
        <p:nvSpPr>
          <p:cNvPr id="525" name="Google Shape;525;g2c190264379_4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6" name="Google Shape;526;g2c190264379_4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300"/>
              <a:t>社交媒體情感檢測：已有多項研究致力於從社交媒體中檢測情感。Guthier等學者提出了一種從Twitter貼文中檢測情感的方法，並將情感資料視覺化於地圖上，以展示地理位置上的情感分佈。</a:t>
            </a:r>
            <a:endParaRPr sz="1300"/>
          </a:p>
          <a:p>
            <a:pPr indent="0" lvl="0" marL="0" rtl="0" algn="l">
              <a:spcBef>
                <a:spcPts val="0"/>
              </a:spcBef>
              <a:spcAft>
                <a:spcPts val="0"/>
              </a:spcAft>
              <a:buNone/>
            </a:pPr>
            <a:r>
              <a:t/>
            </a:r>
            <a:endParaRPr sz="1300"/>
          </a:p>
          <a:p>
            <a:pPr indent="0" lvl="0" marL="0" rtl="0" algn="l">
              <a:spcBef>
                <a:spcPts val="0"/>
              </a:spcBef>
              <a:spcAft>
                <a:spcPts val="0"/>
              </a:spcAft>
              <a:buNone/>
            </a:pPr>
            <a:r>
              <a:rPr lang="en" sz="1300"/>
              <a:t>情感檢測方法：Li等學者利用多項式朴素貝氏分類器對Twitter貼文進行情感分析，並將其應用於治理領域。Doran等學者提出了一種利用基於地理標記的Twitter貼文的概率語言模型來提取市民感知的方法。</a:t>
            </a:r>
            <a:endParaRPr sz="1300"/>
          </a:p>
          <a:p>
            <a:pPr indent="0" lvl="0" marL="0" rtl="0" algn="l">
              <a:spcBef>
                <a:spcPts val="0"/>
              </a:spcBef>
              <a:spcAft>
                <a:spcPts val="0"/>
              </a:spcAft>
              <a:buNone/>
            </a:pPr>
            <a:r>
              <a:t/>
            </a:r>
            <a:endParaRPr sz="1300"/>
          </a:p>
          <a:p>
            <a:pPr indent="0" lvl="0" marL="0" rtl="0" algn="l">
              <a:spcBef>
                <a:spcPts val="0"/>
              </a:spcBef>
              <a:spcAft>
                <a:spcPts val="0"/>
              </a:spcAft>
              <a:buNone/>
            </a:pPr>
            <a:r>
              <a:rPr lang="en" sz="1300"/>
              <a:t>類似方法的應用：類似的方法也被建議用於從Twitter中提取情感，以支持城市規劃，以及應用社交媒體分析於智慧城市中的可行性。</a:t>
            </a:r>
            <a:endParaRPr sz="1300"/>
          </a:p>
          <a:p>
            <a:pPr indent="0" lvl="0" marL="0" rtl="0" algn="l">
              <a:spcBef>
                <a:spcPts val="0"/>
              </a:spcBef>
              <a:spcAft>
                <a:spcPts val="0"/>
              </a:spcAft>
              <a:buNone/>
            </a:pPr>
            <a:r>
              <a:t/>
            </a:r>
            <a:endParaRPr sz="1300"/>
          </a:p>
          <a:p>
            <a:pPr indent="0" lvl="0" marL="0" rtl="0" algn="l">
              <a:spcBef>
                <a:spcPts val="0"/>
              </a:spcBef>
              <a:spcAft>
                <a:spcPts val="0"/>
              </a:spcAft>
              <a:buNone/>
            </a:pPr>
            <a:r>
              <a:rPr lang="en" sz="1300"/>
              <a:t>建模市民集體情感：現有的方法主要專注於從社交媒體中提取情感，但卻未深入研究市民的集體情感。我們認為，為了調查市民的情感和情緒，分析應該超越單純的情感檢測，應採用計算模型來代表集體情感，並根據不同地區、人口組成、行業、族群等情感表達進行分組。</a:t>
            </a:r>
            <a:endParaRPr sz="1300"/>
          </a:p>
          <a:p>
            <a:pPr indent="0" lvl="0" marL="0" rtl="0" algn="l">
              <a:spcBef>
                <a:spcPts val="0"/>
              </a:spcBef>
              <a:spcAft>
                <a:spcPts val="0"/>
              </a:spcAft>
              <a:buNone/>
            </a:pPr>
            <a:r>
              <a:t/>
            </a:r>
            <a:endParaRPr sz="1300"/>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9" name="Shape 1429"/>
        <p:cNvGrpSpPr/>
        <p:nvPr/>
      </p:nvGrpSpPr>
      <p:grpSpPr>
        <a:xfrm>
          <a:off x="0" y="0"/>
          <a:ext cx="0" cy="0"/>
          <a:chOff x="0" y="0"/>
          <a:chExt cx="0" cy="0"/>
        </a:xfrm>
      </p:grpSpPr>
      <p:sp>
        <p:nvSpPr>
          <p:cNvPr id="1430" name="Google Shape;1430;g28fc411b1a4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1" name="Google Shape;1431;g28fc411b1a4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3" name="Shape 7343"/>
        <p:cNvGrpSpPr/>
        <p:nvPr/>
      </p:nvGrpSpPr>
      <p:grpSpPr>
        <a:xfrm>
          <a:off x="0" y="0"/>
          <a:ext cx="0" cy="0"/>
          <a:chOff x="0" y="0"/>
          <a:chExt cx="0" cy="0"/>
        </a:xfrm>
      </p:grpSpPr>
      <p:sp>
        <p:nvSpPr>
          <p:cNvPr id="7344" name="Google Shape;7344;g28fc411b1a4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5" name="Google Shape;7345;g28fc411b1a4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0" name="Shape 7770"/>
        <p:cNvGrpSpPr/>
        <p:nvPr/>
      </p:nvGrpSpPr>
      <p:grpSpPr>
        <a:xfrm>
          <a:off x="0" y="0"/>
          <a:ext cx="0" cy="0"/>
          <a:chOff x="0" y="0"/>
          <a:chExt cx="0" cy="0"/>
        </a:xfrm>
      </p:grpSpPr>
      <p:sp>
        <p:nvSpPr>
          <p:cNvPr id="7771" name="Google Shape;7771;g28fc411b1a4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2" name="Google Shape;7772;g28fc411b1a4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3" name="Shape 7933"/>
        <p:cNvGrpSpPr/>
        <p:nvPr/>
      </p:nvGrpSpPr>
      <p:grpSpPr>
        <a:xfrm>
          <a:off x="0" y="0"/>
          <a:ext cx="0" cy="0"/>
          <a:chOff x="0" y="0"/>
          <a:chExt cx="0" cy="0"/>
        </a:xfrm>
      </p:grpSpPr>
      <p:sp>
        <p:nvSpPr>
          <p:cNvPr id="7934" name="Google Shape;7934;g28fc411b1a4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5" name="Google Shape;7935;g28fc411b1a4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5" name="Shape 8335"/>
        <p:cNvGrpSpPr/>
        <p:nvPr/>
      </p:nvGrpSpPr>
      <p:grpSpPr>
        <a:xfrm>
          <a:off x="0" y="0"/>
          <a:ext cx="0" cy="0"/>
          <a:chOff x="0" y="0"/>
          <a:chExt cx="0" cy="0"/>
        </a:xfrm>
      </p:grpSpPr>
      <p:sp>
        <p:nvSpPr>
          <p:cNvPr id="8336" name="Google Shape;8336;g28fc411b1a4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7" name="Google Shape;8337;g28fc411b1a4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6" name="Shape 8706"/>
        <p:cNvGrpSpPr/>
        <p:nvPr/>
      </p:nvGrpSpPr>
      <p:grpSpPr>
        <a:xfrm>
          <a:off x="0" y="0"/>
          <a:ext cx="0" cy="0"/>
          <a:chOff x="0" y="0"/>
          <a:chExt cx="0" cy="0"/>
        </a:xfrm>
      </p:grpSpPr>
      <p:sp>
        <p:nvSpPr>
          <p:cNvPr id="8707" name="Google Shape;8707;g28fc411b1a4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8" name="Google Shape;8708;g28fc411b1a4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95" name="Shape 9095"/>
        <p:cNvGrpSpPr/>
        <p:nvPr/>
      </p:nvGrpSpPr>
      <p:grpSpPr>
        <a:xfrm>
          <a:off x="0" y="0"/>
          <a:ext cx="0" cy="0"/>
          <a:chOff x="0" y="0"/>
          <a:chExt cx="0" cy="0"/>
        </a:xfrm>
      </p:grpSpPr>
      <p:sp>
        <p:nvSpPr>
          <p:cNvPr id="9096" name="Google Shape;9096;g28fc411b1a4_2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7" name="Google Shape;9097;g28fc411b1a4_2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6" name="Shape 9526"/>
        <p:cNvGrpSpPr/>
        <p:nvPr/>
      </p:nvGrpSpPr>
      <p:grpSpPr>
        <a:xfrm>
          <a:off x="0" y="0"/>
          <a:ext cx="0" cy="0"/>
          <a:chOff x="0" y="0"/>
          <a:chExt cx="0" cy="0"/>
        </a:xfrm>
      </p:grpSpPr>
      <p:sp>
        <p:nvSpPr>
          <p:cNvPr id="9527" name="Google Shape;9527;g28fc411b1a4_2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28" name="Google Shape;9528;g28fc411b1a4_2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9" name="Shape 10319"/>
        <p:cNvGrpSpPr/>
        <p:nvPr/>
      </p:nvGrpSpPr>
      <p:grpSpPr>
        <a:xfrm>
          <a:off x="0" y="0"/>
          <a:ext cx="0" cy="0"/>
          <a:chOff x="0" y="0"/>
          <a:chExt cx="0" cy="0"/>
        </a:xfrm>
      </p:grpSpPr>
      <p:sp>
        <p:nvSpPr>
          <p:cNvPr id="10320" name="Google Shape;10320;g28fc411b1a4_2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1" name="Google Shape;10321;g28fc411b1a4_2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0" name="Shape 11060"/>
        <p:cNvGrpSpPr/>
        <p:nvPr/>
      </p:nvGrpSpPr>
      <p:grpSpPr>
        <a:xfrm>
          <a:off x="0" y="0"/>
          <a:ext cx="0" cy="0"/>
          <a:chOff x="0" y="0"/>
          <a:chExt cx="0" cy="0"/>
        </a:xfrm>
      </p:grpSpPr>
      <p:sp>
        <p:nvSpPr>
          <p:cNvPr id="11061" name="Google Shape;11061;g28fc411b1a4_2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2" name="Google Shape;11062;g28fc411b1a4_2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2c3cdce72f1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2c3cdce72f1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53" name="Shape 11753"/>
        <p:cNvGrpSpPr/>
        <p:nvPr/>
      </p:nvGrpSpPr>
      <p:grpSpPr>
        <a:xfrm>
          <a:off x="0" y="0"/>
          <a:ext cx="0" cy="0"/>
          <a:chOff x="0" y="0"/>
          <a:chExt cx="0" cy="0"/>
        </a:xfrm>
      </p:grpSpPr>
      <p:sp>
        <p:nvSpPr>
          <p:cNvPr id="11754" name="Google Shape;11754;g28fc411b1a4_2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55" name="Google Shape;11755;g28fc411b1a4_2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55" name="Shape 12055"/>
        <p:cNvGrpSpPr/>
        <p:nvPr/>
      </p:nvGrpSpPr>
      <p:grpSpPr>
        <a:xfrm>
          <a:off x="0" y="0"/>
          <a:ext cx="0" cy="0"/>
          <a:chOff x="0" y="0"/>
          <a:chExt cx="0" cy="0"/>
        </a:xfrm>
      </p:grpSpPr>
      <p:sp>
        <p:nvSpPr>
          <p:cNvPr id="12056" name="Google Shape;12056;g28fc411b1a4_2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57" name="Google Shape;12057;g28fc411b1a4_2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95" name="Shape 12695"/>
        <p:cNvGrpSpPr/>
        <p:nvPr/>
      </p:nvGrpSpPr>
      <p:grpSpPr>
        <a:xfrm>
          <a:off x="0" y="0"/>
          <a:ext cx="0" cy="0"/>
          <a:chOff x="0" y="0"/>
          <a:chExt cx="0" cy="0"/>
        </a:xfrm>
      </p:grpSpPr>
      <p:sp>
        <p:nvSpPr>
          <p:cNvPr id="12696" name="Google Shape;12696;g28fc411b1a4_2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97" name="Google Shape;12697;g28fc411b1a4_2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 name="Shape 537"/>
        <p:cNvGrpSpPr/>
        <p:nvPr/>
      </p:nvGrpSpPr>
      <p:grpSpPr>
        <a:xfrm>
          <a:off x="0" y="0"/>
          <a:ext cx="0" cy="0"/>
          <a:chOff x="0" y="0"/>
          <a:chExt cx="0" cy="0"/>
        </a:xfrm>
      </p:grpSpPr>
      <p:sp>
        <p:nvSpPr>
          <p:cNvPr id="538" name="Google Shape;538;g2c662e4391b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9" name="Google Shape;539;g2c662e4391b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 name="Shape 544"/>
        <p:cNvGrpSpPr/>
        <p:nvPr/>
      </p:nvGrpSpPr>
      <p:grpSpPr>
        <a:xfrm>
          <a:off x="0" y="0"/>
          <a:ext cx="0" cy="0"/>
          <a:chOff x="0" y="0"/>
          <a:chExt cx="0" cy="0"/>
        </a:xfrm>
      </p:grpSpPr>
      <p:sp>
        <p:nvSpPr>
          <p:cNvPr id="545" name="Google Shape;545;g2c662e4391b_0_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 name="Google Shape;546;g2c662e4391b_0_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 name="Google Shape;10;p2"/>
          <p:cNvPicPr preferRelativeResize="0"/>
          <p:nvPr/>
        </p:nvPicPr>
        <p:blipFill rotWithShape="1">
          <a:blip r:embed="rId3">
            <a:alphaModFix/>
          </a:blip>
          <a:srcRect b="0" l="0" r="79" t="0"/>
          <a:stretch/>
        </p:blipFill>
        <p:spPr>
          <a:xfrm>
            <a:off x="0" y="-3175"/>
            <a:ext cx="9144003" cy="1840450"/>
          </a:xfrm>
          <a:prstGeom prst="rect">
            <a:avLst/>
          </a:prstGeom>
          <a:noFill/>
          <a:ln>
            <a:noFill/>
          </a:ln>
        </p:spPr>
      </p:pic>
      <p:grpSp>
        <p:nvGrpSpPr>
          <p:cNvPr id="11" name="Google Shape;11;p2"/>
          <p:cNvGrpSpPr/>
          <p:nvPr/>
        </p:nvGrpSpPr>
        <p:grpSpPr>
          <a:xfrm>
            <a:off x="144750" y="109675"/>
            <a:ext cx="8850375" cy="4918925"/>
            <a:chOff x="144750" y="109675"/>
            <a:chExt cx="8850375" cy="4918925"/>
          </a:xfrm>
        </p:grpSpPr>
        <p:grpSp>
          <p:nvGrpSpPr>
            <p:cNvPr id="12" name="Google Shape;12;p2"/>
            <p:cNvGrpSpPr/>
            <p:nvPr/>
          </p:nvGrpSpPr>
          <p:grpSpPr>
            <a:xfrm>
              <a:off x="147825" y="109675"/>
              <a:ext cx="8847300" cy="1737900"/>
              <a:chOff x="147825" y="109675"/>
              <a:chExt cx="8847300" cy="1737900"/>
            </a:xfrm>
          </p:grpSpPr>
          <p:cxnSp>
            <p:nvCxnSpPr>
              <p:cNvPr id="13" name="Google Shape;13;p2"/>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 name="Google Shape;14;p2"/>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5" name="Google Shape;15;p2"/>
              <p:cNvCxnSpPr/>
              <p:nvPr/>
            </p:nvCxnSpPr>
            <p:spPr>
              <a:xfrm rot="10800000">
                <a:off x="147825" y="114905"/>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6" name="Google Shape;16;p2"/>
            <p:cNvGrpSpPr/>
            <p:nvPr/>
          </p:nvGrpSpPr>
          <p:grpSpPr>
            <a:xfrm>
              <a:off x="144750" y="1835400"/>
              <a:ext cx="8850300" cy="3193200"/>
              <a:chOff x="144750" y="1835400"/>
              <a:chExt cx="8850300" cy="3193200"/>
            </a:xfrm>
          </p:grpSpPr>
          <p:cxnSp>
            <p:nvCxnSpPr>
              <p:cNvPr id="17" name="Google Shape;17;p2"/>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 name="Google Shape;18;p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 name="Google Shape;19;p2"/>
              <p:cNvCxnSpPr/>
              <p:nvPr/>
            </p:nvCxnSpPr>
            <p:spPr>
              <a:xfrm>
                <a:off x="144750" y="502397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0" name="Google Shape;20;p2"/>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 name="Google Shape;21;p2"/>
          <p:cNvSpPr txBox="1"/>
          <p:nvPr>
            <p:ph type="ctrTitle"/>
          </p:nvPr>
        </p:nvSpPr>
        <p:spPr>
          <a:xfrm>
            <a:off x="813750" y="2138575"/>
            <a:ext cx="6508800" cy="1570200"/>
          </a:xfrm>
          <a:prstGeom prst="rect">
            <a:avLst/>
          </a:prstGeom>
          <a:noFill/>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2" name="Google Shape;22;p2"/>
          <p:cNvSpPr txBox="1"/>
          <p:nvPr>
            <p:ph idx="1" type="subTitle"/>
          </p:nvPr>
        </p:nvSpPr>
        <p:spPr>
          <a:xfrm>
            <a:off x="813750" y="4056475"/>
            <a:ext cx="6508800" cy="3867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2" name="Shape 132"/>
        <p:cNvGrpSpPr/>
        <p:nvPr/>
      </p:nvGrpSpPr>
      <p:grpSpPr>
        <a:xfrm>
          <a:off x="0" y="0"/>
          <a:ext cx="0" cy="0"/>
          <a:chOff x="0" y="0"/>
          <a:chExt cx="0" cy="0"/>
        </a:xfrm>
      </p:grpSpPr>
      <p:pic>
        <p:nvPicPr>
          <p:cNvPr id="133" name="Google Shape;133;p1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34" name="Google Shape;134;p11"/>
          <p:cNvSpPr txBox="1"/>
          <p:nvPr>
            <p:ph hasCustomPrompt="1" type="title"/>
          </p:nvPr>
        </p:nvSpPr>
        <p:spPr>
          <a:xfrm>
            <a:off x="1284000" y="1634589"/>
            <a:ext cx="6576000" cy="10716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solidFill>
                  <a:schemeClr val="accen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5" name="Google Shape;135;p11"/>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136" name="Google Shape;136;p11"/>
          <p:cNvPicPr preferRelativeResize="0"/>
          <p:nvPr/>
        </p:nvPicPr>
        <p:blipFill rotWithShape="1">
          <a:blip r:embed="rId3">
            <a:alphaModFix/>
          </a:blip>
          <a:srcRect b="0" l="0" r="79" t="0"/>
          <a:stretch/>
        </p:blipFill>
        <p:spPr>
          <a:xfrm>
            <a:off x="0" y="-3175"/>
            <a:ext cx="9144003" cy="1111350"/>
          </a:xfrm>
          <a:prstGeom prst="rect">
            <a:avLst/>
          </a:prstGeom>
          <a:noFill/>
          <a:ln>
            <a:noFill/>
          </a:ln>
        </p:spPr>
      </p:pic>
      <p:grpSp>
        <p:nvGrpSpPr>
          <p:cNvPr id="137" name="Google Shape;137;p11"/>
          <p:cNvGrpSpPr/>
          <p:nvPr/>
        </p:nvGrpSpPr>
        <p:grpSpPr>
          <a:xfrm>
            <a:off x="144750" y="109675"/>
            <a:ext cx="8850375" cy="4919100"/>
            <a:chOff x="144750" y="109675"/>
            <a:chExt cx="8850375" cy="4919100"/>
          </a:xfrm>
        </p:grpSpPr>
        <p:grpSp>
          <p:nvGrpSpPr>
            <p:cNvPr id="138" name="Google Shape;138;p11"/>
            <p:cNvGrpSpPr/>
            <p:nvPr/>
          </p:nvGrpSpPr>
          <p:grpSpPr>
            <a:xfrm>
              <a:off x="147825" y="109675"/>
              <a:ext cx="8847300" cy="998424"/>
              <a:chOff x="147825" y="109675"/>
              <a:chExt cx="8847300" cy="1737900"/>
            </a:xfrm>
          </p:grpSpPr>
          <p:cxnSp>
            <p:nvCxnSpPr>
              <p:cNvPr id="139" name="Google Shape;139;p11"/>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0" name="Google Shape;140;p11"/>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1" name="Google Shape;141;p11"/>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42" name="Google Shape;142;p11"/>
            <p:cNvGrpSpPr/>
            <p:nvPr/>
          </p:nvGrpSpPr>
          <p:grpSpPr>
            <a:xfrm>
              <a:off x="144750" y="1108164"/>
              <a:ext cx="8850300" cy="3920611"/>
              <a:chOff x="144750" y="1835400"/>
              <a:chExt cx="8850300" cy="3193200"/>
            </a:xfrm>
          </p:grpSpPr>
          <p:cxnSp>
            <p:nvCxnSpPr>
              <p:cNvPr id="143" name="Google Shape;143;p11"/>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4" name="Google Shape;144;p1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5" name="Google Shape;145;p11"/>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46" name="Google Shape;146;p11"/>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47" name="Shape 1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48" name="Shape 148"/>
        <p:cNvGrpSpPr/>
        <p:nvPr/>
      </p:nvGrpSpPr>
      <p:grpSpPr>
        <a:xfrm>
          <a:off x="0" y="0"/>
          <a:ext cx="0" cy="0"/>
          <a:chOff x="0" y="0"/>
          <a:chExt cx="0" cy="0"/>
        </a:xfrm>
      </p:grpSpPr>
      <p:pic>
        <p:nvPicPr>
          <p:cNvPr id="149" name="Google Shape;149;p1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50" name="Google Shape;15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3"/>
          <p:cNvSpPr txBox="1"/>
          <p:nvPr>
            <p:ph hasCustomPrompt="1" idx="2" type="title"/>
          </p:nvPr>
        </p:nvSpPr>
        <p:spPr>
          <a:xfrm>
            <a:off x="72000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2" name="Google Shape;152;p13"/>
          <p:cNvSpPr txBox="1"/>
          <p:nvPr>
            <p:ph hasCustomPrompt="1" idx="3" type="title"/>
          </p:nvPr>
        </p:nvSpPr>
        <p:spPr>
          <a:xfrm>
            <a:off x="72000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3" name="Google Shape;153;p13"/>
          <p:cNvSpPr txBox="1"/>
          <p:nvPr>
            <p:ph hasCustomPrompt="1" idx="4" type="title"/>
          </p:nvPr>
        </p:nvSpPr>
        <p:spPr>
          <a:xfrm>
            <a:off x="341928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4" name="Google Shape;154;p13"/>
          <p:cNvSpPr txBox="1"/>
          <p:nvPr>
            <p:ph hasCustomPrompt="1" idx="5" type="title"/>
          </p:nvPr>
        </p:nvSpPr>
        <p:spPr>
          <a:xfrm>
            <a:off x="341928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5" name="Google Shape;155;p13"/>
          <p:cNvSpPr txBox="1"/>
          <p:nvPr>
            <p:ph hasCustomPrompt="1" idx="6" type="title"/>
          </p:nvPr>
        </p:nvSpPr>
        <p:spPr>
          <a:xfrm>
            <a:off x="611855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6" name="Google Shape;156;p13"/>
          <p:cNvSpPr txBox="1"/>
          <p:nvPr>
            <p:ph hasCustomPrompt="1" idx="7" type="title"/>
          </p:nvPr>
        </p:nvSpPr>
        <p:spPr>
          <a:xfrm>
            <a:off x="611855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7" name="Google Shape;157;p13"/>
          <p:cNvSpPr txBox="1"/>
          <p:nvPr>
            <p:ph idx="1" type="subTitle"/>
          </p:nvPr>
        </p:nvSpPr>
        <p:spPr>
          <a:xfrm>
            <a:off x="720000"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8" name="Google Shape;158;p13"/>
          <p:cNvSpPr txBox="1"/>
          <p:nvPr>
            <p:ph idx="8" type="subTitle"/>
          </p:nvPr>
        </p:nvSpPr>
        <p:spPr>
          <a:xfrm>
            <a:off x="3419271"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9" name="Google Shape;159;p13"/>
          <p:cNvSpPr txBox="1"/>
          <p:nvPr>
            <p:ph idx="9" type="subTitle"/>
          </p:nvPr>
        </p:nvSpPr>
        <p:spPr>
          <a:xfrm>
            <a:off x="6118549"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0" name="Google Shape;160;p13"/>
          <p:cNvSpPr txBox="1"/>
          <p:nvPr>
            <p:ph idx="13" type="subTitle"/>
          </p:nvPr>
        </p:nvSpPr>
        <p:spPr>
          <a:xfrm>
            <a:off x="720000"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1" name="Google Shape;161;p13"/>
          <p:cNvSpPr txBox="1"/>
          <p:nvPr>
            <p:ph idx="14" type="subTitle"/>
          </p:nvPr>
        </p:nvSpPr>
        <p:spPr>
          <a:xfrm>
            <a:off x="3419271"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2" name="Google Shape;162;p13"/>
          <p:cNvSpPr txBox="1"/>
          <p:nvPr>
            <p:ph idx="15" type="subTitle"/>
          </p:nvPr>
        </p:nvSpPr>
        <p:spPr>
          <a:xfrm>
            <a:off x="6118549"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pic>
        <p:nvPicPr>
          <p:cNvPr id="163" name="Google Shape;163;p13"/>
          <p:cNvPicPr preferRelativeResize="0"/>
          <p:nvPr/>
        </p:nvPicPr>
        <p:blipFill rotWithShape="1">
          <a:blip r:embed="rId3">
            <a:alphaModFix/>
          </a:blip>
          <a:srcRect b="0" l="0" r="89" t="0"/>
          <a:stretch/>
        </p:blipFill>
        <p:spPr>
          <a:xfrm rot="-5400000">
            <a:off x="-2429288" y="2425112"/>
            <a:ext cx="5144975" cy="294750"/>
          </a:xfrm>
          <a:prstGeom prst="rect">
            <a:avLst/>
          </a:prstGeom>
          <a:noFill/>
          <a:ln>
            <a:noFill/>
          </a:ln>
        </p:spPr>
      </p:pic>
      <p:sp>
        <p:nvSpPr>
          <p:cNvPr id="164" name="Google Shape;164;p13"/>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5" name="Google Shape;165;p13"/>
          <p:cNvGrpSpPr/>
          <p:nvPr/>
        </p:nvGrpSpPr>
        <p:grpSpPr>
          <a:xfrm>
            <a:off x="142950" y="104695"/>
            <a:ext cx="8856550" cy="4921805"/>
            <a:chOff x="142950" y="104695"/>
            <a:chExt cx="8856550" cy="4921805"/>
          </a:xfrm>
        </p:grpSpPr>
        <p:grpSp>
          <p:nvGrpSpPr>
            <p:cNvPr id="166" name="Google Shape;166;p13"/>
            <p:cNvGrpSpPr/>
            <p:nvPr/>
          </p:nvGrpSpPr>
          <p:grpSpPr>
            <a:xfrm rot="-5400000">
              <a:off x="2184683" y="-1788317"/>
              <a:ext cx="4921768" cy="8707867"/>
              <a:chOff x="142957" y="1835400"/>
              <a:chExt cx="8852100" cy="3193204"/>
            </a:xfrm>
          </p:grpSpPr>
          <p:cxnSp>
            <p:nvCxnSpPr>
              <p:cNvPr id="167" name="Google Shape;167;p13"/>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8" name="Google Shape;168;p1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9" name="Google Shape;169;p1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70" name="Google Shape;170;p13"/>
            <p:cNvGrpSpPr/>
            <p:nvPr/>
          </p:nvGrpSpPr>
          <p:grpSpPr>
            <a:xfrm rot="-5400000">
              <a:off x="-2242364" y="2490009"/>
              <a:ext cx="4919099" cy="148470"/>
              <a:chOff x="147825" y="9188"/>
              <a:chExt cx="8847300" cy="1837500"/>
            </a:xfrm>
          </p:grpSpPr>
          <p:cxnSp>
            <p:nvCxnSpPr>
              <p:cNvPr id="171" name="Google Shape;171;p1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2" name="Google Shape;172;p13"/>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3" name="Google Shape;173;p13"/>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4" name="Shape 174"/>
        <p:cNvGrpSpPr/>
        <p:nvPr/>
      </p:nvGrpSpPr>
      <p:grpSpPr>
        <a:xfrm>
          <a:off x="0" y="0"/>
          <a:ext cx="0" cy="0"/>
          <a:chOff x="0" y="0"/>
          <a:chExt cx="0" cy="0"/>
        </a:xfrm>
      </p:grpSpPr>
      <p:pic>
        <p:nvPicPr>
          <p:cNvPr id="175" name="Google Shape;175;p1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76" name="Google Shape;176;p14"/>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7" name="Google Shape;177;p14"/>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pic>
        <p:nvPicPr>
          <p:cNvPr id="178" name="Google Shape;178;p14"/>
          <p:cNvPicPr preferRelativeResize="0"/>
          <p:nvPr/>
        </p:nvPicPr>
        <p:blipFill rotWithShape="1">
          <a:blip r:embed="rId3">
            <a:alphaModFix/>
          </a:blip>
          <a:srcRect b="0" l="0" r="89" t="0"/>
          <a:stretch/>
        </p:blipFill>
        <p:spPr>
          <a:xfrm rot="-5400000">
            <a:off x="-1897725" y="1894150"/>
            <a:ext cx="5144975" cy="1356675"/>
          </a:xfrm>
          <a:prstGeom prst="rect">
            <a:avLst/>
          </a:prstGeom>
          <a:noFill/>
          <a:ln>
            <a:noFill/>
          </a:ln>
        </p:spPr>
      </p:pic>
      <p:sp>
        <p:nvSpPr>
          <p:cNvPr id="179" name="Google Shape;179;p14"/>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80" name="Google Shape;180;p14"/>
          <p:cNvGrpSpPr/>
          <p:nvPr/>
        </p:nvGrpSpPr>
        <p:grpSpPr>
          <a:xfrm>
            <a:off x="142950" y="104701"/>
            <a:ext cx="8856358" cy="4921799"/>
            <a:chOff x="142950" y="104701"/>
            <a:chExt cx="8856358" cy="4921799"/>
          </a:xfrm>
        </p:grpSpPr>
        <p:grpSp>
          <p:nvGrpSpPr>
            <p:cNvPr id="181" name="Google Shape;181;p14"/>
            <p:cNvGrpSpPr/>
            <p:nvPr/>
          </p:nvGrpSpPr>
          <p:grpSpPr>
            <a:xfrm rot="-5400000">
              <a:off x="2715571" y="-1257237"/>
              <a:ext cx="4919112" cy="7648362"/>
              <a:chOff x="142957" y="1835400"/>
              <a:chExt cx="8852100" cy="3193204"/>
            </a:xfrm>
          </p:grpSpPr>
          <p:cxnSp>
            <p:nvCxnSpPr>
              <p:cNvPr id="182" name="Google Shape;182;p14"/>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3" name="Google Shape;183;p1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4" name="Google Shape;184;p1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85" name="Google Shape;185;p14"/>
            <p:cNvGrpSpPr/>
            <p:nvPr/>
          </p:nvGrpSpPr>
          <p:grpSpPr>
            <a:xfrm rot="-5400000">
              <a:off x="-1711419" y="1959070"/>
              <a:ext cx="4919099" cy="1210361"/>
              <a:chOff x="147825" y="9188"/>
              <a:chExt cx="8847300" cy="1837500"/>
            </a:xfrm>
          </p:grpSpPr>
          <p:cxnSp>
            <p:nvCxnSpPr>
              <p:cNvPr id="186" name="Google Shape;186;p1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7" name="Google Shape;187;p14"/>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8" name="Google Shape;188;p14"/>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89" name="Shape 189"/>
        <p:cNvGrpSpPr/>
        <p:nvPr/>
      </p:nvGrpSpPr>
      <p:grpSpPr>
        <a:xfrm>
          <a:off x="0" y="0"/>
          <a:ext cx="0" cy="0"/>
          <a:chOff x="0" y="0"/>
          <a:chExt cx="0" cy="0"/>
        </a:xfrm>
      </p:grpSpPr>
      <p:pic>
        <p:nvPicPr>
          <p:cNvPr id="190" name="Google Shape;190;p1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91" name="Google Shape;191;p15"/>
          <p:cNvPicPr preferRelativeResize="0"/>
          <p:nvPr/>
        </p:nvPicPr>
        <p:blipFill rotWithShape="1">
          <a:blip r:embed="rId3">
            <a:alphaModFix/>
          </a:blip>
          <a:srcRect b="0" l="0" r="89" t="0"/>
          <a:stretch/>
        </p:blipFill>
        <p:spPr>
          <a:xfrm flipH="1" rot="5400000">
            <a:off x="5894787" y="1894362"/>
            <a:ext cx="5144975" cy="1356250"/>
          </a:xfrm>
          <a:prstGeom prst="rect">
            <a:avLst/>
          </a:prstGeom>
          <a:noFill/>
          <a:ln>
            <a:noFill/>
          </a:ln>
        </p:spPr>
      </p:pic>
      <p:sp>
        <p:nvSpPr>
          <p:cNvPr id="192" name="Google Shape;192;p15"/>
          <p:cNvSpPr/>
          <p:nvPr/>
        </p:nvSpPr>
        <p:spPr>
          <a:xfrm flipH="1">
            <a:off x="1472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93" name="Google Shape;193;p15"/>
          <p:cNvGrpSpPr/>
          <p:nvPr/>
        </p:nvGrpSpPr>
        <p:grpSpPr>
          <a:xfrm>
            <a:off x="142950" y="104701"/>
            <a:ext cx="8856358" cy="4921799"/>
            <a:chOff x="142950" y="104701"/>
            <a:chExt cx="8856358" cy="4921799"/>
          </a:xfrm>
        </p:grpSpPr>
        <p:grpSp>
          <p:nvGrpSpPr>
            <p:cNvPr id="194" name="Google Shape;194;p15"/>
            <p:cNvGrpSpPr/>
            <p:nvPr/>
          </p:nvGrpSpPr>
          <p:grpSpPr>
            <a:xfrm flipH="1" rot="5400000">
              <a:off x="1507575" y="-1257237"/>
              <a:ext cx="4919112" cy="7648362"/>
              <a:chOff x="142957" y="1835400"/>
              <a:chExt cx="8852100" cy="3193204"/>
            </a:xfrm>
          </p:grpSpPr>
          <p:cxnSp>
            <p:nvCxnSpPr>
              <p:cNvPr id="195" name="Google Shape;195;p15"/>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6" name="Google Shape;196;p1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7" name="Google Shape;197;p15"/>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98" name="Google Shape;198;p15"/>
            <p:cNvGrpSpPr/>
            <p:nvPr/>
          </p:nvGrpSpPr>
          <p:grpSpPr>
            <a:xfrm flipH="1" rot="5400000">
              <a:off x="5934578" y="1959070"/>
              <a:ext cx="4919099" cy="1210361"/>
              <a:chOff x="147825" y="9188"/>
              <a:chExt cx="8847300" cy="1837500"/>
            </a:xfrm>
          </p:grpSpPr>
          <p:cxnSp>
            <p:nvCxnSpPr>
              <p:cNvPr id="199" name="Google Shape;199;p1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0" name="Google Shape;200;p15"/>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1" name="Google Shape;201;p15"/>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02" name="Google Shape;202;p15"/>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4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3" name="Google Shape;203;p15"/>
          <p:cNvSpPr txBox="1"/>
          <p:nvPr>
            <p:ph hasCustomPrompt="1" idx="2" type="title"/>
          </p:nvPr>
        </p:nvSpPr>
        <p:spPr>
          <a:xfrm>
            <a:off x="5316125" y="1393653"/>
            <a:ext cx="1652100" cy="915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sz="6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1">
    <p:spTree>
      <p:nvGrpSpPr>
        <p:cNvPr id="204" name="Shape 204"/>
        <p:cNvGrpSpPr/>
        <p:nvPr/>
      </p:nvGrpSpPr>
      <p:grpSpPr>
        <a:xfrm>
          <a:off x="0" y="0"/>
          <a:ext cx="0" cy="0"/>
          <a:chOff x="0" y="0"/>
          <a:chExt cx="0" cy="0"/>
        </a:xfrm>
      </p:grpSpPr>
      <p:pic>
        <p:nvPicPr>
          <p:cNvPr id="205" name="Google Shape;205;p1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06" name="Google Shape;20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07" name="Google Shape;207;p1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08" name="Google Shape;208;p1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09" name="Google Shape;209;p16"/>
          <p:cNvGrpSpPr/>
          <p:nvPr/>
        </p:nvGrpSpPr>
        <p:grpSpPr>
          <a:xfrm>
            <a:off x="144500" y="104695"/>
            <a:ext cx="8856550" cy="4921805"/>
            <a:chOff x="144500" y="104695"/>
            <a:chExt cx="8856550" cy="4921805"/>
          </a:xfrm>
        </p:grpSpPr>
        <p:grpSp>
          <p:nvGrpSpPr>
            <p:cNvPr id="210" name="Google Shape;210;p16"/>
            <p:cNvGrpSpPr/>
            <p:nvPr/>
          </p:nvGrpSpPr>
          <p:grpSpPr>
            <a:xfrm flipH="1" rot="5400000">
              <a:off x="2037550" y="-1788317"/>
              <a:ext cx="4921768" cy="8707867"/>
              <a:chOff x="142957" y="1835400"/>
              <a:chExt cx="8852100" cy="3193204"/>
            </a:xfrm>
          </p:grpSpPr>
          <p:cxnSp>
            <p:nvCxnSpPr>
              <p:cNvPr id="211" name="Google Shape;211;p1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2" name="Google Shape;212;p1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3" name="Google Shape;213;p1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14" name="Google Shape;214;p16"/>
            <p:cNvGrpSpPr/>
            <p:nvPr/>
          </p:nvGrpSpPr>
          <p:grpSpPr>
            <a:xfrm flipH="1" rot="5400000">
              <a:off x="6467265" y="2490009"/>
              <a:ext cx="4919099" cy="148470"/>
              <a:chOff x="147825" y="9188"/>
              <a:chExt cx="8847300" cy="1837500"/>
            </a:xfrm>
          </p:grpSpPr>
          <p:cxnSp>
            <p:nvCxnSpPr>
              <p:cNvPr id="215" name="Google Shape;215;p1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6" name="Google Shape;216;p1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7" name="Google Shape;217;p1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2">
    <p:spTree>
      <p:nvGrpSpPr>
        <p:cNvPr id="218" name="Shape 218"/>
        <p:cNvGrpSpPr/>
        <p:nvPr/>
      </p:nvGrpSpPr>
      <p:grpSpPr>
        <a:xfrm>
          <a:off x="0" y="0"/>
          <a:ext cx="0" cy="0"/>
          <a:chOff x="0" y="0"/>
          <a:chExt cx="0" cy="0"/>
        </a:xfrm>
      </p:grpSpPr>
      <p:pic>
        <p:nvPicPr>
          <p:cNvPr id="219" name="Google Shape;219;p1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20" name="Google Shape;220;p1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221" name="Google Shape;221;p17"/>
          <p:cNvGrpSpPr/>
          <p:nvPr/>
        </p:nvGrpSpPr>
        <p:grpSpPr>
          <a:xfrm>
            <a:off x="142950" y="105163"/>
            <a:ext cx="8856300" cy="4923825"/>
            <a:chOff x="142950" y="105163"/>
            <a:chExt cx="8856300" cy="4923825"/>
          </a:xfrm>
        </p:grpSpPr>
        <p:grpSp>
          <p:nvGrpSpPr>
            <p:cNvPr id="222" name="Google Shape;222;p17"/>
            <p:cNvGrpSpPr/>
            <p:nvPr/>
          </p:nvGrpSpPr>
          <p:grpSpPr>
            <a:xfrm>
              <a:off x="147825" y="105163"/>
              <a:ext cx="8847300" cy="82504"/>
              <a:chOff x="147825" y="9188"/>
              <a:chExt cx="8847300" cy="1837500"/>
            </a:xfrm>
          </p:grpSpPr>
          <p:cxnSp>
            <p:nvCxnSpPr>
              <p:cNvPr id="223" name="Google Shape;223;p1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4" name="Google Shape;224;p1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5" name="Google Shape;225;p1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26" name="Google Shape;226;p17"/>
            <p:cNvGrpSpPr/>
            <p:nvPr/>
          </p:nvGrpSpPr>
          <p:grpSpPr>
            <a:xfrm>
              <a:off x="142950" y="187778"/>
              <a:ext cx="8856300" cy="4841211"/>
              <a:chOff x="142950" y="1835400"/>
              <a:chExt cx="8856300" cy="3193200"/>
            </a:xfrm>
          </p:grpSpPr>
          <p:cxnSp>
            <p:nvCxnSpPr>
              <p:cNvPr id="227" name="Google Shape;227;p1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8" name="Google Shape;228;p1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9" name="Google Shape;229;p1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30" name="Google Shape;230;p1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1" name="Google Shape;23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3">
    <p:spTree>
      <p:nvGrpSpPr>
        <p:cNvPr id="232" name="Shape 232"/>
        <p:cNvGrpSpPr/>
        <p:nvPr/>
      </p:nvGrpSpPr>
      <p:grpSpPr>
        <a:xfrm>
          <a:off x="0" y="0"/>
          <a:ext cx="0" cy="0"/>
          <a:chOff x="0" y="0"/>
          <a:chExt cx="0" cy="0"/>
        </a:xfrm>
      </p:grpSpPr>
      <p:pic>
        <p:nvPicPr>
          <p:cNvPr id="233" name="Google Shape;233;p1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34" name="Google Shape;234;p18"/>
          <p:cNvPicPr preferRelativeResize="0"/>
          <p:nvPr/>
        </p:nvPicPr>
        <p:blipFill rotWithShape="1">
          <a:blip r:embed="rId3">
            <a:alphaModFix/>
          </a:blip>
          <a:srcRect b="0" l="0" r="89" t="0"/>
          <a:stretch/>
        </p:blipFill>
        <p:spPr>
          <a:xfrm flipH="1" rot="10800000">
            <a:off x="0" y="4955801"/>
            <a:ext cx="9144003" cy="190199"/>
          </a:xfrm>
          <a:prstGeom prst="rect">
            <a:avLst/>
          </a:prstGeom>
          <a:noFill/>
          <a:ln>
            <a:noFill/>
          </a:ln>
        </p:spPr>
      </p:pic>
      <p:grpSp>
        <p:nvGrpSpPr>
          <p:cNvPr id="235" name="Google Shape;235;p18"/>
          <p:cNvGrpSpPr/>
          <p:nvPr/>
        </p:nvGrpSpPr>
        <p:grpSpPr>
          <a:xfrm>
            <a:off x="142950" y="103825"/>
            <a:ext cx="8856300" cy="4934500"/>
            <a:chOff x="142950" y="103825"/>
            <a:chExt cx="8856300" cy="4934500"/>
          </a:xfrm>
        </p:grpSpPr>
        <p:grpSp>
          <p:nvGrpSpPr>
            <p:cNvPr id="236" name="Google Shape;236;p18"/>
            <p:cNvGrpSpPr/>
            <p:nvPr/>
          </p:nvGrpSpPr>
          <p:grpSpPr>
            <a:xfrm flipH="1" rot="10800000">
              <a:off x="147825" y="4955821"/>
              <a:ext cx="8847300" cy="82504"/>
              <a:chOff x="147825" y="9188"/>
              <a:chExt cx="8847300" cy="1837500"/>
            </a:xfrm>
          </p:grpSpPr>
          <p:cxnSp>
            <p:nvCxnSpPr>
              <p:cNvPr id="237" name="Google Shape;237;p1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8" name="Google Shape;238;p1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9" name="Google Shape;239;p1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40" name="Google Shape;240;p18"/>
            <p:cNvGrpSpPr/>
            <p:nvPr/>
          </p:nvGrpSpPr>
          <p:grpSpPr>
            <a:xfrm flipH="1" rot="10800000">
              <a:off x="142950" y="103825"/>
              <a:ext cx="8856300" cy="4852126"/>
              <a:chOff x="142950" y="1835241"/>
              <a:chExt cx="8856300" cy="3200400"/>
            </a:xfrm>
          </p:grpSpPr>
          <p:cxnSp>
            <p:nvCxnSpPr>
              <p:cNvPr id="241" name="Google Shape;241;p18"/>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242" name="Google Shape;242;p1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43" name="Google Shape;243;p18"/>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44" name="Google Shape;244;p18"/>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45" name="Google Shape;24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46" name="Shape 246"/>
        <p:cNvGrpSpPr/>
        <p:nvPr/>
      </p:nvGrpSpPr>
      <p:grpSpPr>
        <a:xfrm>
          <a:off x="0" y="0"/>
          <a:ext cx="0" cy="0"/>
          <a:chOff x="0" y="0"/>
          <a:chExt cx="0" cy="0"/>
        </a:xfrm>
      </p:grpSpPr>
      <p:pic>
        <p:nvPicPr>
          <p:cNvPr id="247" name="Google Shape;247;p1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48" name="Google Shape;248;p19"/>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49" name="Google Shape;249;p19"/>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50" name="Google Shape;250;p19"/>
          <p:cNvGrpSpPr/>
          <p:nvPr/>
        </p:nvGrpSpPr>
        <p:grpSpPr>
          <a:xfrm>
            <a:off x="144500" y="104695"/>
            <a:ext cx="8856550" cy="4921805"/>
            <a:chOff x="144500" y="104695"/>
            <a:chExt cx="8856550" cy="4921805"/>
          </a:xfrm>
        </p:grpSpPr>
        <p:grpSp>
          <p:nvGrpSpPr>
            <p:cNvPr id="251" name="Google Shape;251;p19"/>
            <p:cNvGrpSpPr/>
            <p:nvPr/>
          </p:nvGrpSpPr>
          <p:grpSpPr>
            <a:xfrm flipH="1" rot="5400000">
              <a:off x="2037550" y="-1788317"/>
              <a:ext cx="4921768" cy="8707867"/>
              <a:chOff x="142957" y="1835400"/>
              <a:chExt cx="8852100" cy="3193204"/>
            </a:xfrm>
          </p:grpSpPr>
          <p:cxnSp>
            <p:nvCxnSpPr>
              <p:cNvPr id="252" name="Google Shape;252;p19"/>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3" name="Google Shape;253;p1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4" name="Google Shape;254;p1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55" name="Google Shape;255;p19"/>
            <p:cNvGrpSpPr/>
            <p:nvPr/>
          </p:nvGrpSpPr>
          <p:grpSpPr>
            <a:xfrm flipH="1" rot="5400000">
              <a:off x="6467265" y="2490009"/>
              <a:ext cx="4919099" cy="148470"/>
              <a:chOff x="147825" y="9188"/>
              <a:chExt cx="8847300" cy="1837500"/>
            </a:xfrm>
          </p:grpSpPr>
          <p:cxnSp>
            <p:nvCxnSpPr>
              <p:cNvPr id="256" name="Google Shape;256;p1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7" name="Google Shape;257;p19"/>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8" name="Google Shape;258;p19"/>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59" name="Google Shape;259;p19"/>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0" name="Google Shape;260;p19"/>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1" name="Google Shape;261;p19"/>
          <p:cNvSpPr/>
          <p:nvPr>
            <p:ph idx="2" type="pic"/>
          </p:nvPr>
        </p:nvSpPr>
        <p:spPr>
          <a:xfrm>
            <a:off x="5273100" y="533863"/>
            <a:ext cx="2910000" cy="4075800"/>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62" name="Shape 262"/>
        <p:cNvGrpSpPr/>
        <p:nvPr/>
      </p:nvGrpSpPr>
      <p:grpSpPr>
        <a:xfrm>
          <a:off x="0" y="0"/>
          <a:ext cx="0" cy="0"/>
          <a:chOff x="0" y="0"/>
          <a:chExt cx="0" cy="0"/>
        </a:xfrm>
      </p:grpSpPr>
      <p:pic>
        <p:nvPicPr>
          <p:cNvPr id="263" name="Google Shape;263;p2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64" name="Google Shape;264;p20"/>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265" name="Google Shape;265;p20"/>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66" name="Google Shape;266;p20"/>
          <p:cNvGrpSpPr/>
          <p:nvPr/>
        </p:nvGrpSpPr>
        <p:grpSpPr>
          <a:xfrm>
            <a:off x="142950" y="104695"/>
            <a:ext cx="8856550" cy="4921805"/>
            <a:chOff x="142950" y="104695"/>
            <a:chExt cx="8856550" cy="4921805"/>
          </a:xfrm>
        </p:grpSpPr>
        <p:grpSp>
          <p:nvGrpSpPr>
            <p:cNvPr id="267" name="Google Shape;267;p20"/>
            <p:cNvGrpSpPr/>
            <p:nvPr/>
          </p:nvGrpSpPr>
          <p:grpSpPr>
            <a:xfrm rot="-5400000">
              <a:off x="2184683" y="-1788317"/>
              <a:ext cx="4921768" cy="8707867"/>
              <a:chOff x="142957" y="1835400"/>
              <a:chExt cx="8852100" cy="3193204"/>
            </a:xfrm>
          </p:grpSpPr>
          <p:cxnSp>
            <p:nvCxnSpPr>
              <p:cNvPr id="268" name="Google Shape;268;p20"/>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69" name="Google Shape;269;p2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70" name="Google Shape;270;p20"/>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71" name="Google Shape;271;p20"/>
            <p:cNvGrpSpPr/>
            <p:nvPr/>
          </p:nvGrpSpPr>
          <p:grpSpPr>
            <a:xfrm rot="-5400000">
              <a:off x="-2242364" y="2490009"/>
              <a:ext cx="4919099" cy="148470"/>
              <a:chOff x="147825" y="9188"/>
              <a:chExt cx="8847300" cy="1837500"/>
            </a:xfrm>
          </p:grpSpPr>
          <p:cxnSp>
            <p:nvCxnSpPr>
              <p:cNvPr id="272" name="Google Shape;272;p20"/>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3" name="Google Shape;273;p20"/>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4" name="Google Shape;274;p20"/>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75" name="Google Shape;275;p20"/>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6" name="Google Shape;276;p20"/>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3" name="Shape 23"/>
        <p:cNvGrpSpPr/>
        <p:nvPr/>
      </p:nvGrpSpPr>
      <p:grpSpPr>
        <a:xfrm>
          <a:off x="0" y="0"/>
          <a:ext cx="0" cy="0"/>
          <a:chOff x="0" y="0"/>
          <a:chExt cx="0" cy="0"/>
        </a:xfrm>
      </p:grpSpPr>
      <p:pic>
        <p:nvPicPr>
          <p:cNvPr id="24" name="Google Shape;24;p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5" name="Google Shape;25;p3"/>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26" name="Google Shape;26;p3"/>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7" name="Google Shape;27;p3"/>
          <p:cNvGrpSpPr/>
          <p:nvPr/>
        </p:nvGrpSpPr>
        <p:grpSpPr>
          <a:xfrm>
            <a:off x="142950" y="104701"/>
            <a:ext cx="8856358" cy="4921799"/>
            <a:chOff x="142950" y="104701"/>
            <a:chExt cx="8856358" cy="4921799"/>
          </a:xfrm>
        </p:grpSpPr>
        <p:grpSp>
          <p:nvGrpSpPr>
            <p:cNvPr id="28" name="Google Shape;28;p3"/>
            <p:cNvGrpSpPr/>
            <p:nvPr/>
          </p:nvGrpSpPr>
          <p:grpSpPr>
            <a:xfrm rot="-5400000">
              <a:off x="2715571" y="-1257237"/>
              <a:ext cx="4919112" cy="7648362"/>
              <a:chOff x="142957" y="1835400"/>
              <a:chExt cx="8852100" cy="3193204"/>
            </a:xfrm>
          </p:grpSpPr>
          <p:cxnSp>
            <p:nvCxnSpPr>
              <p:cNvPr id="29" name="Google Shape;29;p3"/>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 name="Google Shape;30;p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 name="Google Shape;31;p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2" name="Google Shape;32;p3"/>
            <p:cNvGrpSpPr/>
            <p:nvPr/>
          </p:nvGrpSpPr>
          <p:grpSpPr>
            <a:xfrm rot="-5400000">
              <a:off x="-1711419" y="1959070"/>
              <a:ext cx="4919099" cy="1210361"/>
              <a:chOff x="147825" y="9188"/>
              <a:chExt cx="8847300" cy="1837500"/>
            </a:xfrm>
          </p:grpSpPr>
          <p:cxnSp>
            <p:nvCxnSpPr>
              <p:cNvPr id="33" name="Google Shape;33;p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 name="Google Shape;34;p3"/>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 name="Google Shape;35;p3"/>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 name="Google Shape;36;p3"/>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7" name="Google Shape;37;p3"/>
          <p:cNvSpPr txBox="1"/>
          <p:nvPr>
            <p:ph hasCustomPrompt="1" idx="2" type="title"/>
          </p:nvPr>
        </p:nvSpPr>
        <p:spPr>
          <a:xfrm>
            <a:off x="1941200" y="1224188"/>
            <a:ext cx="5067600" cy="915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77" name="Shape 277"/>
        <p:cNvGrpSpPr/>
        <p:nvPr/>
      </p:nvGrpSpPr>
      <p:grpSpPr>
        <a:xfrm>
          <a:off x="0" y="0"/>
          <a:ext cx="0" cy="0"/>
          <a:chOff x="0" y="0"/>
          <a:chExt cx="0" cy="0"/>
        </a:xfrm>
      </p:grpSpPr>
      <p:pic>
        <p:nvPicPr>
          <p:cNvPr id="278" name="Google Shape;278;p2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79" name="Google Shape;279;p21"/>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0" name="Google Shape;280;p21"/>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281" name="Google Shape;281;p21"/>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82" name="Google Shape;282;p21"/>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83" name="Google Shape;283;p21"/>
          <p:cNvGrpSpPr/>
          <p:nvPr/>
        </p:nvGrpSpPr>
        <p:grpSpPr>
          <a:xfrm>
            <a:off x="144500" y="104695"/>
            <a:ext cx="8856550" cy="4921805"/>
            <a:chOff x="144500" y="104695"/>
            <a:chExt cx="8856550" cy="4921805"/>
          </a:xfrm>
        </p:grpSpPr>
        <p:grpSp>
          <p:nvGrpSpPr>
            <p:cNvPr id="284" name="Google Shape;284;p21"/>
            <p:cNvGrpSpPr/>
            <p:nvPr/>
          </p:nvGrpSpPr>
          <p:grpSpPr>
            <a:xfrm flipH="1" rot="5400000">
              <a:off x="2037550" y="-1788317"/>
              <a:ext cx="4921768" cy="8707867"/>
              <a:chOff x="142957" y="1835400"/>
              <a:chExt cx="8852100" cy="3193204"/>
            </a:xfrm>
          </p:grpSpPr>
          <p:cxnSp>
            <p:nvCxnSpPr>
              <p:cNvPr id="285" name="Google Shape;285;p21"/>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6" name="Google Shape;286;p2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7" name="Google Shape;287;p2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88" name="Google Shape;288;p21"/>
            <p:cNvGrpSpPr/>
            <p:nvPr/>
          </p:nvGrpSpPr>
          <p:grpSpPr>
            <a:xfrm flipH="1" rot="5400000">
              <a:off x="6467265" y="2490009"/>
              <a:ext cx="4919099" cy="148470"/>
              <a:chOff x="147825" y="9188"/>
              <a:chExt cx="8847300" cy="1837500"/>
            </a:xfrm>
          </p:grpSpPr>
          <p:cxnSp>
            <p:nvCxnSpPr>
              <p:cNvPr id="289" name="Google Shape;289;p2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0" name="Google Shape;290;p21"/>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1" name="Google Shape;291;p21"/>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_1">
    <p:spTree>
      <p:nvGrpSpPr>
        <p:cNvPr id="292" name="Shape 292"/>
        <p:cNvGrpSpPr/>
        <p:nvPr/>
      </p:nvGrpSpPr>
      <p:grpSpPr>
        <a:xfrm>
          <a:off x="0" y="0"/>
          <a:ext cx="0" cy="0"/>
          <a:chOff x="0" y="0"/>
          <a:chExt cx="0" cy="0"/>
        </a:xfrm>
      </p:grpSpPr>
      <p:pic>
        <p:nvPicPr>
          <p:cNvPr id="293" name="Google Shape;293;p2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94" name="Google Shape;294;p22"/>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295" name="Google Shape;295;p22"/>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96" name="Google Shape;296;p22"/>
          <p:cNvGrpSpPr/>
          <p:nvPr/>
        </p:nvGrpSpPr>
        <p:grpSpPr>
          <a:xfrm>
            <a:off x="142950" y="104695"/>
            <a:ext cx="8856550" cy="4921805"/>
            <a:chOff x="142950" y="104695"/>
            <a:chExt cx="8856550" cy="4921805"/>
          </a:xfrm>
        </p:grpSpPr>
        <p:grpSp>
          <p:nvGrpSpPr>
            <p:cNvPr id="297" name="Google Shape;297;p22"/>
            <p:cNvGrpSpPr/>
            <p:nvPr/>
          </p:nvGrpSpPr>
          <p:grpSpPr>
            <a:xfrm rot="-5400000">
              <a:off x="2184683" y="-1788317"/>
              <a:ext cx="4921768" cy="8707867"/>
              <a:chOff x="142957" y="1835400"/>
              <a:chExt cx="8852100" cy="3193204"/>
            </a:xfrm>
          </p:grpSpPr>
          <p:cxnSp>
            <p:nvCxnSpPr>
              <p:cNvPr id="298" name="Google Shape;298;p22"/>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99" name="Google Shape;299;p2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0" name="Google Shape;300;p2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01" name="Google Shape;301;p22"/>
            <p:cNvGrpSpPr/>
            <p:nvPr/>
          </p:nvGrpSpPr>
          <p:grpSpPr>
            <a:xfrm rot="-5400000">
              <a:off x="-2242364" y="2490009"/>
              <a:ext cx="4919099" cy="148470"/>
              <a:chOff x="147825" y="9188"/>
              <a:chExt cx="8847300" cy="1837500"/>
            </a:xfrm>
          </p:grpSpPr>
          <p:cxnSp>
            <p:nvCxnSpPr>
              <p:cNvPr id="302" name="Google Shape;302;p2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3" name="Google Shape;303;p22"/>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4" name="Google Shape;304;p22"/>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05" name="Google Shape;305;p22"/>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6" name="Google Shape;306;p22"/>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spTree>
      <p:nvGrpSpPr>
        <p:cNvPr id="307" name="Shape 307"/>
        <p:cNvGrpSpPr/>
        <p:nvPr/>
      </p:nvGrpSpPr>
      <p:grpSpPr>
        <a:xfrm>
          <a:off x="0" y="0"/>
          <a:ext cx="0" cy="0"/>
          <a:chOff x="0" y="0"/>
          <a:chExt cx="0" cy="0"/>
        </a:xfrm>
      </p:grpSpPr>
      <p:pic>
        <p:nvPicPr>
          <p:cNvPr id="308" name="Google Shape;308;p2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09" name="Google Shape;309;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0" name="Google Shape;310;p2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lt2"/>
              </a:buClr>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pic>
        <p:nvPicPr>
          <p:cNvPr id="311" name="Google Shape;311;p23"/>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312" name="Google Shape;312;p23"/>
          <p:cNvGrpSpPr/>
          <p:nvPr/>
        </p:nvGrpSpPr>
        <p:grpSpPr>
          <a:xfrm>
            <a:off x="142950" y="105163"/>
            <a:ext cx="8856300" cy="4923825"/>
            <a:chOff x="142950" y="105163"/>
            <a:chExt cx="8856300" cy="4923825"/>
          </a:xfrm>
        </p:grpSpPr>
        <p:grpSp>
          <p:nvGrpSpPr>
            <p:cNvPr id="313" name="Google Shape;313;p23"/>
            <p:cNvGrpSpPr/>
            <p:nvPr/>
          </p:nvGrpSpPr>
          <p:grpSpPr>
            <a:xfrm>
              <a:off x="147825" y="105163"/>
              <a:ext cx="8847300" cy="82504"/>
              <a:chOff x="147825" y="9188"/>
              <a:chExt cx="8847300" cy="1837500"/>
            </a:xfrm>
          </p:grpSpPr>
          <p:cxnSp>
            <p:nvCxnSpPr>
              <p:cNvPr id="314" name="Google Shape;314;p2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5" name="Google Shape;315;p23"/>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6" name="Google Shape;316;p23"/>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17" name="Google Shape;317;p23"/>
            <p:cNvGrpSpPr/>
            <p:nvPr/>
          </p:nvGrpSpPr>
          <p:grpSpPr>
            <a:xfrm>
              <a:off x="142950" y="187778"/>
              <a:ext cx="8856300" cy="4841211"/>
              <a:chOff x="142950" y="1835400"/>
              <a:chExt cx="8856300" cy="3193200"/>
            </a:xfrm>
          </p:grpSpPr>
          <p:cxnSp>
            <p:nvCxnSpPr>
              <p:cNvPr id="318" name="Google Shape;318;p23"/>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9" name="Google Shape;319;p2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0" name="Google Shape;320;p23"/>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21" name="Google Shape;321;p23"/>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22" name="Shape 322"/>
        <p:cNvGrpSpPr/>
        <p:nvPr/>
      </p:nvGrpSpPr>
      <p:grpSpPr>
        <a:xfrm>
          <a:off x="0" y="0"/>
          <a:ext cx="0" cy="0"/>
          <a:chOff x="0" y="0"/>
          <a:chExt cx="0" cy="0"/>
        </a:xfrm>
      </p:grpSpPr>
      <p:pic>
        <p:nvPicPr>
          <p:cNvPr id="323" name="Google Shape;323;p2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24" name="Google Shape;324;p24"/>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325" name="Google Shape;325;p24"/>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26" name="Google Shape;326;p24"/>
          <p:cNvGrpSpPr/>
          <p:nvPr/>
        </p:nvGrpSpPr>
        <p:grpSpPr>
          <a:xfrm>
            <a:off x="142950" y="104695"/>
            <a:ext cx="8856550" cy="4921805"/>
            <a:chOff x="142950" y="104695"/>
            <a:chExt cx="8856550" cy="4921805"/>
          </a:xfrm>
        </p:grpSpPr>
        <p:grpSp>
          <p:nvGrpSpPr>
            <p:cNvPr id="327" name="Google Shape;327;p24"/>
            <p:cNvGrpSpPr/>
            <p:nvPr/>
          </p:nvGrpSpPr>
          <p:grpSpPr>
            <a:xfrm rot="-5400000">
              <a:off x="2184683" y="-1788317"/>
              <a:ext cx="4921768" cy="8707867"/>
              <a:chOff x="142957" y="1835400"/>
              <a:chExt cx="8852100" cy="3193204"/>
            </a:xfrm>
          </p:grpSpPr>
          <p:cxnSp>
            <p:nvCxnSpPr>
              <p:cNvPr id="328" name="Google Shape;328;p24"/>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9" name="Google Shape;329;p2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30" name="Google Shape;330;p2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31" name="Google Shape;331;p24"/>
            <p:cNvGrpSpPr/>
            <p:nvPr/>
          </p:nvGrpSpPr>
          <p:grpSpPr>
            <a:xfrm rot="-5400000">
              <a:off x="-2242364" y="2490009"/>
              <a:ext cx="4919099" cy="148470"/>
              <a:chOff x="147825" y="9188"/>
              <a:chExt cx="8847300" cy="1837500"/>
            </a:xfrm>
          </p:grpSpPr>
          <p:cxnSp>
            <p:nvCxnSpPr>
              <p:cNvPr id="332" name="Google Shape;332;p2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3" name="Google Shape;333;p24"/>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4" name="Google Shape;334;p24"/>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35" name="Google Shape;33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36" name="Google Shape;336;p24"/>
          <p:cNvSpPr txBox="1"/>
          <p:nvPr>
            <p:ph idx="1" type="subTitle"/>
          </p:nvPr>
        </p:nvSpPr>
        <p:spPr>
          <a:xfrm>
            <a:off x="502853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7" name="Google Shape;337;p24"/>
          <p:cNvSpPr txBox="1"/>
          <p:nvPr>
            <p:ph idx="2" type="subTitle"/>
          </p:nvPr>
        </p:nvSpPr>
        <p:spPr>
          <a:xfrm>
            <a:off x="156600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8" name="Google Shape;338;p24"/>
          <p:cNvSpPr txBox="1"/>
          <p:nvPr>
            <p:ph idx="3" type="subTitle"/>
          </p:nvPr>
        </p:nvSpPr>
        <p:spPr>
          <a:xfrm>
            <a:off x="1566001"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39" name="Google Shape;339;p24"/>
          <p:cNvSpPr txBox="1"/>
          <p:nvPr>
            <p:ph idx="4" type="subTitle"/>
          </p:nvPr>
        </p:nvSpPr>
        <p:spPr>
          <a:xfrm>
            <a:off x="5028555"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340" name="Shape 340"/>
        <p:cNvGrpSpPr/>
        <p:nvPr/>
      </p:nvGrpSpPr>
      <p:grpSpPr>
        <a:xfrm>
          <a:off x="0" y="0"/>
          <a:ext cx="0" cy="0"/>
          <a:chOff x="0" y="0"/>
          <a:chExt cx="0" cy="0"/>
        </a:xfrm>
      </p:grpSpPr>
      <p:pic>
        <p:nvPicPr>
          <p:cNvPr id="341" name="Google Shape;341;p2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42" name="Google Shape;342;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43" name="Google Shape;343;p25"/>
          <p:cNvSpPr txBox="1"/>
          <p:nvPr>
            <p:ph idx="1" type="subTitle"/>
          </p:nvPr>
        </p:nvSpPr>
        <p:spPr>
          <a:xfrm>
            <a:off x="4959625"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44" name="Google Shape;344;p25"/>
          <p:cNvSpPr txBox="1"/>
          <p:nvPr>
            <p:ph idx="2" type="subTitle"/>
          </p:nvPr>
        </p:nvSpPr>
        <p:spPr>
          <a:xfrm>
            <a:off x="1048750"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345" name="Google Shape;345;p25"/>
          <p:cNvPicPr preferRelativeResize="0"/>
          <p:nvPr/>
        </p:nvPicPr>
        <p:blipFill rotWithShape="1">
          <a:blip r:embed="rId3">
            <a:alphaModFix/>
          </a:blip>
          <a:srcRect b="0" l="0" r="89" t="0"/>
          <a:stretch/>
        </p:blipFill>
        <p:spPr>
          <a:xfrm flipH="1" rot="10800000">
            <a:off x="0" y="4955801"/>
            <a:ext cx="9144003" cy="190800"/>
          </a:xfrm>
          <a:prstGeom prst="rect">
            <a:avLst/>
          </a:prstGeom>
          <a:noFill/>
          <a:ln>
            <a:noFill/>
          </a:ln>
        </p:spPr>
      </p:pic>
      <p:grpSp>
        <p:nvGrpSpPr>
          <p:cNvPr id="346" name="Google Shape;346;p25"/>
          <p:cNvGrpSpPr/>
          <p:nvPr/>
        </p:nvGrpSpPr>
        <p:grpSpPr>
          <a:xfrm>
            <a:off x="142950" y="103825"/>
            <a:ext cx="8856300" cy="4934500"/>
            <a:chOff x="142950" y="103825"/>
            <a:chExt cx="8856300" cy="4934500"/>
          </a:xfrm>
        </p:grpSpPr>
        <p:grpSp>
          <p:nvGrpSpPr>
            <p:cNvPr id="347" name="Google Shape;347;p25"/>
            <p:cNvGrpSpPr/>
            <p:nvPr/>
          </p:nvGrpSpPr>
          <p:grpSpPr>
            <a:xfrm flipH="1" rot="10800000">
              <a:off x="147825" y="4955821"/>
              <a:ext cx="8847300" cy="82504"/>
              <a:chOff x="147825" y="9188"/>
              <a:chExt cx="8847300" cy="1837500"/>
            </a:xfrm>
          </p:grpSpPr>
          <p:cxnSp>
            <p:nvCxnSpPr>
              <p:cNvPr id="348" name="Google Shape;348;p2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9" name="Google Shape;349;p2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0" name="Google Shape;350;p2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51" name="Google Shape;351;p25"/>
            <p:cNvGrpSpPr/>
            <p:nvPr/>
          </p:nvGrpSpPr>
          <p:grpSpPr>
            <a:xfrm flipH="1" rot="10800000">
              <a:off x="142950" y="103825"/>
              <a:ext cx="8856300" cy="4852126"/>
              <a:chOff x="142950" y="1835241"/>
              <a:chExt cx="8856300" cy="3200400"/>
            </a:xfrm>
          </p:grpSpPr>
          <p:cxnSp>
            <p:nvCxnSpPr>
              <p:cNvPr id="352" name="Google Shape;352;p25"/>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53" name="Google Shape;353;p2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54" name="Google Shape;354;p25"/>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55" name="Google Shape;355;p25"/>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56" name="Shape 356"/>
        <p:cNvGrpSpPr/>
        <p:nvPr/>
      </p:nvGrpSpPr>
      <p:grpSpPr>
        <a:xfrm>
          <a:off x="0" y="0"/>
          <a:ext cx="0" cy="0"/>
          <a:chOff x="0" y="0"/>
          <a:chExt cx="0" cy="0"/>
        </a:xfrm>
      </p:grpSpPr>
      <p:pic>
        <p:nvPicPr>
          <p:cNvPr id="357" name="Google Shape;357;p2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58" name="Google Shape;358;p2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359" name="Google Shape;359;p2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60" name="Google Shape;360;p26"/>
          <p:cNvGrpSpPr/>
          <p:nvPr/>
        </p:nvGrpSpPr>
        <p:grpSpPr>
          <a:xfrm>
            <a:off x="144500" y="104695"/>
            <a:ext cx="8856550" cy="4921805"/>
            <a:chOff x="144500" y="104695"/>
            <a:chExt cx="8856550" cy="4921805"/>
          </a:xfrm>
        </p:grpSpPr>
        <p:grpSp>
          <p:nvGrpSpPr>
            <p:cNvPr id="361" name="Google Shape;361;p26"/>
            <p:cNvGrpSpPr/>
            <p:nvPr/>
          </p:nvGrpSpPr>
          <p:grpSpPr>
            <a:xfrm flipH="1" rot="5400000">
              <a:off x="2037550" y="-1788317"/>
              <a:ext cx="4921768" cy="8707867"/>
              <a:chOff x="142957" y="1835400"/>
              <a:chExt cx="8852100" cy="3193204"/>
            </a:xfrm>
          </p:grpSpPr>
          <p:cxnSp>
            <p:nvCxnSpPr>
              <p:cNvPr id="362" name="Google Shape;362;p2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3" name="Google Shape;363;p2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4" name="Google Shape;364;p2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65" name="Google Shape;365;p26"/>
            <p:cNvGrpSpPr/>
            <p:nvPr/>
          </p:nvGrpSpPr>
          <p:grpSpPr>
            <a:xfrm flipH="1" rot="5400000">
              <a:off x="6467265" y="2490009"/>
              <a:ext cx="4919099" cy="148470"/>
              <a:chOff x="147825" y="9188"/>
              <a:chExt cx="8847300" cy="1837500"/>
            </a:xfrm>
          </p:grpSpPr>
          <p:cxnSp>
            <p:nvCxnSpPr>
              <p:cNvPr id="366" name="Google Shape;366;p2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7" name="Google Shape;367;p2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8" name="Google Shape;368;p2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9" name="Google Shape;369;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0" name="Google Shape;370;p26"/>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1" name="Google Shape;371;p26"/>
          <p:cNvSpPr txBox="1"/>
          <p:nvPr>
            <p:ph idx="2" type="subTitle"/>
          </p:nvPr>
        </p:nvSpPr>
        <p:spPr>
          <a:xfrm>
            <a:off x="3484347"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2" name="Google Shape;372;p26"/>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3" name="Google Shape;373;p26"/>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4" name="Google Shape;374;p26"/>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5" name="Google Shape;375;p26"/>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76" name="Shape 376"/>
        <p:cNvGrpSpPr/>
        <p:nvPr/>
      </p:nvGrpSpPr>
      <p:grpSpPr>
        <a:xfrm>
          <a:off x="0" y="0"/>
          <a:ext cx="0" cy="0"/>
          <a:chOff x="0" y="0"/>
          <a:chExt cx="0" cy="0"/>
        </a:xfrm>
      </p:grpSpPr>
      <p:pic>
        <p:nvPicPr>
          <p:cNvPr id="377" name="Google Shape;377;p2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78" name="Google Shape;378;p27"/>
          <p:cNvPicPr preferRelativeResize="0"/>
          <p:nvPr/>
        </p:nvPicPr>
        <p:blipFill rotWithShape="1">
          <a:blip r:embed="rId3">
            <a:alphaModFix/>
          </a:blip>
          <a:srcRect b="0" l="0" r="89" t="0"/>
          <a:stretch/>
        </p:blipFill>
        <p:spPr>
          <a:xfrm flipH="1" rot="10800000">
            <a:off x="0" y="4955801"/>
            <a:ext cx="9144003" cy="191400"/>
          </a:xfrm>
          <a:prstGeom prst="rect">
            <a:avLst/>
          </a:prstGeom>
          <a:noFill/>
          <a:ln>
            <a:noFill/>
          </a:ln>
        </p:spPr>
      </p:pic>
      <p:grpSp>
        <p:nvGrpSpPr>
          <p:cNvPr id="379" name="Google Shape;379;p27"/>
          <p:cNvGrpSpPr/>
          <p:nvPr/>
        </p:nvGrpSpPr>
        <p:grpSpPr>
          <a:xfrm>
            <a:off x="142950" y="103825"/>
            <a:ext cx="8856300" cy="4934500"/>
            <a:chOff x="142950" y="103825"/>
            <a:chExt cx="8856300" cy="4934500"/>
          </a:xfrm>
        </p:grpSpPr>
        <p:grpSp>
          <p:nvGrpSpPr>
            <p:cNvPr id="380" name="Google Shape;380;p27"/>
            <p:cNvGrpSpPr/>
            <p:nvPr/>
          </p:nvGrpSpPr>
          <p:grpSpPr>
            <a:xfrm flipH="1" rot="10800000">
              <a:off x="147825" y="4955821"/>
              <a:ext cx="8847300" cy="82504"/>
              <a:chOff x="147825" y="9188"/>
              <a:chExt cx="8847300" cy="1837500"/>
            </a:xfrm>
          </p:grpSpPr>
          <p:cxnSp>
            <p:nvCxnSpPr>
              <p:cNvPr id="381" name="Google Shape;381;p2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2" name="Google Shape;382;p2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3" name="Google Shape;383;p2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84" name="Google Shape;384;p27"/>
            <p:cNvGrpSpPr/>
            <p:nvPr/>
          </p:nvGrpSpPr>
          <p:grpSpPr>
            <a:xfrm flipH="1" rot="10800000">
              <a:off x="142950" y="103825"/>
              <a:ext cx="8856300" cy="4852126"/>
              <a:chOff x="142950" y="1835241"/>
              <a:chExt cx="8856300" cy="3200400"/>
            </a:xfrm>
          </p:grpSpPr>
          <p:cxnSp>
            <p:nvCxnSpPr>
              <p:cNvPr id="385" name="Google Shape;385;p27"/>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86" name="Google Shape;386;p2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87" name="Google Shape;387;p27"/>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88" name="Google Shape;388;p27"/>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89" name="Google Shape;389;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0" name="Google Shape;390;p27"/>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1" name="Google Shape;391;p27"/>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2" name="Google Shape;392;p27"/>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3" name="Google Shape;393;p27"/>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4" name="Google Shape;394;p27"/>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5" name="Google Shape;395;p27"/>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6" name="Google Shape;396;p27"/>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7" name="Google Shape;397;p27"/>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98" name="Shape 398"/>
        <p:cNvGrpSpPr/>
        <p:nvPr/>
      </p:nvGrpSpPr>
      <p:grpSpPr>
        <a:xfrm>
          <a:off x="0" y="0"/>
          <a:ext cx="0" cy="0"/>
          <a:chOff x="0" y="0"/>
          <a:chExt cx="0" cy="0"/>
        </a:xfrm>
      </p:grpSpPr>
      <p:pic>
        <p:nvPicPr>
          <p:cNvPr id="399" name="Google Shape;399;p2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0" name="Google Shape;400;p28"/>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01" name="Google Shape;401;p28"/>
          <p:cNvGrpSpPr/>
          <p:nvPr/>
        </p:nvGrpSpPr>
        <p:grpSpPr>
          <a:xfrm>
            <a:off x="142950" y="105163"/>
            <a:ext cx="8856300" cy="4923825"/>
            <a:chOff x="142950" y="105163"/>
            <a:chExt cx="8856300" cy="4923825"/>
          </a:xfrm>
        </p:grpSpPr>
        <p:grpSp>
          <p:nvGrpSpPr>
            <p:cNvPr id="402" name="Google Shape;402;p28"/>
            <p:cNvGrpSpPr/>
            <p:nvPr/>
          </p:nvGrpSpPr>
          <p:grpSpPr>
            <a:xfrm>
              <a:off x="147825" y="105163"/>
              <a:ext cx="8847300" cy="82504"/>
              <a:chOff x="147825" y="9188"/>
              <a:chExt cx="8847300" cy="1837500"/>
            </a:xfrm>
          </p:grpSpPr>
          <p:cxnSp>
            <p:nvCxnSpPr>
              <p:cNvPr id="403" name="Google Shape;403;p2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4" name="Google Shape;404;p2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5" name="Google Shape;405;p2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06" name="Google Shape;406;p28"/>
            <p:cNvGrpSpPr/>
            <p:nvPr/>
          </p:nvGrpSpPr>
          <p:grpSpPr>
            <a:xfrm>
              <a:off x="142950" y="187778"/>
              <a:ext cx="8856300" cy="4841211"/>
              <a:chOff x="142950" y="1835400"/>
              <a:chExt cx="8856300" cy="3193200"/>
            </a:xfrm>
          </p:grpSpPr>
          <p:cxnSp>
            <p:nvCxnSpPr>
              <p:cNvPr id="407" name="Google Shape;407;p2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8" name="Google Shape;408;p2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9" name="Google Shape;409;p28"/>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10" name="Google Shape;410;p28"/>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11" name="Google Shape;41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12" name="Google Shape;412;p28"/>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3" name="Google Shape;413;p28"/>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4" name="Google Shape;414;p28"/>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5" name="Google Shape;415;p28"/>
          <p:cNvSpPr txBox="1"/>
          <p:nvPr>
            <p:ph idx="4" type="subTitle"/>
          </p:nvPr>
        </p:nvSpPr>
        <p:spPr>
          <a:xfrm>
            <a:off x="3579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6" name="Google Shape;416;p28"/>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7" name="Google Shape;417;p28"/>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8" name="Google Shape;418;p28"/>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19" name="Google Shape;419;p28"/>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0" name="Google Shape;420;p28"/>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1" name="Google Shape;421;p28"/>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2" name="Google Shape;422;p28"/>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3" name="Google Shape;423;p28"/>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24" name="Shape 424"/>
        <p:cNvGrpSpPr/>
        <p:nvPr/>
      </p:nvGrpSpPr>
      <p:grpSpPr>
        <a:xfrm>
          <a:off x="0" y="0"/>
          <a:ext cx="0" cy="0"/>
          <a:chOff x="0" y="0"/>
          <a:chExt cx="0" cy="0"/>
        </a:xfrm>
      </p:grpSpPr>
      <p:pic>
        <p:nvPicPr>
          <p:cNvPr id="425" name="Google Shape;425;p2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26" name="Google Shape;426;p29"/>
          <p:cNvSpPr txBox="1"/>
          <p:nvPr>
            <p:ph hasCustomPrompt="1" type="title"/>
          </p:nvPr>
        </p:nvSpPr>
        <p:spPr>
          <a:xfrm>
            <a:off x="2582625" y="539499"/>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7" name="Google Shape;427;p29"/>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28" name="Google Shape;428;p29"/>
          <p:cNvSpPr txBox="1"/>
          <p:nvPr>
            <p:ph hasCustomPrompt="1" idx="2" type="title"/>
          </p:nvPr>
        </p:nvSpPr>
        <p:spPr>
          <a:xfrm>
            <a:off x="2582625" y="1951143"/>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9" name="Google Shape;429;p29"/>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30" name="Google Shape;430;p29"/>
          <p:cNvSpPr txBox="1"/>
          <p:nvPr>
            <p:ph hasCustomPrompt="1" idx="4" type="title"/>
          </p:nvPr>
        </p:nvSpPr>
        <p:spPr>
          <a:xfrm>
            <a:off x="2582625" y="3362786"/>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31" name="Google Shape;431;p29"/>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pic>
        <p:nvPicPr>
          <p:cNvPr id="432" name="Google Shape;432;p29"/>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433" name="Google Shape;433;p29"/>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34" name="Google Shape;434;p29"/>
          <p:cNvGrpSpPr/>
          <p:nvPr/>
        </p:nvGrpSpPr>
        <p:grpSpPr>
          <a:xfrm>
            <a:off x="142950" y="104701"/>
            <a:ext cx="8856358" cy="4921799"/>
            <a:chOff x="142950" y="104701"/>
            <a:chExt cx="8856358" cy="4921799"/>
          </a:xfrm>
        </p:grpSpPr>
        <p:grpSp>
          <p:nvGrpSpPr>
            <p:cNvPr id="435" name="Google Shape;435;p29"/>
            <p:cNvGrpSpPr/>
            <p:nvPr/>
          </p:nvGrpSpPr>
          <p:grpSpPr>
            <a:xfrm rot="-5400000">
              <a:off x="2715571" y="-1257237"/>
              <a:ext cx="4919112" cy="7648362"/>
              <a:chOff x="142957" y="1835400"/>
              <a:chExt cx="8852100" cy="3193204"/>
            </a:xfrm>
          </p:grpSpPr>
          <p:cxnSp>
            <p:nvCxnSpPr>
              <p:cNvPr id="436" name="Google Shape;436;p29"/>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7" name="Google Shape;437;p2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8" name="Google Shape;438;p2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39" name="Google Shape;439;p29"/>
            <p:cNvGrpSpPr/>
            <p:nvPr/>
          </p:nvGrpSpPr>
          <p:grpSpPr>
            <a:xfrm rot="-5400000">
              <a:off x="-1711419" y="1959070"/>
              <a:ext cx="4919099" cy="1210361"/>
              <a:chOff x="147825" y="9188"/>
              <a:chExt cx="8847300" cy="1837500"/>
            </a:xfrm>
          </p:grpSpPr>
          <p:cxnSp>
            <p:nvCxnSpPr>
              <p:cNvPr id="440" name="Google Shape;440;p2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1" name="Google Shape;441;p29"/>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2" name="Google Shape;442;p29"/>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443" name="Shape 443"/>
        <p:cNvGrpSpPr/>
        <p:nvPr/>
      </p:nvGrpSpPr>
      <p:grpSpPr>
        <a:xfrm>
          <a:off x="0" y="0"/>
          <a:ext cx="0" cy="0"/>
          <a:chOff x="0" y="0"/>
          <a:chExt cx="0" cy="0"/>
        </a:xfrm>
      </p:grpSpPr>
      <p:pic>
        <p:nvPicPr>
          <p:cNvPr id="444" name="Google Shape;444;p3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45" name="Google Shape;445;p30"/>
          <p:cNvSpPr txBox="1"/>
          <p:nvPr>
            <p:ph type="title"/>
          </p:nvPr>
        </p:nvSpPr>
        <p:spPr>
          <a:xfrm>
            <a:off x="2347925" y="1088526"/>
            <a:ext cx="4448100" cy="105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46" name="Google Shape;446;p30"/>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7" name="Google Shape;447;p30"/>
          <p:cNvSpPr txBox="1"/>
          <p:nvPr/>
        </p:nvSpPr>
        <p:spPr>
          <a:xfrm>
            <a:off x="2099100" y="3762075"/>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Inter"/>
                <a:ea typeface="Inter"/>
                <a:cs typeface="Inter"/>
                <a:sym typeface="Inter"/>
              </a:rPr>
              <a:t>CREDITS:</a:t>
            </a:r>
            <a:r>
              <a:rPr lang="en" sz="1000">
                <a:solidFill>
                  <a:schemeClr val="dk1"/>
                </a:solidFill>
                <a:latin typeface="Inter"/>
                <a:ea typeface="Inter"/>
                <a:cs typeface="Inter"/>
                <a:sym typeface="Inter"/>
              </a:rPr>
              <a:t> This presentation template was created by </a:t>
            </a:r>
            <a:r>
              <a:rPr b="1" lang="en" sz="1000" u="sng">
                <a:solidFill>
                  <a:schemeClr val="dk1"/>
                </a:solidFill>
                <a:latin typeface="Inter"/>
                <a:ea typeface="Inter"/>
                <a:cs typeface="Inter"/>
                <a:sym typeface="Inter"/>
                <a:hlinkClick r:id="rId3">
                  <a:extLst>
                    <a:ext uri="{A12FA001-AC4F-418D-AE19-62706E023703}">
                      <ahyp:hlinkClr val="tx"/>
                    </a:ext>
                  </a:extLst>
                </a:hlinkClick>
              </a:rPr>
              <a:t>Slidesgo</a:t>
            </a:r>
            <a:r>
              <a:rPr lang="en" sz="1000">
                <a:solidFill>
                  <a:schemeClr val="dk1"/>
                </a:solidFill>
                <a:latin typeface="Inter"/>
                <a:ea typeface="Inter"/>
                <a:cs typeface="Inter"/>
                <a:sym typeface="Inter"/>
              </a:rPr>
              <a:t>, and includes icons by </a:t>
            </a:r>
            <a:r>
              <a:rPr b="1" lang="en" sz="1000" u="sng">
                <a:solidFill>
                  <a:schemeClr val="dk1"/>
                </a:solidFill>
                <a:latin typeface="Inter"/>
                <a:ea typeface="Inter"/>
                <a:cs typeface="Inter"/>
                <a:sym typeface="Inter"/>
                <a:hlinkClick r:id="rId4">
                  <a:extLst>
                    <a:ext uri="{A12FA001-AC4F-418D-AE19-62706E023703}">
                      <ahyp:hlinkClr val="tx"/>
                    </a:ext>
                  </a:extLst>
                </a:hlinkClick>
              </a:rPr>
              <a:t>Flaticon</a:t>
            </a:r>
            <a:r>
              <a:rPr lang="en" sz="1000">
                <a:solidFill>
                  <a:schemeClr val="dk1"/>
                </a:solidFill>
                <a:latin typeface="Inter"/>
                <a:ea typeface="Inter"/>
                <a:cs typeface="Inter"/>
                <a:sym typeface="Inter"/>
              </a:rPr>
              <a:t>, and infographics &amp; images by </a:t>
            </a:r>
            <a:r>
              <a:rPr b="1" lang="en" sz="1000" u="sng">
                <a:solidFill>
                  <a:schemeClr val="dk1"/>
                </a:solidFill>
                <a:latin typeface="Inter"/>
                <a:ea typeface="Inter"/>
                <a:cs typeface="Inter"/>
                <a:sym typeface="Inter"/>
                <a:hlinkClick r:id="rId5">
                  <a:extLst>
                    <a:ext uri="{A12FA001-AC4F-418D-AE19-62706E023703}">
                      <ahyp:hlinkClr val="tx"/>
                    </a:ext>
                  </a:extLst>
                </a:hlinkClick>
              </a:rPr>
              <a:t>Freepik</a:t>
            </a:r>
            <a:r>
              <a:rPr lang="en" sz="1000" u="sng">
                <a:solidFill>
                  <a:schemeClr val="dk1"/>
                </a:solidFill>
                <a:latin typeface="Inter"/>
                <a:ea typeface="Inter"/>
                <a:cs typeface="Inter"/>
                <a:sym typeface="Inter"/>
              </a:rPr>
              <a:t> </a:t>
            </a:r>
            <a:endParaRPr b="1" sz="1000" u="sng">
              <a:solidFill>
                <a:schemeClr val="dk1"/>
              </a:solidFill>
              <a:latin typeface="Inter"/>
              <a:ea typeface="Inter"/>
              <a:cs typeface="Inter"/>
              <a:sym typeface="Inter"/>
            </a:endParaRPr>
          </a:p>
        </p:txBody>
      </p:sp>
      <p:pic>
        <p:nvPicPr>
          <p:cNvPr id="448" name="Google Shape;448;p30"/>
          <p:cNvPicPr preferRelativeResize="0"/>
          <p:nvPr/>
        </p:nvPicPr>
        <p:blipFill rotWithShape="1">
          <a:blip r:embed="rId6">
            <a:alphaModFix/>
          </a:blip>
          <a:srcRect b="0" l="0" r="79" t="0"/>
          <a:stretch/>
        </p:blipFill>
        <p:spPr>
          <a:xfrm>
            <a:off x="0" y="-2575"/>
            <a:ext cx="9144003" cy="1110750"/>
          </a:xfrm>
          <a:prstGeom prst="rect">
            <a:avLst/>
          </a:prstGeom>
          <a:noFill/>
          <a:ln>
            <a:noFill/>
          </a:ln>
        </p:spPr>
      </p:pic>
      <p:grpSp>
        <p:nvGrpSpPr>
          <p:cNvPr id="449" name="Google Shape;449;p30"/>
          <p:cNvGrpSpPr/>
          <p:nvPr/>
        </p:nvGrpSpPr>
        <p:grpSpPr>
          <a:xfrm>
            <a:off x="144750" y="109675"/>
            <a:ext cx="8850375" cy="4919100"/>
            <a:chOff x="144750" y="109675"/>
            <a:chExt cx="8850375" cy="4919100"/>
          </a:xfrm>
        </p:grpSpPr>
        <p:grpSp>
          <p:nvGrpSpPr>
            <p:cNvPr id="450" name="Google Shape;450;p30"/>
            <p:cNvGrpSpPr/>
            <p:nvPr/>
          </p:nvGrpSpPr>
          <p:grpSpPr>
            <a:xfrm>
              <a:off x="147825" y="109675"/>
              <a:ext cx="8847300" cy="998424"/>
              <a:chOff x="147825" y="109675"/>
              <a:chExt cx="8847300" cy="1737900"/>
            </a:xfrm>
          </p:grpSpPr>
          <p:cxnSp>
            <p:nvCxnSpPr>
              <p:cNvPr id="451" name="Google Shape;451;p30"/>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2" name="Google Shape;452;p30"/>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3" name="Google Shape;453;p30"/>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54" name="Google Shape;454;p30"/>
            <p:cNvGrpSpPr/>
            <p:nvPr/>
          </p:nvGrpSpPr>
          <p:grpSpPr>
            <a:xfrm>
              <a:off x="144750" y="1108164"/>
              <a:ext cx="8850300" cy="3920611"/>
              <a:chOff x="144750" y="1835400"/>
              <a:chExt cx="8850300" cy="3193200"/>
            </a:xfrm>
          </p:grpSpPr>
          <p:cxnSp>
            <p:nvCxnSpPr>
              <p:cNvPr id="455" name="Google Shape;455;p30"/>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6" name="Google Shape;456;p3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7" name="Google Shape;457;p30"/>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58" name="Google Shape;458;p30"/>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 name="Shape 38"/>
        <p:cNvGrpSpPr/>
        <p:nvPr/>
      </p:nvGrpSpPr>
      <p:grpSpPr>
        <a:xfrm>
          <a:off x="0" y="0"/>
          <a:ext cx="0" cy="0"/>
          <a:chOff x="0" y="0"/>
          <a:chExt cx="0" cy="0"/>
        </a:xfrm>
      </p:grpSpPr>
      <p:pic>
        <p:nvPicPr>
          <p:cNvPr id="39" name="Google Shape;39;p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 name="Google Shape;40;p4"/>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1" name="Google Shape;41;p4"/>
          <p:cNvGrpSpPr/>
          <p:nvPr/>
        </p:nvGrpSpPr>
        <p:grpSpPr>
          <a:xfrm>
            <a:off x="142950" y="105163"/>
            <a:ext cx="8856300" cy="4923825"/>
            <a:chOff x="142950" y="105163"/>
            <a:chExt cx="8856300" cy="4923825"/>
          </a:xfrm>
        </p:grpSpPr>
        <p:grpSp>
          <p:nvGrpSpPr>
            <p:cNvPr id="42" name="Google Shape;42;p4"/>
            <p:cNvGrpSpPr/>
            <p:nvPr/>
          </p:nvGrpSpPr>
          <p:grpSpPr>
            <a:xfrm>
              <a:off x="147825" y="105163"/>
              <a:ext cx="8847300" cy="82504"/>
              <a:chOff x="147825" y="9188"/>
              <a:chExt cx="8847300" cy="1837500"/>
            </a:xfrm>
          </p:grpSpPr>
          <p:cxnSp>
            <p:nvCxnSpPr>
              <p:cNvPr id="43" name="Google Shape;43;p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 name="Google Shape;44;p4"/>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5" name="Google Shape;45;p4"/>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6" name="Google Shape;46;p4"/>
            <p:cNvGrpSpPr/>
            <p:nvPr/>
          </p:nvGrpSpPr>
          <p:grpSpPr>
            <a:xfrm>
              <a:off x="142950" y="187778"/>
              <a:ext cx="8856300" cy="4841211"/>
              <a:chOff x="142950" y="1835400"/>
              <a:chExt cx="8856300" cy="3193200"/>
            </a:xfrm>
          </p:grpSpPr>
          <p:cxnSp>
            <p:nvCxnSpPr>
              <p:cNvPr id="47" name="Google Shape;47;p4"/>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 name="Google Shape;48;p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9" name="Google Shape;49;p4"/>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50" name="Google Shape;50;p4"/>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 name="Google Shape;5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2" name="Google Shape;52;p4"/>
          <p:cNvSpPr txBox="1"/>
          <p:nvPr>
            <p:ph idx="1" type="body"/>
          </p:nvPr>
        </p:nvSpPr>
        <p:spPr>
          <a:xfrm>
            <a:off x="720000" y="1131326"/>
            <a:ext cx="7704000" cy="369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59" name="Shape 459"/>
        <p:cNvGrpSpPr/>
        <p:nvPr/>
      </p:nvGrpSpPr>
      <p:grpSpPr>
        <a:xfrm>
          <a:off x="0" y="0"/>
          <a:ext cx="0" cy="0"/>
          <a:chOff x="0" y="0"/>
          <a:chExt cx="0" cy="0"/>
        </a:xfrm>
      </p:grpSpPr>
      <p:pic>
        <p:nvPicPr>
          <p:cNvPr id="460" name="Google Shape;460;p3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61" name="Google Shape;461;p31"/>
          <p:cNvPicPr preferRelativeResize="0"/>
          <p:nvPr/>
        </p:nvPicPr>
        <p:blipFill rotWithShape="1">
          <a:blip r:embed="rId3">
            <a:alphaModFix/>
          </a:blip>
          <a:srcRect b="0" l="0" r="89" t="0"/>
          <a:stretch/>
        </p:blipFill>
        <p:spPr>
          <a:xfrm flipH="1" rot="5400000">
            <a:off x="5441862" y="1440962"/>
            <a:ext cx="5144975" cy="2263050"/>
          </a:xfrm>
          <a:prstGeom prst="rect">
            <a:avLst/>
          </a:prstGeom>
          <a:noFill/>
          <a:ln>
            <a:noFill/>
          </a:ln>
        </p:spPr>
      </p:pic>
      <p:sp>
        <p:nvSpPr>
          <p:cNvPr id="462" name="Google Shape;462;p31"/>
          <p:cNvSpPr/>
          <p:nvPr/>
        </p:nvSpPr>
        <p:spPr>
          <a:xfrm flipH="1">
            <a:off x="147229" y="46371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63" name="Google Shape;463;p31"/>
          <p:cNvGrpSpPr/>
          <p:nvPr/>
        </p:nvGrpSpPr>
        <p:grpSpPr>
          <a:xfrm>
            <a:off x="143091" y="104701"/>
            <a:ext cx="8856203" cy="4921799"/>
            <a:chOff x="143091" y="104701"/>
            <a:chExt cx="8856203" cy="4921799"/>
          </a:xfrm>
        </p:grpSpPr>
        <p:grpSp>
          <p:nvGrpSpPr>
            <p:cNvPr id="464" name="Google Shape;464;p31"/>
            <p:cNvGrpSpPr/>
            <p:nvPr/>
          </p:nvGrpSpPr>
          <p:grpSpPr>
            <a:xfrm flipH="1" rot="5400000">
              <a:off x="1053962" y="-803483"/>
              <a:ext cx="4919112" cy="6740853"/>
              <a:chOff x="142957" y="1835400"/>
              <a:chExt cx="8852100" cy="3193204"/>
            </a:xfrm>
          </p:grpSpPr>
          <p:cxnSp>
            <p:nvCxnSpPr>
              <p:cNvPr id="465" name="Google Shape;465;p31"/>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6" name="Google Shape;466;p3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7" name="Google Shape;467;p3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68" name="Google Shape;468;p31"/>
            <p:cNvGrpSpPr/>
            <p:nvPr/>
          </p:nvGrpSpPr>
          <p:grpSpPr>
            <a:xfrm flipH="1" rot="5400000">
              <a:off x="5481528" y="1506034"/>
              <a:ext cx="4919099" cy="2116432"/>
              <a:chOff x="147825" y="9188"/>
              <a:chExt cx="8847300" cy="1837500"/>
            </a:xfrm>
          </p:grpSpPr>
          <p:cxnSp>
            <p:nvCxnSpPr>
              <p:cNvPr id="469" name="Google Shape;469;p3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0" name="Google Shape;470;p31"/>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1" name="Google Shape;471;p31"/>
              <p:cNvCxnSpPr/>
              <p:nvPr/>
            </p:nvCxnSpPr>
            <p:spPr>
              <a:xfrm rot="10800000">
                <a:off x="147825" y="13213"/>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72" name="Shape 472"/>
        <p:cNvGrpSpPr/>
        <p:nvPr/>
      </p:nvGrpSpPr>
      <p:grpSpPr>
        <a:xfrm>
          <a:off x="0" y="0"/>
          <a:ext cx="0" cy="0"/>
          <a:chOff x="0" y="0"/>
          <a:chExt cx="0" cy="0"/>
        </a:xfrm>
      </p:grpSpPr>
      <p:pic>
        <p:nvPicPr>
          <p:cNvPr id="473" name="Google Shape;473;p3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74" name="Google Shape;474;p32"/>
          <p:cNvPicPr preferRelativeResize="0"/>
          <p:nvPr/>
        </p:nvPicPr>
        <p:blipFill rotWithShape="1">
          <a:blip r:embed="rId3">
            <a:alphaModFix/>
          </a:blip>
          <a:srcRect b="0" l="0" r="89" t="0"/>
          <a:stretch/>
        </p:blipFill>
        <p:spPr>
          <a:xfrm rot="-5400000">
            <a:off x="-1443963" y="1441587"/>
            <a:ext cx="5144975" cy="2261800"/>
          </a:xfrm>
          <a:prstGeom prst="rect">
            <a:avLst/>
          </a:prstGeom>
          <a:noFill/>
          <a:ln>
            <a:noFill/>
          </a:ln>
        </p:spPr>
      </p:pic>
      <p:sp>
        <p:nvSpPr>
          <p:cNvPr id="475" name="Google Shape;475;p32"/>
          <p:cNvSpPr/>
          <p:nvPr/>
        </p:nvSpPr>
        <p:spPr>
          <a:xfrm>
            <a:off x="8608307" y="1074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76" name="Google Shape;476;p32"/>
          <p:cNvGrpSpPr/>
          <p:nvPr/>
        </p:nvGrpSpPr>
        <p:grpSpPr>
          <a:xfrm>
            <a:off x="142942" y="104701"/>
            <a:ext cx="8856203" cy="4921799"/>
            <a:chOff x="142942" y="104701"/>
            <a:chExt cx="8856203" cy="4921799"/>
          </a:xfrm>
        </p:grpSpPr>
        <p:grpSp>
          <p:nvGrpSpPr>
            <p:cNvPr id="477" name="Google Shape;477;p32"/>
            <p:cNvGrpSpPr/>
            <p:nvPr/>
          </p:nvGrpSpPr>
          <p:grpSpPr>
            <a:xfrm rot="-5400000">
              <a:off x="3169162" y="-803483"/>
              <a:ext cx="4919112" cy="6740853"/>
              <a:chOff x="142957" y="1835400"/>
              <a:chExt cx="8852100" cy="3193204"/>
            </a:xfrm>
          </p:grpSpPr>
          <p:cxnSp>
            <p:nvCxnSpPr>
              <p:cNvPr id="478" name="Google Shape;478;p32"/>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79" name="Google Shape;479;p3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0" name="Google Shape;480;p3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81" name="Google Shape;481;p32"/>
            <p:cNvGrpSpPr/>
            <p:nvPr/>
          </p:nvGrpSpPr>
          <p:grpSpPr>
            <a:xfrm rot="-5400000">
              <a:off x="-1258391" y="1506034"/>
              <a:ext cx="4919099" cy="2116433"/>
              <a:chOff x="147825" y="9188"/>
              <a:chExt cx="8847300" cy="1837500"/>
            </a:xfrm>
          </p:grpSpPr>
          <p:cxnSp>
            <p:nvCxnSpPr>
              <p:cNvPr id="482" name="Google Shape;482;p3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3" name="Google Shape;483;p32"/>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4" name="Google Shape;484;p32"/>
              <p:cNvCxnSpPr/>
              <p:nvPr/>
            </p:nvCxnSpPr>
            <p:spPr>
              <a:xfrm rot="10800000">
                <a:off x="147825" y="12172"/>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88" name="Shape 488"/>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89" name="Shape 489"/>
        <p:cNvGrpSpPr/>
        <p:nvPr/>
      </p:nvGrpSpPr>
      <p:grpSpPr>
        <a:xfrm>
          <a:off x="0" y="0"/>
          <a:ext cx="0" cy="0"/>
          <a:chOff x="0" y="0"/>
          <a:chExt cx="0" cy="0"/>
        </a:xfrm>
      </p:grpSpPr>
      <p:sp>
        <p:nvSpPr>
          <p:cNvPr id="490" name="Google Shape;490;p3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3" name="Shape 53"/>
        <p:cNvGrpSpPr/>
        <p:nvPr/>
      </p:nvGrpSpPr>
      <p:grpSpPr>
        <a:xfrm>
          <a:off x="0" y="0"/>
          <a:ext cx="0" cy="0"/>
          <a:chOff x="0" y="0"/>
          <a:chExt cx="0" cy="0"/>
        </a:xfrm>
      </p:grpSpPr>
      <p:pic>
        <p:nvPicPr>
          <p:cNvPr id="54" name="Google Shape;54;p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55" name="Google Shape;55;p5"/>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56" name="Google Shape;56;p5"/>
          <p:cNvGrpSpPr/>
          <p:nvPr/>
        </p:nvGrpSpPr>
        <p:grpSpPr>
          <a:xfrm>
            <a:off x="142950" y="105163"/>
            <a:ext cx="8856300" cy="4923825"/>
            <a:chOff x="142950" y="105163"/>
            <a:chExt cx="8856300" cy="4923825"/>
          </a:xfrm>
        </p:grpSpPr>
        <p:grpSp>
          <p:nvGrpSpPr>
            <p:cNvPr id="57" name="Google Shape;57;p5"/>
            <p:cNvGrpSpPr/>
            <p:nvPr/>
          </p:nvGrpSpPr>
          <p:grpSpPr>
            <a:xfrm>
              <a:off x="147825" y="105163"/>
              <a:ext cx="8847300" cy="82504"/>
              <a:chOff x="147825" y="9188"/>
              <a:chExt cx="8847300" cy="1837500"/>
            </a:xfrm>
          </p:grpSpPr>
          <p:cxnSp>
            <p:nvCxnSpPr>
              <p:cNvPr id="58" name="Google Shape;58;p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59" name="Google Shape;59;p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60" name="Google Shape;60;p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61" name="Google Shape;61;p5"/>
            <p:cNvGrpSpPr/>
            <p:nvPr/>
          </p:nvGrpSpPr>
          <p:grpSpPr>
            <a:xfrm>
              <a:off x="142950" y="187778"/>
              <a:ext cx="8856300" cy="4841211"/>
              <a:chOff x="142950" y="1835400"/>
              <a:chExt cx="8856300" cy="3193200"/>
            </a:xfrm>
          </p:grpSpPr>
          <p:cxnSp>
            <p:nvCxnSpPr>
              <p:cNvPr id="62" name="Google Shape;62;p5"/>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3" name="Google Shape;63;p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4" name="Google Shape;64;p5"/>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65" name="Google Shape;65;p5"/>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 name="Google Shape;6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5"/>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8" name="Google Shape;68;p5"/>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9" name="Google Shape;69;p5"/>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70" name="Google Shape;70;p5"/>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1" name="Shape 71"/>
        <p:cNvGrpSpPr/>
        <p:nvPr/>
      </p:nvGrpSpPr>
      <p:grpSpPr>
        <a:xfrm>
          <a:off x="0" y="0"/>
          <a:ext cx="0" cy="0"/>
          <a:chOff x="0" y="0"/>
          <a:chExt cx="0" cy="0"/>
        </a:xfrm>
      </p:grpSpPr>
      <p:pic>
        <p:nvPicPr>
          <p:cNvPr id="72" name="Google Shape;72;p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73" name="Google Shape;7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74" name="Google Shape;74;p6"/>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75" name="Google Shape;75;p6"/>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6" name="Google Shape;76;p6"/>
          <p:cNvGrpSpPr/>
          <p:nvPr/>
        </p:nvGrpSpPr>
        <p:grpSpPr>
          <a:xfrm>
            <a:off x="142950" y="104695"/>
            <a:ext cx="8856550" cy="4921805"/>
            <a:chOff x="142950" y="104695"/>
            <a:chExt cx="8856550" cy="4921805"/>
          </a:xfrm>
        </p:grpSpPr>
        <p:grpSp>
          <p:nvGrpSpPr>
            <p:cNvPr id="77" name="Google Shape;77;p6"/>
            <p:cNvGrpSpPr/>
            <p:nvPr/>
          </p:nvGrpSpPr>
          <p:grpSpPr>
            <a:xfrm rot="-5400000">
              <a:off x="2184683" y="-1788317"/>
              <a:ext cx="4921768" cy="8707867"/>
              <a:chOff x="142957" y="1835400"/>
              <a:chExt cx="8852100" cy="3193204"/>
            </a:xfrm>
          </p:grpSpPr>
          <p:cxnSp>
            <p:nvCxnSpPr>
              <p:cNvPr id="78" name="Google Shape;78;p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79" name="Google Shape;79;p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80" name="Google Shape;80;p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81" name="Google Shape;81;p6"/>
            <p:cNvGrpSpPr/>
            <p:nvPr/>
          </p:nvGrpSpPr>
          <p:grpSpPr>
            <a:xfrm rot="-5400000">
              <a:off x="-2242364" y="2490009"/>
              <a:ext cx="4919099" cy="148470"/>
              <a:chOff x="147825" y="9188"/>
              <a:chExt cx="8847300" cy="1837500"/>
            </a:xfrm>
          </p:grpSpPr>
          <p:cxnSp>
            <p:nvCxnSpPr>
              <p:cNvPr id="82" name="Google Shape;82;p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3" name="Google Shape;83;p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4" name="Google Shape;84;p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5" name="Shape 85"/>
        <p:cNvGrpSpPr/>
        <p:nvPr/>
      </p:nvGrpSpPr>
      <p:grpSpPr>
        <a:xfrm>
          <a:off x="0" y="0"/>
          <a:ext cx="0" cy="0"/>
          <a:chOff x="0" y="0"/>
          <a:chExt cx="0" cy="0"/>
        </a:xfrm>
      </p:grpSpPr>
      <p:pic>
        <p:nvPicPr>
          <p:cNvPr id="86" name="Google Shape;86;p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87" name="Google Shape;87;p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88" name="Google Shape;88;p7"/>
          <p:cNvGrpSpPr/>
          <p:nvPr/>
        </p:nvGrpSpPr>
        <p:grpSpPr>
          <a:xfrm>
            <a:off x="142950" y="105163"/>
            <a:ext cx="8856300" cy="4923825"/>
            <a:chOff x="142950" y="105163"/>
            <a:chExt cx="8856300" cy="4923825"/>
          </a:xfrm>
        </p:grpSpPr>
        <p:grpSp>
          <p:nvGrpSpPr>
            <p:cNvPr id="89" name="Google Shape;89;p7"/>
            <p:cNvGrpSpPr/>
            <p:nvPr/>
          </p:nvGrpSpPr>
          <p:grpSpPr>
            <a:xfrm>
              <a:off x="147825" y="105163"/>
              <a:ext cx="8847300" cy="82504"/>
              <a:chOff x="147825" y="9188"/>
              <a:chExt cx="8847300" cy="1837500"/>
            </a:xfrm>
          </p:grpSpPr>
          <p:cxnSp>
            <p:nvCxnSpPr>
              <p:cNvPr id="90" name="Google Shape;90;p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1" name="Google Shape;91;p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2" name="Google Shape;92;p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93" name="Google Shape;93;p7"/>
            <p:cNvGrpSpPr/>
            <p:nvPr/>
          </p:nvGrpSpPr>
          <p:grpSpPr>
            <a:xfrm>
              <a:off x="142950" y="187778"/>
              <a:ext cx="8856300" cy="4841211"/>
              <a:chOff x="142950" y="1835400"/>
              <a:chExt cx="8856300" cy="3193200"/>
            </a:xfrm>
          </p:grpSpPr>
          <p:cxnSp>
            <p:nvCxnSpPr>
              <p:cNvPr id="94" name="Google Shape;94;p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5" name="Google Shape;95;p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6" name="Google Shape;96;p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97" name="Google Shape;97;p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 name="Google Shape;98;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9" name="Google Shape;99;p7"/>
          <p:cNvSpPr txBox="1"/>
          <p:nvPr>
            <p:ph idx="1" type="subTitle"/>
          </p:nvPr>
        </p:nvSpPr>
        <p:spPr>
          <a:xfrm>
            <a:off x="720000" y="1700300"/>
            <a:ext cx="4294800" cy="1878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0" name="Shape 100"/>
        <p:cNvGrpSpPr/>
        <p:nvPr/>
      </p:nvGrpSpPr>
      <p:grpSpPr>
        <a:xfrm>
          <a:off x="0" y="0"/>
          <a:ext cx="0" cy="0"/>
          <a:chOff x="0" y="0"/>
          <a:chExt cx="0" cy="0"/>
        </a:xfrm>
      </p:grpSpPr>
      <p:pic>
        <p:nvPicPr>
          <p:cNvPr id="101" name="Google Shape;101;p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2" name="Google Shape;102;p8"/>
          <p:cNvPicPr preferRelativeResize="0"/>
          <p:nvPr/>
        </p:nvPicPr>
        <p:blipFill rotWithShape="1">
          <a:blip r:embed="rId3">
            <a:alphaModFix/>
          </a:blip>
          <a:srcRect b="0" l="0" r="79" t="0"/>
          <a:stretch/>
        </p:blipFill>
        <p:spPr>
          <a:xfrm flipH="1" rot="10800000">
            <a:off x="0" y="4035325"/>
            <a:ext cx="9144003" cy="1110800"/>
          </a:xfrm>
          <a:prstGeom prst="rect">
            <a:avLst/>
          </a:prstGeom>
          <a:noFill/>
          <a:ln>
            <a:noFill/>
          </a:ln>
        </p:spPr>
      </p:pic>
      <p:grpSp>
        <p:nvGrpSpPr>
          <p:cNvPr id="103" name="Google Shape;103;p8"/>
          <p:cNvGrpSpPr/>
          <p:nvPr/>
        </p:nvGrpSpPr>
        <p:grpSpPr>
          <a:xfrm>
            <a:off x="144750" y="114728"/>
            <a:ext cx="8850375" cy="4909546"/>
            <a:chOff x="144750" y="114728"/>
            <a:chExt cx="8850375" cy="4909546"/>
          </a:xfrm>
        </p:grpSpPr>
        <p:grpSp>
          <p:nvGrpSpPr>
            <p:cNvPr id="104" name="Google Shape;104;p8"/>
            <p:cNvGrpSpPr/>
            <p:nvPr/>
          </p:nvGrpSpPr>
          <p:grpSpPr>
            <a:xfrm flipH="1" rot="10800000">
              <a:off x="147825" y="4025851"/>
              <a:ext cx="8847300" cy="998424"/>
              <a:chOff x="147825" y="109675"/>
              <a:chExt cx="8847300" cy="1737900"/>
            </a:xfrm>
          </p:grpSpPr>
          <p:cxnSp>
            <p:nvCxnSpPr>
              <p:cNvPr id="105" name="Google Shape;105;p8"/>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6" name="Google Shape;106;p8"/>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7" name="Google Shape;107;p8"/>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08" name="Google Shape;108;p8"/>
            <p:cNvGrpSpPr/>
            <p:nvPr/>
          </p:nvGrpSpPr>
          <p:grpSpPr>
            <a:xfrm flipH="1" rot="10800000">
              <a:off x="144750" y="114728"/>
              <a:ext cx="8850300" cy="3920611"/>
              <a:chOff x="144750" y="1835400"/>
              <a:chExt cx="8850300" cy="3193200"/>
            </a:xfrm>
          </p:grpSpPr>
          <p:cxnSp>
            <p:nvCxnSpPr>
              <p:cNvPr id="109" name="Google Shape;109;p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0" name="Google Shape;110;p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1" name="Google Shape;111;p8"/>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12" name="Google Shape;112;p8"/>
          <p:cNvSpPr/>
          <p:nvPr/>
        </p:nvSpPr>
        <p:spPr>
          <a:xfrm flipH="1" rot="10800000">
            <a:off x="147829" y="119753"/>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3" name="Google Shape;113;p8"/>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4" name="Shape 114"/>
        <p:cNvGrpSpPr/>
        <p:nvPr/>
      </p:nvGrpSpPr>
      <p:grpSpPr>
        <a:xfrm>
          <a:off x="0" y="0"/>
          <a:ext cx="0" cy="0"/>
          <a:chOff x="0" y="0"/>
          <a:chExt cx="0" cy="0"/>
        </a:xfrm>
      </p:grpSpPr>
      <p:pic>
        <p:nvPicPr>
          <p:cNvPr id="115" name="Google Shape;115;p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16" name="Google Shape;116;p9"/>
          <p:cNvPicPr preferRelativeResize="0"/>
          <p:nvPr/>
        </p:nvPicPr>
        <p:blipFill rotWithShape="1">
          <a:blip r:embed="rId3">
            <a:alphaModFix/>
          </a:blip>
          <a:srcRect b="0" l="0" r="79" t="0"/>
          <a:stretch/>
        </p:blipFill>
        <p:spPr>
          <a:xfrm>
            <a:off x="0" y="-3425"/>
            <a:ext cx="9144003" cy="1111600"/>
          </a:xfrm>
          <a:prstGeom prst="rect">
            <a:avLst/>
          </a:prstGeom>
          <a:noFill/>
          <a:ln>
            <a:noFill/>
          </a:ln>
        </p:spPr>
      </p:pic>
      <p:grpSp>
        <p:nvGrpSpPr>
          <p:cNvPr id="117" name="Google Shape;117;p9"/>
          <p:cNvGrpSpPr/>
          <p:nvPr/>
        </p:nvGrpSpPr>
        <p:grpSpPr>
          <a:xfrm>
            <a:off x="144750" y="109675"/>
            <a:ext cx="8850375" cy="4919100"/>
            <a:chOff x="144750" y="109675"/>
            <a:chExt cx="8850375" cy="4919100"/>
          </a:xfrm>
        </p:grpSpPr>
        <p:grpSp>
          <p:nvGrpSpPr>
            <p:cNvPr id="118" name="Google Shape;118;p9"/>
            <p:cNvGrpSpPr/>
            <p:nvPr/>
          </p:nvGrpSpPr>
          <p:grpSpPr>
            <a:xfrm>
              <a:off x="147825" y="109675"/>
              <a:ext cx="8847300" cy="998424"/>
              <a:chOff x="147825" y="109675"/>
              <a:chExt cx="8847300" cy="1737900"/>
            </a:xfrm>
          </p:grpSpPr>
          <p:cxnSp>
            <p:nvCxnSpPr>
              <p:cNvPr id="119" name="Google Shape;119;p9"/>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0" name="Google Shape;120;p9"/>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1" name="Google Shape;121;p9"/>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22" name="Google Shape;122;p9"/>
            <p:cNvGrpSpPr/>
            <p:nvPr/>
          </p:nvGrpSpPr>
          <p:grpSpPr>
            <a:xfrm>
              <a:off x="144750" y="1108164"/>
              <a:ext cx="8850300" cy="3920611"/>
              <a:chOff x="144750" y="1835400"/>
              <a:chExt cx="8850300" cy="3193200"/>
            </a:xfrm>
          </p:grpSpPr>
          <p:cxnSp>
            <p:nvCxnSpPr>
              <p:cNvPr id="123" name="Google Shape;123;p9"/>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4" name="Google Shape;124;p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5" name="Google Shape;125;p9"/>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26" name="Google Shape;126;p9"/>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 name="Google Shape;127;p9"/>
          <p:cNvSpPr txBox="1"/>
          <p:nvPr>
            <p:ph type="title"/>
          </p:nvPr>
        </p:nvSpPr>
        <p:spPr>
          <a:xfrm>
            <a:off x="2127600" y="1483550"/>
            <a:ext cx="4872900" cy="1207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128" name="Google Shape;128;p9"/>
          <p:cNvSpPr txBox="1"/>
          <p:nvPr>
            <p:ph idx="1" type="subTitle"/>
          </p:nvPr>
        </p:nvSpPr>
        <p:spPr>
          <a:xfrm>
            <a:off x="2127600" y="3077294"/>
            <a:ext cx="4872900" cy="6711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9" name="Shape 129"/>
        <p:cNvGrpSpPr/>
        <p:nvPr/>
      </p:nvGrpSpPr>
      <p:grpSpPr>
        <a:xfrm>
          <a:off x="0" y="0"/>
          <a:ext cx="0" cy="0"/>
          <a:chOff x="0" y="0"/>
          <a:chExt cx="0" cy="0"/>
        </a:xfrm>
      </p:grpSpPr>
      <p:sp>
        <p:nvSpPr>
          <p:cNvPr id="130" name="Google Shape;130;p10"/>
          <p:cNvSpPr/>
          <p:nvPr>
            <p:ph idx="2" type="pic"/>
          </p:nvPr>
        </p:nvSpPr>
        <p:spPr>
          <a:xfrm>
            <a:off x="0" y="0"/>
            <a:ext cx="9144000" cy="5143500"/>
          </a:xfrm>
          <a:prstGeom prst="rect">
            <a:avLst/>
          </a:prstGeom>
          <a:noFill/>
          <a:ln>
            <a:noFill/>
          </a:ln>
        </p:spPr>
      </p:sp>
      <p:sp>
        <p:nvSpPr>
          <p:cNvPr id="131" name="Google Shape;131;p10"/>
          <p:cNvSpPr txBox="1"/>
          <p:nvPr>
            <p:ph type="title"/>
          </p:nvPr>
        </p:nvSpPr>
        <p:spPr>
          <a:xfrm>
            <a:off x="720000" y="4014450"/>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1pPr>
            <a:lvl2pPr lvl="1"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2pPr>
            <a:lvl3pPr lvl="2"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3pPr>
            <a:lvl4pPr lvl="3"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4pPr>
            <a:lvl5pPr lvl="4"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5pPr>
            <a:lvl6pPr lvl="5"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6pPr>
            <a:lvl7pPr lvl="6"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7pPr>
            <a:lvl8pPr lvl="7"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8pPr>
            <a:lvl9pPr lvl="8"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1pPr>
            <a:lvl2pPr indent="-304800" lvl="1" marL="914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indent="-304800" lvl="2" marL="1371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indent="-304800" lvl="3" marL="1828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indent="-304800" lvl="4" marL="22860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indent="-304800" lvl="5" marL="2743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indent="-304800" lvl="6" marL="3200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indent="-304800" lvl="7" marL="3657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indent="-304800" lvl="8" marL="411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5" name="Shape 485"/>
        <p:cNvGrpSpPr/>
        <p:nvPr/>
      </p:nvGrpSpPr>
      <p:grpSpPr>
        <a:xfrm>
          <a:off x="0" y="0"/>
          <a:ext cx="0" cy="0"/>
          <a:chOff x="0" y="0"/>
          <a:chExt cx="0" cy="0"/>
        </a:xfrm>
      </p:grpSpPr>
      <p:sp>
        <p:nvSpPr>
          <p:cNvPr id="486" name="Google Shape;486;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87" name="Google Shape;487;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6.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0.xml"/><Relationship Id="rId3" Type="http://schemas.openxmlformats.org/officeDocument/2006/relationships/image" Target="../media/image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2.xml"/><Relationship Id="rId3" Type="http://schemas.openxmlformats.org/officeDocument/2006/relationships/image" Target="../media/image1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3.xml"/><Relationship Id="rId3" Type="http://schemas.openxmlformats.org/officeDocument/2006/relationships/image" Target="../media/image1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4.xml"/><Relationship Id="rId3" Type="http://schemas.openxmlformats.org/officeDocument/2006/relationships/image" Target="../media/image1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5.xml"/><Relationship Id="rId3"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xml"/><Relationship Id="rId3" Type="http://schemas.openxmlformats.org/officeDocument/2006/relationships/image" Target="../media/image6.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8.xml"/><Relationship Id="rId3" Type="http://schemas.openxmlformats.org/officeDocument/2006/relationships/image" Target="../media/image26.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xml"/><Relationship Id="rId3" Type="http://schemas.openxmlformats.org/officeDocument/2006/relationships/image" Target="../media/image6.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0.xml"/><Relationship Id="rId3" Type="http://schemas.openxmlformats.org/officeDocument/2006/relationships/image" Target="../media/image11.png"/><Relationship Id="rId4" Type="http://schemas.openxmlformats.org/officeDocument/2006/relationships/image" Target="../media/image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1.xml"/><Relationship Id="rId3" Type="http://schemas.openxmlformats.org/officeDocument/2006/relationships/image" Target="../media/image15.png"/><Relationship Id="rId4" Type="http://schemas.openxmlformats.org/officeDocument/2006/relationships/image" Target="../media/image14.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image" Target="../media/image6.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4.xml"/><Relationship Id="rId3" Type="http://schemas.openxmlformats.org/officeDocument/2006/relationships/image" Target="../media/image6.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6.xml"/><Relationship Id="rId3" Type="http://schemas.openxmlformats.org/officeDocument/2006/relationships/image" Target="../media/image8.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3.xml"/><Relationship Id="rId3" Type="http://schemas.openxmlformats.org/officeDocument/2006/relationships/image" Target="../media/image6.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4.xml"/><Relationship Id="rId3" Type="http://schemas.openxmlformats.org/officeDocument/2006/relationships/image" Target="../media/image6.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5.xml"/><Relationship Id="rId3" Type="http://schemas.openxmlformats.org/officeDocument/2006/relationships/image" Target="../media/image21.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6.xml"/><Relationship Id="rId3" Type="http://schemas.openxmlformats.org/officeDocument/2006/relationships/image" Target="../media/image22.jpg"/><Relationship Id="rId4" Type="http://schemas.openxmlformats.org/officeDocument/2006/relationships/image" Target="../media/image6.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7.xml"/><Relationship Id="rId3" Type="http://schemas.openxmlformats.org/officeDocument/2006/relationships/image" Target="../media/image6.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 Id="rId3" Type="http://schemas.openxmlformats.org/officeDocument/2006/relationships/image" Target="../media/image6.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6.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1.xml"/><Relationship Id="rId3" Type="http://schemas.openxmlformats.org/officeDocument/2006/relationships/image" Target="../media/image17.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2.xml"/><Relationship Id="rId3" Type="http://schemas.openxmlformats.org/officeDocument/2006/relationships/image" Target="../media/image29.jp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3.xml"/><Relationship Id="rId3" Type="http://schemas.openxmlformats.org/officeDocument/2006/relationships/image" Target="../media/image23.jp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16.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1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1.xml"/><Relationship Id="rId3" Type="http://schemas.openxmlformats.org/officeDocument/2006/relationships/image" Target="../media/image25.jpg"/><Relationship Id="rId4" Type="http://schemas.openxmlformats.org/officeDocument/2006/relationships/image" Target="../media/image24.jp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3.xml"/><Relationship Id="rId3" Type="http://schemas.openxmlformats.org/officeDocument/2006/relationships/image" Target="../media/image6.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4.xml"/><Relationship Id="rId3" Type="http://schemas.openxmlformats.org/officeDocument/2006/relationships/hyperlink" Target="https://www.freepik.com/free-photo/beautiful-women-working-together-startup-company_18843631.htm/?utm_source=slidesgo_template&amp;utm_medium=referral-link&amp;utm_campaign=sg_resources&amp;utm_content=freepik" TargetMode="External"/><Relationship Id="rId4" Type="http://schemas.openxmlformats.org/officeDocument/2006/relationships/hyperlink" Target="https://www.freepik.com/free-photo/corporate-employee-posing-office_11762370.htm/?utm_source=slidesgo_template&amp;utm_medium=referral-link&amp;utm_campaign=sg_resources&amp;utm_content=freepik" TargetMode="External"/><Relationship Id="rId5" Type="http://schemas.openxmlformats.org/officeDocument/2006/relationships/hyperlink" Target="https://www.freepik.com/free-photo/businessman-looking-tablet_9634650.htm/?utm_source=slidesgo_template&amp;utm_medium=referral-link&amp;utm_campaign=sg_resources&amp;utm_content=freepik" TargetMode="External"/><Relationship Id="rId6" Type="http://schemas.openxmlformats.org/officeDocument/2006/relationships/hyperlink" Target="https://www.freepik.com/free-photo/two-male-colleagues-talking-each-other-during-meeting_12065581.htm/?utm_source=slidesgo_template&amp;utm_medium=referral-link&amp;utm_campaign=sg_resources&amp;utm_content=freepik" TargetMode="External"/><Relationship Id="rId7" Type="http://schemas.openxmlformats.org/officeDocument/2006/relationships/hyperlink" Target="https://www.freepik.com/free-photo/office-workers-using-finance-graphs_42621760.htm/?utm_source=slidesgo_template&amp;utm_medium=referral-link&amp;utm_campaign=sg_resources&amp;utm_content=freepik" TargetMode="External"/><Relationship Id="rId8" Type="http://schemas.openxmlformats.org/officeDocument/2006/relationships/hyperlink" Target="https://www.freepik.com/free-photo/man-showing-something-his-colleagues-laptop-during-meeting_12065572.htm/?utm_source=slidesgo_template&amp;utm_medium=referral-link&amp;utm_campaign=sg_resources&amp;utm_content=freepik"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slide" Target="/ppt/slides/slide5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slide" Target="/ppt/slides/slide5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7.xml"/><Relationship Id="rId3" Type="http://schemas.openxmlformats.org/officeDocument/2006/relationships/hyperlink" Target="https://fonts.google.com/specimen/Lexend" TargetMode="External"/><Relationship Id="rId4" Type="http://schemas.openxmlformats.org/officeDocument/2006/relationships/hyperlink" Target="https://fonts.google.com/specimen/Inter" TargetMode="Externa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7.png"/><Relationship Id="rId14" Type="http://schemas.openxmlformats.org/officeDocument/2006/relationships/image" Target="../media/image20.png"/><Relationship Id="rId17" Type="http://schemas.openxmlformats.org/officeDocument/2006/relationships/image" Target="../media/image8.png"/><Relationship Id="rId16" Type="http://schemas.openxmlformats.org/officeDocument/2006/relationships/image" Target="../media/image1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9.xml"/><Relationship Id="rId3" Type="http://schemas.openxmlformats.org/officeDocument/2006/relationships/hyperlink" Target="https://bit.ly/2ZjL1pd"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5.xml"/><Relationship Id="rId3" Type="http://schemas.openxmlformats.org/officeDocument/2006/relationships/hyperlink" Target="https://workspace.google.com/marketplace/app/icons_for_slides_docs/381578326502"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9.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 Id="rId3" Type="http://schemas.openxmlformats.org/officeDocument/2006/relationships/image" Target="../media/image6.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72.xml"/><Relationship Id="rId3" Type="http://schemas.openxmlformats.org/officeDocument/2006/relationships/hyperlink" Target="http://bit.ly/2PfT4lq" TargetMode="External"/><Relationship Id="rId4" Type="http://schemas.openxmlformats.org/officeDocument/2006/relationships/image" Target="../media/image28.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xml"/><Relationship Id="rId3" Type="http://schemas.openxmlformats.org/officeDocument/2006/relationships/image" Target="../media/image9.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xml"/><Relationship Id="rId3" Type="http://schemas.openxmlformats.org/officeDocument/2006/relationships/image" Target="../media/image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 name="Shape 494"/>
        <p:cNvGrpSpPr/>
        <p:nvPr/>
      </p:nvGrpSpPr>
      <p:grpSpPr>
        <a:xfrm>
          <a:off x="0" y="0"/>
          <a:ext cx="0" cy="0"/>
          <a:chOff x="0" y="0"/>
          <a:chExt cx="0" cy="0"/>
        </a:xfrm>
      </p:grpSpPr>
      <p:sp>
        <p:nvSpPr>
          <p:cNvPr id="495" name="Google Shape;495;p36"/>
          <p:cNvSpPr txBox="1"/>
          <p:nvPr/>
        </p:nvSpPr>
        <p:spPr>
          <a:xfrm>
            <a:off x="813750" y="2052500"/>
            <a:ext cx="7998000" cy="631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91919"/>
                </a:solidFill>
                <a:latin typeface="Lexend Black"/>
                <a:ea typeface="Lexend Black"/>
                <a:cs typeface="Lexend Black"/>
                <a:sym typeface="Lexend Black"/>
              </a:rPr>
              <a:t>Understanding Citizens’ Emotional Pulse in a Smart City Using Artificial Intelligence</a:t>
            </a:r>
            <a:endParaRPr sz="1800">
              <a:solidFill>
                <a:srgbClr val="191919"/>
              </a:solidFill>
              <a:latin typeface="Lexend Black"/>
              <a:ea typeface="Lexend Black"/>
              <a:cs typeface="Lexend Black"/>
              <a:sym typeface="Lexend Black"/>
            </a:endParaRPr>
          </a:p>
        </p:txBody>
      </p:sp>
      <p:sp>
        <p:nvSpPr>
          <p:cNvPr id="496" name="Google Shape;496;p36"/>
          <p:cNvSpPr txBox="1"/>
          <p:nvPr/>
        </p:nvSpPr>
        <p:spPr>
          <a:xfrm>
            <a:off x="813750" y="2629900"/>
            <a:ext cx="7820700" cy="6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Inter"/>
                <a:ea typeface="Inter"/>
                <a:cs typeface="Inter"/>
                <a:sym typeface="Inter"/>
              </a:rPr>
              <a:t>Achini Adikari, Damminda Alahakoon</a:t>
            </a:r>
            <a:endParaRPr sz="1200">
              <a:solidFill>
                <a:srgbClr val="191919"/>
              </a:solidFill>
              <a:latin typeface="Inter"/>
              <a:ea typeface="Inter"/>
              <a:cs typeface="Inter"/>
              <a:sym typeface="Inter"/>
            </a:endParaRPr>
          </a:p>
          <a:p>
            <a:pPr indent="0" lvl="0" marL="0" rtl="0" algn="l">
              <a:spcBef>
                <a:spcPts val="0"/>
              </a:spcBef>
              <a:spcAft>
                <a:spcPts val="0"/>
              </a:spcAft>
              <a:buNone/>
            </a:pPr>
            <a:r>
              <a:t/>
            </a:r>
            <a:endParaRPr sz="1200">
              <a:solidFill>
                <a:srgbClr val="191919"/>
              </a:solidFill>
              <a:latin typeface="Inter"/>
              <a:ea typeface="Inter"/>
              <a:cs typeface="Inter"/>
              <a:sym typeface="Inter"/>
            </a:endParaRPr>
          </a:p>
          <a:p>
            <a:pPr indent="0" lvl="0" marL="0" rtl="0" algn="l">
              <a:spcBef>
                <a:spcPts val="0"/>
              </a:spcBef>
              <a:spcAft>
                <a:spcPts val="0"/>
              </a:spcAft>
              <a:buNone/>
            </a:pPr>
            <a:r>
              <a:rPr lang="en" sz="1200">
                <a:solidFill>
                  <a:srgbClr val="191919"/>
                </a:solidFill>
                <a:latin typeface="Inter"/>
                <a:ea typeface="Inter"/>
                <a:cs typeface="Inter"/>
                <a:sym typeface="Inter"/>
              </a:rPr>
              <a:t>IEEE Transactions on Industrial Informatics ( Volume: 17, Issue: 4, April 2021)</a:t>
            </a:r>
            <a:endParaRPr sz="1200">
              <a:solidFill>
                <a:srgbClr val="191919"/>
              </a:solidFill>
              <a:latin typeface="Inter"/>
              <a:ea typeface="Inter"/>
              <a:cs typeface="Inter"/>
              <a:sym typeface="Inter"/>
            </a:endParaRPr>
          </a:p>
          <a:p>
            <a:pPr indent="0" lvl="0" marL="0" rtl="0" algn="l">
              <a:spcBef>
                <a:spcPts val="0"/>
              </a:spcBef>
              <a:spcAft>
                <a:spcPts val="0"/>
              </a:spcAft>
              <a:buNone/>
            </a:pPr>
            <a:r>
              <a:t/>
            </a:r>
            <a:endParaRPr sz="1200">
              <a:solidFill>
                <a:srgbClr val="191919"/>
              </a:solidFill>
              <a:latin typeface="Inter"/>
              <a:ea typeface="Inter"/>
              <a:cs typeface="Inter"/>
              <a:sym typeface="Inter"/>
            </a:endParaRPr>
          </a:p>
        </p:txBody>
      </p:sp>
      <p:pic>
        <p:nvPicPr>
          <p:cNvPr id="497" name="Google Shape;497;p36"/>
          <p:cNvPicPr preferRelativeResize="0"/>
          <p:nvPr/>
        </p:nvPicPr>
        <p:blipFill>
          <a:blip r:embed="rId3">
            <a:alphaModFix/>
          </a:blip>
          <a:stretch>
            <a:fillRect/>
          </a:stretch>
        </p:blipFill>
        <p:spPr>
          <a:xfrm>
            <a:off x="903050" y="3794675"/>
            <a:ext cx="1159200" cy="10350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FRAMEWORK</a:t>
            </a:r>
            <a:endParaRPr/>
          </a:p>
        </p:txBody>
      </p:sp>
      <p:sp>
        <p:nvSpPr>
          <p:cNvPr id="556" name="Google Shape;556;p45"/>
          <p:cNvSpPr txBox="1"/>
          <p:nvPr>
            <p:ph idx="1" type="subTitle"/>
          </p:nvPr>
        </p:nvSpPr>
        <p:spPr>
          <a:xfrm>
            <a:off x="720000" y="1096750"/>
            <a:ext cx="7771800" cy="40467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Modeling Public Emotions</a:t>
            </a:r>
            <a:endParaRPr b="1" sz="2000"/>
          </a:p>
          <a:p>
            <a:pPr indent="0" lvl="0" marL="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Modeling Emotion Transitions:</a:t>
            </a:r>
            <a:endParaRPr sz="1600"/>
          </a:p>
          <a:p>
            <a:pPr indent="-330200" lvl="2" marL="1371600" rtl="0" algn="l">
              <a:spcBef>
                <a:spcPts val="0"/>
              </a:spcBef>
              <a:spcAft>
                <a:spcPts val="0"/>
              </a:spcAft>
              <a:buClr>
                <a:schemeClr val="lt2"/>
              </a:buClr>
              <a:buSzPts val="1600"/>
              <a:buFont typeface="Nunito Light"/>
              <a:buChar char="■"/>
            </a:pPr>
            <a:r>
              <a:rPr lang="en" sz="1600"/>
              <a:t>Emotion can be modeled as a small set of discrete states.</a:t>
            </a:r>
            <a:endParaRPr sz="1600"/>
          </a:p>
          <a:p>
            <a:pPr indent="-330200" lvl="2" marL="1371600" rtl="0" algn="l">
              <a:spcBef>
                <a:spcPts val="0"/>
              </a:spcBef>
              <a:spcAft>
                <a:spcPts val="0"/>
              </a:spcAft>
              <a:buClr>
                <a:schemeClr val="lt2"/>
              </a:buClr>
              <a:buSzPts val="1600"/>
              <a:buFont typeface="Nunito Light"/>
              <a:buChar char="■"/>
            </a:pPr>
            <a:r>
              <a:rPr lang="en" sz="1600"/>
              <a:t>The emotion states can be modeled to denote emotion changes with the respective probability in conversations over time.</a:t>
            </a:r>
            <a:endParaRPr sz="1600"/>
          </a:p>
          <a:p>
            <a:pPr indent="0" lvl="0" marL="0" marR="0" rtl="0" algn="l">
              <a:lnSpc>
                <a:spcPct val="100000"/>
              </a:lnSpc>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557" name="Google Shape;557;p45"/>
          <p:cNvPicPr preferRelativeResize="0"/>
          <p:nvPr/>
        </p:nvPicPr>
        <p:blipFill rotWithShape="1">
          <a:blip r:embed="rId3">
            <a:alphaModFix/>
          </a:blip>
          <a:srcRect b="3157" l="0" r="0" t="5326"/>
          <a:stretch/>
        </p:blipFill>
        <p:spPr>
          <a:xfrm>
            <a:off x="2136550" y="2824025"/>
            <a:ext cx="4870899" cy="2071525"/>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 name="Shape 561"/>
        <p:cNvGrpSpPr/>
        <p:nvPr/>
      </p:nvGrpSpPr>
      <p:grpSpPr>
        <a:xfrm>
          <a:off x="0" y="0"/>
          <a:ext cx="0" cy="0"/>
          <a:chOff x="0" y="0"/>
          <a:chExt cx="0" cy="0"/>
        </a:xfrm>
      </p:grpSpPr>
      <p:sp>
        <p:nvSpPr>
          <p:cNvPr id="562" name="Google Shape;562;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FRAMEWORK</a:t>
            </a:r>
            <a:endParaRPr/>
          </a:p>
        </p:txBody>
      </p:sp>
      <p:sp>
        <p:nvSpPr>
          <p:cNvPr id="563" name="Google Shape;563;p46"/>
          <p:cNvSpPr txBox="1"/>
          <p:nvPr>
            <p:ph idx="1" type="subTitle"/>
          </p:nvPr>
        </p:nvSpPr>
        <p:spPr>
          <a:xfrm>
            <a:off x="720000" y="1096750"/>
            <a:ext cx="7771800" cy="40467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Detecting Toxicity Using Deep Learning</a:t>
            </a:r>
            <a:endParaRPr b="1" sz="2000"/>
          </a:p>
          <a:p>
            <a:pPr indent="0" lvl="0" marL="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Detecting Toxic comments</a:t>
            </a:r>
            <a:endParaRPr sz="1600"/>
          </a:p>
          <a:p>
            <a:pPr indent="-330200" lvl="2" marL="1371600" rtl="0" algn="l">
              <a:spcBef>
                <a:spcPts val="0"/>
              </a:spcBef>
              <a:spcAft>
                <a:spcPts val="0"/>
              </a:spcAft>
              <a:buClr>
                <a:schemeClr val="lt2"/>
              </a:buClr>
              <a:buSzPts val="1600"/>
              <a:buFont typeface="Nunito Light"/>
              <a:buChar char="■"/>
            </a:pPr>
            <a:r>
              <a:rPr lang="en" sz="1600"/>
              <a:t>Toxic means higher level of negativity other than basic negative emotions, such as hate.</a:t>
            </a:r>
            <a:endParaRPr sz="1600"/>
          </a:p>
          <a:p>
            <a:pPr indent="-330200" lvl="2" marL="1371600" rtl="0" algn="l">
              <a:spcBef>
                <a:spcPts val="0"/>
              </a:spcBef>
              <a:spcAft>
                <a:spcPts val="0"/>
              </a:spcAft>
              <a:buClr>
                <a:schemeClr val="lt2"/>
              </a:buClr>
              <a:buSzPts val="1600"/>
              <a:buFont typeface="Nunito Light"/>
              <a:buChar char="■"/>
            </a:pPr>
            <a:r>
              <a:rPr lang="en" sz="1600"/>
              <a:t>The DL model was trained on the public dataset containing toxic comments and labels.</a:t>
            </a:r>
            <a:endParaRPr sz="1600"/>
          </a:p>
          <a:p>
            <a:pPr indent="0" lvl="0" marL="1371600" rtl="0" algn="l">
              <a:spcBef>
                <a:spcPts val="0"/>
              </a:spcBef>
              <a:spcAft>
                <a:spcPts val="0"/>
              </a:spcAft>
              <a:buNone/>
            </a:pPr>
            <a:r>
              <a:rPr lang="en" sz="1600"/>
              <a:t>159 571 samples of texts labeled as toxic, severe toxic, obscene, threat, insult, and identity hate.</a:t>
            </a:r>
            <a:endParaRPr sz="1600"/>
          </a:p>
          <a:p>
            <a:pPr indent="-330200" lvl="2" marL="1371600" rtl="0" algn="l">
              <a:spcBef>
                <a:spcPts val="0"/>
              </a:spcBef>
              <a:spcAft>
                <a:spcPts val="0"/>
              </a:spcAft>
              <a:buClr>
                <a:schemeClr val="lt2"/>
              </a:buClr>
              <a:buSzPts val="1600"/>
              <a:buFont typeface="Nunito Light"/>
              <a:buChar char="■"/>
            </a:pPr>
            <a:r>
              <a:rPr lang="en" sz="1600"/>
              <a:t>Multilabel classiﬁer was developed using different layers</a:t>
            </a:r>
            <a:endParaRPr sz="1600"/>
          </a:p>
          <a:p>
            <a:pPr indent="-330200" lvl="3" marL="1828800" rtl="0" algn="l">
              <a:spcBef>
                <a:spcPts val="0"/>
              </a:spcBef>
              <a:spcAft>
                <a:spcPts val="0"/>
              </a:spcAft>
              <a:buClr>
                <a:schemeClr val="lt2"/>
              </a:buClr>
              <a:buSzPts val="1600"/>
              <a:buFont typeface="Nunito Light"/>
              <a:buChar char="●"/>
            </a:pPr>
            <a:r>
              <a:rPr lang="en" sz="1600"/>
              <a:t>Word embedding</a:t>
            </a:r>
            <a:endParaRPr sz="1600"/>
          </a:p>
          <a:p>
            <a:pPr indent="-330200" lvl="3" marL="1828800" rtl="0" algn="l">
              <a:spcBef>
                <a:spcPts val="0"/>
              </a:spcBef>
              <a:spcAft>
                <a:spcPts val="0"/>
              </a:spcAft>
              <a:buClr>
                <a:schemeClr val="lt2"/>
              </a:buClr>
              <a:buSzPts val="1600"/>
              <a:buFont typeface="Nunito Light"/>
              <a:buChar char="●"/>
            </a:pPr>
            <a:r>
              <a:rPr lang="en" sz="1600"/>
              <a:t>Bidirectional recurrent neural networks (BRNN)</a:t>
            </a:r>
            <a:endParaRPr sz="1600"/>
          </a:p>
          <a:p>
            <a:pPr indent="-330200" lvl="3" marL="1828800" rtl="0" algn="l">
              <a:spcBef>
                <a:spcPts val="0"/>
              </a:spcBef>
              <a:spcAft>
                <a:spcPts val="0"/>
              </a:spcAft>
              <a:buClr>
                <a:schemeClr val="lt2"/>
              </a:buClr>
              <a:buSzPts val="1600"/>
              <a:buFont typeface="Nunito Light"/>
              <a:buChar char="●"/>
            </a:pPr>
            <a:r>
              <a:rPr lang="en" sz="1600"/>
              <a:t>Convolutional neural networks (CNN)</a:t>
            </a:r>
            <a:endParaRPr sz="1600"/>
          </a:p>
          <a:p>
            <a:pPr indent="0" lvl="0" marL="0" rtl="0" algn="l">
              <a:spcBef>
                <a:spcPts val="0"/>
              </a:spcBef>
              <a:spcAft>
                <a:spcPts val="0"/>
              </a:spcAft>
              <a:buNone/>
            </a:pPr>
            <a:r>
              <a:t/>
            </a:r>
            <a:endParaRPr sz="1600"/>
          </a:p>
          <a:p>
            <a:pPr indent="0" lvl="0" marL="0" marR="0" rtl="0" algn="l">
              <a:lnSpc>
                <a:spcPct val="100000"/>
              </a:lnSpc>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 name="Shape 567"/>
        <p:cNvGrpSpPr/>
        <p:nvPr/>
      </p:nvGrpSpPr>
      <p:grpSpPr>
        <a:xfrm>
          <a:off x="0" y="0"/>
          <a:ext cx="0" cy="0"/>
          <a:chOff x="0" y="0"/>
          <a:chExt cx="0" cy="0"/>
        </a:xfrm>
      </p:grpSpPr>
      <p:sp>
        <p:nvSpPr>
          <p:cNvPr id="568" name="Google Shape;568;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FRAMEWORK</a:t>
            </a:r>
            <a:endParaRPr/>
          </a:p>
        </p:txBody>
      </p:sp>
      <p:sp>
        <p:nvSpPr>
          <p:cNvPr id="569" name="Google Shape;569;p47"/>
          <p:cNvSpPr txBox="1"/>
          <p:nvPr>
            <p:ph idx="1" type="subTitle"/>
          </p:nvPr>
        </p:nvSpPr>
        <p:spPr>
          <a:xfrm>
            <a:off x="720000" y="1096750"/>
            <a:ext cx="7771800" cy="40467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Detecting Toxicity Using Deep Learning</a:t>
            </a:r>
            <a:endParaRPr b="1" sz="20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Word embedding layer</a:t>
            </a:r>
            <a:endParaRPr sz="1600"/>
          </a:p>
          <a:p>
            <a:pPr indent="-330200" lvl="2" marL="1371600" rtl="0" algn="l">
              <a:spcBef>
                <a:spcPts val="0"/>
              </a:spcBef>
              <a:spcAft>
                <a:spcPts val="0"/>
              </a:spcAft>
              <a:buClr>
                <a:schemeClr val="lt2"/>
              </a:buClr>
              <a:buSzPts val="1600"/>
              <a:buFont typeface="Nunito Light"/>
              <a:buChar char="■"/>
            </a:pPr>
            <a:r>
              <a:rPr lang="en" sz="1600"/>
              <a:t>Using 100-dimensional version of the GLoVe model.</a:t>
            </a:r>
            <a:endParaRPr sz="1600"/>
          </a:p>
          <a:p>
            <a:pPr indent="0" lvl="0" marL="0" marR="0" rtl="0" algn="l">
              <a:lnSpc>
                <a:spcPct val="100000"/>
              </a:lnSpc>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570" name="Google Shape;570;p47"/>
          <p:cNvPicPr preferRelativeResize="0"/>
          <p:nvPr/>
        </p:nvPicPr>
        <p:blipFill>
          <a:blip r:embed="rId3">
            <a:alphaModFix/>
          </a:blip>
          <a:stretch>
            <a:fillRect/>
          </a:stretch>
        </p:blipFill>
        <p:spPr>
          <a:xfrm>
            <a:off x="2407038" y="2326375"/>
            <a:ext cx="4397724" cy="26456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sp>
        <p:nvSpPr>
          <p:cNvPr id="575" name="Google Shape;575;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FRAMEWORK</a:t>
            </a:r>
            <a:endParaRPr/>
          </a:p>
        </p:txBody>
      </p:sp>
      <p:sp>
        <p:nvSpPr>
          <p:cNvPr id="576" name="Google Shape;576;p48"/>
          <p:cNvSpPr txBox="1"/>
          <p:nvPr>
            <p:ph idx="1" type="subTitle"/>
          </p:nvPr>
        </p:nvSpPr>
        <p:spPr>
          <a:xfrm>
            <a:off x="686100" y="1096750"/>
            <a:ext cx="7771800" cy="40467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Detecting Toxicity Using Deep Learning</a:t>
            </a:r>
            <a:endParaRPr b="1" sz="20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Bidirectional RNN (BRNN) layer</a:t>
            </a:r>
            <a:endParaRPr sz="1600"/>
          </a:p>
          <a:p>
            <a:pPr indent="-330200" lvl="2" marL="1371600" rtl="0" algn="l">
              <a:spcBef>
                <a:spcPts val="0"/>
              </a:spcBef>
              <a:spcAft>
                <a:spcPts val="0"/>
              </a:spcAft>
              <a:buClr>
                <a:schemeClr val="lt2"/>
              </a:buClr>
              <a:buSzPts val="1600"/>
              <a:buFont typeface="Nunito Light"/>
              <a:buChar char="■"/>
            </a:pPr>
            <a:r>
              <a:rPr lang="en" sz="1600"/>
              <a:t>Parallel forward–backward gated recurrent units (GRU)</a:t>
            </a:r>
            <a:endParaRPr sz="1600"/>
          </a:p>
          <a:p>
            <a:pPr indent="-330200" lvl="2" marL="1371600" rtl="0" algn="l">
              <a:spcBef>
                <a:spcPts val="0"/>
              </a:spcBef>
              <a:spcAft>
                <a:spcPts val="0"/>
              </a:spcAft>
              <a:buClr>
                <a:schemeClr val="lt2"/>
              </a:buClr>
              <a:buSzPts val="1600"/>
              <a:buFont typeface="Nunito Light"/>
              <a:buChar char="■"/>
            </a:pPr>
            <a:r>
              <a:rPr lang="en" sz="1600"/>
              <a:t>Extract sequential information</a:t>
            </a:r>
            <a:endParaRPr sz="1600"/>
          </a:p>
          <a:p>
            <a:pPr indent="0" lvl="0" marL="0" marR="0" rtl="0" algn="l">
              <a:lnSpc>
                <a:spcPct val="100000"/>
              </a:lnSpc>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577" name="Google Shape;577;p48"/>
          <p:cNvPicPr preferRelativeResize="0"/>
          <p:nvPr/>
        </p:nvPicPr>
        <p:blipFill>
          <a:blip r:embed="rId3">
            <a:alphaModFix/>
          </a:blip>
          <a:stretch>
            <a:fillRect/>
          </a:stretch>
        </p:blipFill>
        <p:spPr>
          <a:xfrm>
            <a:off x="2434375" y="2489350"/>
            <a:ext cx="4174100" cy="2511101"/>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 name="Shape 581"/>
        <p:cNvGrpSpPr/>
        <p:nvPr/>
      </p:nvGrpSpPr>
      <p:grpSpPr>
        <a:xfrm>
          <a:off x="0" y="0"/>
          <a:ext cx="0" cy="0"/>
          <a:chOff x="0" y="0"/>
          <a:chExt cx="0" cy="0"/>
        </a:xfrm>
      </p:grpSpPr>
      <p:sp>
        <p:nvSpPr>
          <p:cNvPr id="582" name="Google Shape;582;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FRAMEWORK</a:t>
            </a:r>
            <a:endParaRPr/>
          </a:p>
        </p:txBody>
      </p:sp>
      <p:sp>
        <p:nvSpPr>
          <p:cNvPr id="583" name="Google Shape;583;p49"/>
          <p:cNvSpPr txBox="1"/>
          <p:nvPr>
            <p:ph idx="1" type="subTitle"/>
          </p:nvPr>
        </p:nvSpPr>
        <p:spPr>
          <a:xfrm>
            <a:off x="720000" y="1096800"/>
            <a:ext cx="7771800" cy="40467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Detecting Toxicity Using Deep Learning</a:t>
            </a:r>
            <a:endParaRPr b="1" sz="20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CNN Layers</a:t>
            </a:r>
            <a:endParaRPr sz="1600"/>
          </a:p>
          <a:p>
            <a:pPr indent="-330200" lvl="2" marL="1371600" rtl="0" algn="l">
              <a:spcBef>
                <a:spcPts val="0"/>
              </a:spcBef>
              <a:spcAft>
                <a:spcPts val="0"/>
              </a:spcAft>
              <a:buClr>
                <a:schemeClr val="lt2"/>
              </a:buClr>
              <a:buSzPts val="1600"/>
              <a:buFont typeface="Nunito Light"/>
              <a:buChar char="■"/>
            </a:pPr>
            <a:r>
              <a:rPr lang="en" sz="1600"/>
              <a:t>Capture indistinct combinations of features</a:t>
            </a:r>
            <a:endParaRPr sz="1600"/>
          </a:p>
          <a:p>
            <a:pPr indent="-330200" lvl="2" marL="1371600" rtl="0" algn="l">
              <a:spcBef>
                <a:spcPts val="0"/>
              </a:spcBef>
              <a:spcAft>
                <a:spcPts val="0"/>
              </a:spcAft>
              <a:buClr>
                <a:schemeClr val="lt2"/>
              </a:buClr>
              <a:buSzPts val="1600"/>
              <a:buFont typeface="Nunito Light"/>
              <a:buChar char="■"/>
            </a:pPr>
            <a:r>
              <a:rPr lang="en" sz="1600"/>
              <a:t>Average pooling and max-pooling layers</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584" name="Google Shape;584;p49"/>
          <p:cNvPicPr preferRelativeResize="0"/>
          <p:nvPr/>
        </p:nvPicPr>
        <p:blipFill>
          <a:blip r:embed="rId3">
            <a:alphaModFix/>
          </a:blip>
          <a:stretch>
            <a:fillRect/>
          </a:stretch>
        </p:blipFill>
        <p:spPr>
          <a:xfrm>
            <a:off x="2399075" y="2467600"/>
            <a:ext cx="4174100" cy="2511101"/>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8" name="Shape 588"/>
        <p:cNvGrpSpPr/>
        <p:nvPr/>
      </p:nvGrpSpPr>
      <p:grpSpPr>
        <a:xfrm>
          <a:off x="0" y="0"/>
          <a:ext cx="0" cy="0"/>
          <a:chOff x="0" y="0"/>
          <a:chExt cx="0" cy="0"/>
        </a:xfrm>
      </p:grpSpPr>
      <p:sp>
        <p:nvSpPr>
          <p:cNvPr id="589" name="Google Shape;589;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FRAMEWORK</a:t>
            </a:r>
            <a:endParaRPr/>
          </a:p>
        </p:txBody>
      </p:sp>
      <p:sp>
        <p:nvSpPr>
          <p:cNvPr id="590" name="Google Shape;590;p50"/>
          <p:cNvSpPr txBox="1"/>
          <p:nvPr>
            <p:ph idx="1" type="subTitle"/>
          </p:nvPr>
        </p:nvSpPr>
        <p:spPr>
          <a:xfrm>
            <a:off x="720000" y="1096750"/>
            <a:ext cx="7771800" cy="40467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Detecting Toxicity Using Deep Learning</a:t>
            </a:r>
            <a:endParaRPr b="1" sz="20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Bi-GRU + Conv</a:t>
            </a:r>
            <a:endParaRPr sz="1600"/>
          </a:p>
          <a:p>
            <a:pPr indent="-330200" lvl="2" marL="1371600" rtl="0" algn="l">
              <a:spcBef>
                <a:spcPts val="0"/>
              </a:spcBef>
              <a:spcAft>
                <a:spcPts val="0"/>
              </a:spcAft>
              <a:buClr>
                <a:schemeClr val="lt2"/>
              </a:buClr>
              <a:buSzPts val="1600"/>
              <a:buFont typeface="Nunito Light"/>
              <a:buChar char="■"/>
            </a:pPr>
            <a:r>
              <a:rPr lang="en" sz="1600"/>
              <a:t>Good performance</a:t>
            </a:r>
            <a:endParaRPr sz="1600"/>
          </a:p>
          <a:p>
            <a:pPr indent="-330200" lvl="2" marL="1371600" rtl="0" algn="l">
              <a:spcBef>
                <a:spcPts val="0"/>
              </a:spcBef>
              <a:spcAft>
                <a:spcPts val="0"/>
              </a:spcAft>
              <a:buClr>
                <a:schemeClr val="lt2"/>
              </a:buClr>
              <a:buSzPts val="1600"/>
              <a:buFont typeface="Nunito Light"/>
              <a:buChar char="■"/>
            </a:pPr>
            <a:r>
              <a:rPr lang="en" sz="1600"/>
              <a:t>Si</a:t>
            </a:r>
            <a:r>
              <a:rPr lang="en" sz="1600"/>
              <a:t>mplicity and a faster training time</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591" name="Google Shape;591;p50"/>
          <p:cNvPicPr preferRelativeResize="0"/>
          <p:nvPr/>
        </p:nvPicPr>
        <p:blipFill>
          <a:blip r:embed="rId3">
            <a:alphaModFix/>
          </a:blip>
          <a:stretch>
            <a:fillRect/>
          </a:stretch>
        </p:blipFill>
        <p:spPr>
          <a:xfrm>
            <a:off x="1341625" y="2571750"/>
            <a:ext cx="6528543" cy="222965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 name="Shape 595"/>
        <p:cNvGrpSpPr/>
        <p:nvPr/>
      </p:nvGrpSpPr>
      <p:grpSpPr>
        <a:xfrm>
          <a:off x="0" y="0"/>
          <a:ext cx="0" cy="0"/>
          <a:chOff x="0" y="0"/>
          <a:chExt cx="0" cy="0"/>
        </a:xfrm>
      </p:grpSpPr>
      <p:sp>
        <p:nvSpPr>
          <p:cNvPr id="596" name="Google Shape;596;p51"/>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EXPERIMENTS</a:t>
            </a:r>
            <a:endParaRPr/>
          </a:p>
        </p:txBody>
      </p:sp>
      <p:sp>
        <p:nvSpPr>
          <p:cNvPr id="597" name="Google Shape;597;p51"/>
          <p:cNvSpPr txBox="1"/>
          <p:nvPr>
            <p:ph idx="2" type="title"/>
          </p:nvPr>
        </p:nvSpPr>
        <p:spPr>
          <a:xfrm>
            <a:off x="1941200" y="1224188"/>
            <a:ext cx="5067600" cy="91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pic>
        <p:nvPicPr>
          <p:cNvPr id="598" name="Google Shape;598;p51"/>
          <p:cNvPicPr preferRelativeResize="0"/>
          <p:nvPr/>
        </p:nvPicPr>
        <p:blipFill>
          <a:blip r:embed="rId3">
            <a:alphaModFix/>
          </a:blip>
          <a:stretch>
            <a:fillRect/>
          </a:stretch>
        </p:blipFill>
        <p:spPr>
          <a:xfrm>
            <a:off x="2040050" y="3797582"/>
            <a:ext cx="1159200" cy="10350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 name="Shape 602"/>
        <p:cNvGrpSpPr/>
        <p:nvPr/>
      </p:nvGrpSpPr>
      <p:grpSpPr>
        <a:xfrm>
          <a:off x="0" y="0"/>
          <a:ext cx="0" cy="0"/>
          <a:chOff x="0" y="0"/>
          <a:chExt cx="0" cy="0"/>
        </a:xfrm>
      </p:grpSpPr>
      <p:sp>
        <p:nvSpPr>
          <p:cNvPr id="603" name="Google Shape;603;p52"/>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Modeling Public Emotions</a:t>
            </a:r>
            <a:endParaRPr/>
          </a:p>
        </p:txBody>
      </p:sp>
      <p:sp>
        <p:nvSpPr>
          <p:cNvPr id="604" name="Google Shape;604;p52"/>
          <p:cNvSpPr txBox="1"/>
          <p:nvPr/>
        </p:nvSpPr>
        <p:spPr>
          <a:xfrm>
            <a:off x="645650" y="1406375"/>
            <a:ext cx="6955200" cy="29553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Experiments on Modeling Public Emotions:</a:t>
            </a:r>
            <a:endParaRPr sz="1200">
              <a:solidFill>
                <a:schemeClr val="dk1"/>
              </a:solidFill>
              <a:latin typeface="Inter"/>
              <a:ea typeface="Inter"/>
              <a:cs typeface="Inter"/>
              <a:sym typeface="Inter"/>
            </a:endParaRPr>
          </a:p>
          <a:p>
            <a:pPr indent="0" lvl="0" marL="0" rtl="0" algn="l">
              <a:spcBef>
                <a:spcPts val="0"/>
              </a:spcBef>
              <a:spcAft>
                <a:spcPts val="0"/>
              </a:spcAft>
              <a:buNone/>
            </a:pPr>
            <a:r>
              <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Dataset:</a:t>
            </a:r>
            <a:endParaRPr sz="1200">
              <a:solidFill>
                <a:schemeClr val="dk1"/>
              </a:solidFill>
              <a:latin typeface="Inter"/>
              <a:ea typeface="Inter"/>
              <a:cs typeface="Inter"/>
              <a:sym typeface="Inter"/>
            </a:endParaRPr>
          </a:p>
          <a:p>
            <a:pPr indent="-304800" lvl="0"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Extracted Twitter responses regarding a self-driving car incident where a pedestrian was killed.</a:t>
            </a:r>
            <a:endParaRPr sz="1200">
              <a:solidFill>
                <a:schemeClr val="dk1"/>
              </a:solidFill>
              <a:latin typeface="Inter"/>
              <a:ea typeface="Inter"/>
              <a:cs typeface="Inter"/>
              <a:sym typeface="Inter"/>
            </a:endParaRPr>
          </a:p>
          <a:p>
            <a:pPr indent="-304800" lvl="0"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Data collected from January to June 2018, encompassing responses before, during, and after the incident.</a:t>
            </a:r>
            <a:endParaRPr sz="1200">
              <a:solidFill>
                <a:schemeClr val="dk1"/>
              </a:solidFill>
              <a:latin typeface="Inter"/>
              <a:ea typeface="Inter"/>
              <a:cs typeface="Inter"/>
              <a:sym typeface="Inter"/>
            </a:endParaRPr>
          </a:p>
          <a:p>
            <a:pPr indent="-304800" lvl="0"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Extraction process resulted in 29,928 Twitter messages from 13,602 users after filtering.</a:t>
            </a:r>
            <a:endParaRPr sz="1200">
              <a:solidFill>
                <a:schemeClr val="dk1"/>
              </a:solidFill>
              <a:latin typeface="Inter"/>
              <a:ea typeface="Inter"/>
              <a:cs typeface="Inter"/>
              <a:sym typeface="Inter"/>
            </a:endParaRPr>
          </a:p>
          <a:p>
            <a:pPr indent="0" lvl="0" marL="0" rtl="0" algn="l">
              <a:spcBef>
                <a:spcPts val="0"/>
              </a:spcBef>
              <a:spcAft>
                <a:spcPts val="0"/>
              </a:spcAft>
              <a:buNone/>
            </a:pPr>
            <a:r>
              <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Emotion Transitions Before, During, and After the Incident:</a:t>
            </a:r>
            <a:endParaRPr sz="1200">
              <a:solidFill>
                <a:schemeClr val="dk1"/>
              </a:solidFill>
              <a:latin typeface="Inter"/>
              <a:ea typeface="Inter"/>
              <a:cs typeface="Inter"/>
              <a:sym typeface="Inter"/>
            </a:endParaRPr>
          </a:p>
          <a:p>
            <a:pPr indent="-304800" lvl="0"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Twitter responses categorized into periods: before (14,094), during (3,134), and after (12,700) the incident.</a:t>
            </a:r>
            <a:endParaRPr sz="1200">
              <a:solidFill>
                <a:schemeClr val="dk1"/>
              </a:solidFill>
              <a:latin typeface="Inter"/>
              <a:ea typeface="Inter"/>
              <a:cs typeface="Inter"/>
              <a:sym typeface="Inter"/>
            </a:endParaRPr>
          </a:p>
          <a:p>
            <a:pPr indent="-304800" lvl="0"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Emotion extraction process conducted for each dataset.</a:t>
            </a:r>
            <a:endParaRPr sz="1200">
              <a:solidFill>
                <a:schemeClr val="dk1"/>
              </a:solidFill>
              <a:latin typeface="Inter"/>
              <a:ea typeface="Inter"/>
              <a:cs typeface="Inter"/>
              <a:sym typeface="Inter"/>
            </a:endParaRPr>
          </a:p>
          <a:p>
            <a:pPr indent="-304800" lvl="0"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Markov model used to generate emotion transition diagrams.</a:t>
            </a:r>
            <a:endParaRPr sz="1200">
              <a:solidFill>
                <a:schemeClr val="dk1"/>
              </a:solidFill>
              <a:latin typeface="Inter"/>
              <a:ea typeface="Inter"/>
              <a:cs typeface="Inter"/>
              <a:sym typeface="Inte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 name="Shape 608"/>
        <p:cNvGrpSpPr/>
        <p:nvPr/>
      </p:nvGrpSpPr>
      <p:grpSpPr>
        <a:xfrm>
          <a:off x="0" y="0"/>
          <a:ext cx="0" cy="0"/>
          <a:chOff x="0" y="0"/>
          <a:chExt cx="0" cy="0"/>
        </a:xfrm>
      </p:grpSpPr>
      <p:sp>
        <p:nvSpPr>
          <p:cNvPr id="609" name="Google Shape;609;p53"/>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Modeling Public Emotions</a:t>
            </a:r>
            <a:endParaRPr/>
          </a:p>
        </p:txBody>
      </p:sp>
      <p:pic>
        <p:nvPicPr>
          <p:cNvPr id="610" name="Google Shape;610;p53"/>
          <p:cNvPicPr preferRelativeResize="0"/>
          <p:nvPr/>
        </p:nvPicPr>
        <p:blipFill>
          <a:blip r:embed="rId3">
            <a:alphaModFix/>
          </a:blip>
          <a:stretch>
            <a:fillRect/>
          </a:stretch>
        </p:blipFill>
        <p:spPr>
          <a:xfrm>
            <a:off x="867850" y="1060550"/>
            <a:ext cx="3958915" cy="3820974"/>
          </a:xfrm>
          <a:prstGeom prst="rect">
            <a:avLst/>
          </a:prstGeom>
          <a:noFill/>
          <a:ln>
            <a:noFill/>
          </a:ln>
        </p:spPr>
      </p:pic>
      <p:sp>
        <p:nvSpPr>
          <p:cNvPr id="611" name="Google Shape;611;p53"/>
          <p:cNvSpPr txBox="1"/>
          <p:nvPr/>
        </p:nvSpPr>
        <p:spPr>
          <a:xfrm>
            <a:off x="5043775" y="1060550"/>
            <a:ext cx="3490500" cy="3509400"/>
          </a:xfrm>
          <a:prstGeom prst="rect">
            <a:avLst/>
          </a:prstGeom>
          <a:noFill/>
          <a:ln>
            <a:noFill/>
          </a:ln>
        </p:spPr>
        <p:txBody>
          <a:bodyPr anchorCtr="0" anchor="t" bIns="91425" lIns="91425" spcFirstLastPara="1" rIns="91425" wrap="square" tIns="91425">
            <a:spAutoFit/>
          </a:bodyPr>
          <a:lstStyle/>
          <a:p>
            <a:pPr indent="-304800" lvl="0" marL="457200" rtl="0" algn="l">
              <a:spcBef>
                <a:spcPts val="0"/>
              </a:spcBef>
              <a:spcAft>
                <a:spcPts val="0"/>
              </a:spcAft>
              <a:buClr>
                <a:schemeClr val="dk1"/>
              </a:buClr>
              <a:buSzPts val="1200"/>
              <a:buFont typeface="Inter"/>
              <a:buChar char="●"/>
            </a:pPr>
            <a:r>
              <a:rPr b="1" lang="en" sz="1200">
                <a:solidFill>
                  <a:schemeClr val="dk1"/>
                </a:solidFill>
                <a:latin typeface="Inter"/>
                <a:ea typeface="Inter"/>
                <a:cs typeface="Inter"/>
                <a:sym typeface="Inter"/>
              </a:rPr>
              <a:t>Before the Incident (Fig. 5a):</a:t>
            </a:r>
            <a:endParaRPr b="1" sz="1200">
              <a:solidFill>
                <a:schemeClr val="dk1"/>
              </a:solidFill>
              <a:latin typeface="Inter"/>
              <a:ea typeface="Inter"/>
              <a:cs typeface="Inter"/>
              <a:sym typeface="Inter"/>
            </a:endParaRPr>
          </a:p>
          <a:p>
            <a:pPr indent="-304800" lvl="1"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Emotion transitions include "joy," "surprise," "fear," and "trust."</a:t>
            </a:r>
            <a:endParaRPr sz="1200">
              <a:solidFill>
                <a:schemeClr val="dk1"/>
              </a:solidFill>
              <a:latin typeface="Inter"/>
              <a:ea typeface="Inter"/>
              <a:cs typeface="Inter"/>
              <a:sym typeface="Inter"/>
            </a:endParaRPr>
          </a:p>
          <a:p>
            <a:pPr indent="0" lvl="0" marL="457200" rtl="0" algn="l">
              <a:spcBef>
                <a:spcPts val="0"/>
              </a:spcBef>
              <a:spcAft>
                <a:spcPts val="0"/>
              </a:spcAft>
              <a:buNone/>
            </a:pPr>
            <a:r>
              <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dk1"/>
              </a:buClr>
              <a:buSzPts val="1200"/>
              <a:buFont typeface="Inter"/>
              <a:buChar char="●"/>
            </a:pPr>
            <a:r>
              <a:rPr b="1" lang="en" sz="1200">
                <a:solidFill>
                  <a:schemeClr val="dk1"/>
                </a:solidFill>
                <a:latin typeface="Inter"/>
                <a:ea typeface="Inter"/>
                <a:cs typeface="Inter"/>
                <a:sym typeface="Inter"/>
              </a:rPr>
              <a:t>During the Incident (Fig. 5b):</a:t>
            </a:r>
            <a:endParaRPr b="1" sz="1200">
              <a:solidFill>
                <a:schemeClr val="dk1"/>
              </a:solidFill>
              <a:latin typeface="Inter"/>
              <a:ea typeface="Inter"/>
              <a:cs typeface="Inter"/>
              <a:sym typeface="Inter"/>
            </a:endParaRPr>
          </a:p>
          <a:p>
            <a:pPr indent="-304800" lvl="1"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Prominent transitions: "fear," "sad," and "anger" with less focus on positive emotions.</a:t>
            </a:r>
            <a:endParaRPr sz="1200">
              <a:solidFill>
                <a:schemeClr val="dk1"/>
              </a:solidFill>
              <a:latin typeface="Inter"/>
              <a:ea typeface="Inter"/>
              <a:cs typeface="Inter"/>
              <a:sym typeface="Inter"/>
            </a:endParaRPr>
          </a:p>
          <a:p>
            <a:pPr indent="-304800" lvl="1"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Shows a significant shift in emotions during the incident.</a:t>
            </a:r>
            <a:endParaRPr sz="1200">
              <a:solidFill>
                <a:schemeClr val="dk1"/>
              </a:solidFill>
              <a:latin typeface="Inter"/>
              <a:ea typeface="Inter"/>
              <a:cs typeface="Inter"/>
              <a:sym typeface="Inter"/>
            </a:endParaRPr>
          </a:p>
          <a:p>
            <a:pPr indent="0" lvl="0" marL="457200" rtl="0" algn="l">
              <a:spcBef>
                <a:spcPts val="0"/>
              </a:spcBef>
              <a:spcAft>
                <a:spcPts val="0"/>
              </a:spcAft>
              <a:buNone/>
            </a:pPr>
            <a:r>
              <a:t/>
            </a:r>
            <a:endParaRPr sz="1200">
              <a:solidFill>
                <a:schemeClr val="dk1"/>
              </a:solidFill>
              <a:latin typeface="Inter"/>
              <a:ea typeface="Inter"/>
              <a:cs typeface="Inter"/>
              <a:sym typeface="Inter"/>
            </a:endParaRPr>
          </a:p>
          <a:p>
            <a:pPr indent="-304800" lvl="0" marL="457200" rtl="0" algn="l">
              <a:spcBef>
                <a:spcPts val="0"/>
              </a:spcBef>
              <a:spcAft>
                <a:spcPts val="0"/>
              </a:spcAft>
              <a:buClr>
                <a:schemeClr val="dk1"/>
              </a:buClr>
              <a:buSzPts val="1200"/>
              <a:buFont typeface="Inter"/>
              <a:buChar char="●"/>
            </a:pPr>
            <a:r>
              <a:rPr b="1" lang="en" sz="1200">
                <a:solidFill>
                  <a:schemeClr val="dk1"/>
                </a:solidFill>
                <a:latin typeface="Inter"/>
                <a:ea typeface="Inter"/>
                <a:cs typeface="Inter"/>
                <a:sym typeface="Inter"/>
              </a:rPr>
              <a:t>After the Incident (Fig. 5c):</a:t>
            </a:r>
            <a:endParaRPr b="1" sz="1200">
              <a:solidFill>
                <a:schemeClr val="dk1"/>
              </a:solidFill>
              <a:latin typeface="Inter"/>
              <a:ea typeface="Inter"/>
              <a:cs typeface="Inter"/>
              <a:sym typeface="Inter"/>
            </a:endParaRPr>
          </a:p>
          <a:p>
            <a:pPr indent="-304800" lvl="1"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Similar emotion states as before the incident but with elevated probability for "fear."</a:t>
            </a:r>
            <a:endParaRPr sz="1200">
              <a:solidFill>
                <a:schemeClr val="dk1"/>
              </a:solidFill>
              <a:latin typeface="Inter"/>
              <a:ea typeface="Inter"/>
              <a:cs typeface="Inter"/>
              <a:sym typeface="Inter"/>
            </a:endParaRPr>
          </a:p>
          <a:p>
            <a:pPr indent="-304800" lvl="1" marL="914400" rtl="0" algn="l">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More prominence towards "anger" post-incident, indicating a shift in emotions.</a:t>
            </a:r>
            <a:endParaRPr sz="1200">
              <a:solidFill>
                <a:schemeClr val="dk1"/>
              </a:solidFill>
              <a:latin typeface="Inter"/>
              <a:ea typeface="Inter"/>
              <a:cs typeface="Inter"/>
              <a:sym typeface="Inte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54"/>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Detecting the Level of Toxicity in Conversations</a:t>
            </a:r>
            <a:endParaRPr/>
          </a:p>
        </p:txBody>
      </p:sp>
      <p:sp>
        <p:nvSpPr>
          <p:cNvPr id="617" name="Google Shape;617;p54"/>
          <p:cNvSpPr txBox="1"/>
          <p:nvPr>
            <p:ph idx="1" type="subTitle"/>
          </p:nvPr>
        </p:nvSpPr>
        <p:spPr>
          <a:xfrm>
            <a:off x="720000" y="1828650"/>
            <a:ext cx="6942300" cy="16680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Classified Twitter responses to gauge toxicity levels among citizens using a deep learning-based classifier in Section III..</a:t>
            </a:r>
            <a:endParaRPr/>
          </a:p>
          <a:p>
            <a:pPr indent="-330200" lvl="0" marL="457200" rtl="0" algn="l">
              <a:spcBef>
                <a:spcPts val="0"/>
              </a:spcBef>
              <a:spcAft>
                <a:spcPts val="0"/>
              </a:spcAft>
              <a:buSzPts val="1600"/>
              <a:buChar char="●"/>
            </a:pPr>
            <a:r>
              <a:rPr lang="en"/>
              <a:t>Used a multilabel toxicity classifier on self-driving vehicles dataset to identify toxic content falling into six defined categories.</a:t>
            </a:r>
            <a:endParaRPr/>
          </a:p>
          <a:p>
            <a:pPr indent="-330200" lvl="0" marL="457200" rtl="0" algn="l">
              <a:spcBef>
                <a:spcPts val="0"/>
              </a:spcBef>
              <a:spcAft>
                <a:spcPts val="0"/>
              </a:spcAft>
              <a:buSzPts val="1600"/>
              <a:buChar char="●"/>
            </a:pPr>
            <a:r>
              <a:rPr lang="en"/>
              <a:t>Predicted probabilities for each label indicating the propensity of toxicity in tweets.</a:t>
            </a:r>
            <a:endParaRPr/>
          </a:p>
          <a:p>
            <a:pPr indent="-330200" lvl="0" marL="457200" rtl="0" algn="l">
              <a:spcBef>
                <a:spcPts val="0"/>
              </a:spcBef>
              <a:spcAft>
                <a:spcPts val="0"/>
              </a:spcAft>
              <a:buSzPts val="1600"/>
              <a:buChar char="●"/>
            </a:pPr>
            <a:r>
              <a:rPr lang="en"/>
              <a:t>Set a probability threshold of 0.2 to determine toxic content presence.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 name="Shape 501"/>
        <p:cNvGrpSpPr/>
        <p:nvPr/>
      </p:nvGrpSpPr>
      <p:grpSpPr>
        <a:xfrm>
          <a:off x="0" y="0"/>
          <a:ext cx="0" cy="0"/>
          <a:chOff x="0" y="0"/>
          <a:chExt cx="0" cy="0"/>
        </a:xfrm>
      </p:grpSpPr>
      <p:sp>
        <p:nvSpPr>
          <p:cNvPr id="502" name="Google Shape;502;p37"/>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Introduction</a:t>
            </a:r>
            <a:endParaRPr/>
          </a:p>
        </p:txBody>
      </p:sp>
      <p:sp>
        <p:nvSpPr>
          <p:cNvPr id="503" name="Google Shape;503;p37"/>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504" name="Google Shape;504;p37"/>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 name="Shape 621"/>
        <p:cNvGrpSpPr/>
        <p:nvPr/>
      </p:nvGrpSpPr>
      <p:grpSpPr>
        <a:xfrm>
          <a:off x="0" y="0"/>
          <a:ext cx="0" cy="0"/>
          <a:chOff x="0" y="0"/>
          <a:chExt cx="0" cy="0"/>
        </a:xfrm>
      </p:grpSpPr>
      <p:sp>
        <p:nvSpPr>
          <p:cNvPr id="622" name="Google Shape;622;p55"/>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Detecting the Level of Toxicity in Conversations</a:t>
            </a:r>
            <a:endParaRPr/>
          </a:p>
        </p:txBody>
      </p:sp>
      <p:pic>
        <p:nvPicPr>
          <p:cNvPr id="623" name="Google Shape;623;p55"/>
          <p:cNvPicPr preferRelativeResize="0"/>
          <p:nvPr/>
        </p:nvPicPr>
        <p:blipFill>
          <a:blip r:embed="rId3">
            <a:alphaModFix/>
          </a:blip>
          <a:stretch>
            <a:fillRect/>
          </a:stretch>
        </p:blipFill>
        <p:spPr>
          <a:xfrm>
            <a:off x="862000" y="1597625"/>
            <a:ext cx="3242075" cy="2722125"/>
          </a:xfrm>
          <a:prstGeom prst="rect">
            <a:avLst/>
          </a:prstGeom>
          <a:noFill/>
          <a:ln>
            <a:noFill/>
          </a:ln>
        </p:spPr>
      </p:pic>
      <p:pic>
        <p:nvPicPr>
          <p:cNvPr id="624" name="Google Shape;624;p55"/>
          <p:cNvPicPr preferRelativeResize="0"/>
          <p:nvPr/>
        </p:nvPicPr>
        <p:blipFill>
          <a:blip r:embed="rId4">
            <a:alphaModFix/>
          </a:blip>
          <a:stretch>
            <a:fillRect/>
          </a:stretch>
        </p:blipFill>
        <p:spPr>
          <a:xfrm>
            <a:off x="4205325" y="1597625"/>
            <a:ext cx="4226525" cy="184910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sp>
        <p:nvSpPr>
          <p:cNvPr id="629" name="Google Shape;629;p56"/>
          <p:cNvSpPr txBox="1"/>
          <p:nvPr>
            <p:ph type="title"/>
          </p:nvPr>
        </p:nvSpPr>
        <p:spPr>
          <a:xfrm>
            <a:off x="720000" y="445025"/>
            <a:ext cx="803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Detecting the Level of Toxicity in Conversations</a:t>
            </a:r>
            <a:endParaRPr/>
          </a:p>
        </p:txBody>
      </p:sp>
      <p:pic>
        <p:nvPicPr>
          <p:cNvPr id="630" name="Google Shape;630;p56"/>
          <p:cNvPicPr preferRelativeResize="0"/>
          <p:nvPr/>
        </p:nvPicPr>
        <p:blipFill>
          <a:blip r:embed="rId3">
            <a:alphaModFix/>
          </a:blip>
          <a:stretch>
            <a:fillRect/>
          </a:stretch>
        </p:blipFill>
        <p:spPr>
          <a:xfrm>
            <a:off x="849200" y="1572525"/>
            <a:ext cx="3670376" cy="3060600"/>
          </a:xfrm>
          <a:prstGeom prst="rect">
            <a:avLst/>
          </a:prstGeom>
          <a:noFill/>
          <a:ln>
            <a:noFill/>
          </a:ln>
        </p:spPr>
      </p:pic>
      <p:pic>
        <p:nvPicPr>
          <p:cNvPr id="631" name="Google Shape;631;p56"/>
          <p:cNvPicPr preferRelativeResize="0"/>
          <p:nvPr/>
        </p:nvPicPr>
        <p:blipFill>
          <a:blip r:embed="rId4">
            <a:alphaModFix/>
          </a:blip>
          <a:stretch>
            <a:fillRect/>
          </a:stretch>
        </p:blipFill>
        <p:spPr>
          <a:xfrm>
            <a:off x="4616750" y="1572525"/>
            <a:ext cx="3815525" cy="14872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35" name="Shape 635"/>
        <p:cNvGrpSpPr/>
        <p:nvPr/>
      </p:nvGrpSpPr>
      <p:grpSpPr>
        <a:xfrm>
          <a:off x="0" y="0"/>
          <a:ext cx="0" cy="0"/>
          <a:chOff x="0" y="0"/>
          <a:chExt cx="0" cy="0"/>
        </a:xfrm>
      </p:grpSpPr>
      <p:sp>
        <p:nvSpPr>
          <p:cNvPr id="636" name="Google Shape;636;p57"/>
          <p:cNvSpPr txBox="1"/>
          <p:nvPr>
            <p:ph type="title"/>
          </p:nvPr>
        </p:nvSpPr>
        <p:spPr>
          <a:xfrm>
            <a:off x="1264875" y="2261650"/>
            <a:ext cx="57033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DISCUSSION</a:t>
            </a:r>
            <a:endParaRPr/>
          </a:p>
        </p:txBody>
      </p:sp>
      <p:sp>
        <p:nvSpPr>
          <p:cNvPr id="637" name="Google Shape;637;p57"/>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05</a:t>
            </a:r>
            <a:endParaRPr/>
          </a:p>
        </p:txBody>
      </p:sp>
      <p:pic>
        <p:nvPicPr>
          <p:cNvPr id="638" name="Google Shape;638;p57"/>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642" name="Shape 642"/>
        <p:cNvGrpSpPr/>
        <p:nvPr/>
      </p:nvGrpSpPr>
      <p:grpSpPr>
        <a:xfrm>
          <a:off x="0" y="0"/>
          <a:ext cx="0" cy="0"/>
          <a:chOff x="0" y="0"/>
          <a:chExt cx="0" cy="0"/>
        </a:xfrm>
      </p:grpSpPr>
      <p:sp>
        <p:nvSpPr>
          <p:cNvPr id="643" name="Google Shape;643;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644" name="Google Shape;644;p58"/>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Clr>
                <a:schemeClr val="lt2"/>
              </a:buClr>
              <a:buSzPts val="1500"/>
              <a:buFont typeface="Nunito Light"/>
              <a:buChar char="●"/>
            </a:pPr>
            <a:r>
              <a:rPr lang="en" sz="1500"/>
              <a:t>Security Applications</a:t>
            </a:r>
            <a:endParaRPr sz="1500"/>
          </a:p>
          <a:p>
            <a:pPr indent="-323850" lvl="1" marL="914400" rtl="0" algn="l">
              <a:spcBef>
                <a:spcPts val="0"/>
              </a:spcBef>
              <a:spcAft>
                <a:spcPts val="0"/>
              </a:spcAft>
              <a:buClr>
                <a:schemeClr val="lt2"/>
              </a:buClr>
              <a:buSzPts val="1500"/>
              <a:buFont typeface="Nunito Light"/>
              <a:buChar char="○"/>
            </a:pPr>
            <a:r>
              <a:rPr lang="en" sz="1500"/>
              <a:t>Our framework can monitor citizen emotions for security purposes, identifying unusual emotional changes and privacy concerns</a:t>
            </a:r>
            <a:endParaRPr sz="1500"/>
          </a:p>
          <a:p>
            <a:pPr indent="-323850" lvl="0" marL="457200" rtl="0" algn="l">
              <a:spcBef>
                <a:spcPts val="0"/>
              </a:spcBef>
              <a:spcAft>
                <a:spcPts val="0"/>
              </a:spcAft>
              <a:buClr>
                <a:schemeClr val="lt2"/>
              </a:buClr>
              <a:buSzPts val="1500"/>
              <a:buFont typeface="Nunito Light"/>
              <a:buChar char="●"/>
            </a:pPr>
            <a:r>
              <a:rPr lang="en" sz="1500"/>
              <a:t>Industrial Insights</a:t>
            </a:r>
            <a:endParaRPr sz="1500"/>
          </a:p>
          <a:p>
            <a:pPr indent="-323850" lvl="1" marL="914400" rtl="0" algn="l">
              <a:spcBef>
                <a:spcPts val="0"/>
              </a:spcBef>
              <a:spcAft>
                <a:spcPts val="0"/>
              </a:spcAft>
              <a:buClr>
                <a:schemeClr val="lt2"/>
              </a:buClr>
              <a:buSzPts val="1500"/>
              <a:buFont typeface="Nunito Light"/>
              <a:buChar char="○"/>
            </a:pPr>
            <a:r>
              <a:rPr lang="en" sz="1500"/>
              <a:t>Understanding citizen emotions aids in designing future applications, as shown in our experiment with self-driving vehicles</a:t>
            </a:r>
            <a:endParaRPr sz="1500"/>
          </a:p>
          <a:p>
            <a:pPr indent="-323850" lvl="0" marL="457200" rtl="0" algn="l">
              <a:spcBef>
                <a:spcPts val="0"/>
              </a:spcBef>
              <a:spcAft>
                <a:spcPts val="0"/>
              </a:spcAft>
              <a:buClr>
                <a:schemeClr val="lt2"/>
              </a:buClr>
              <a:buSzPts val="1500"/>
              <a:buFont typeface="Nunito Light"/>
              <a:buChar char="●"/>
            </a:pPr>
            <a:r>
              <a:rPr lang="en" sz="1500"/>
              <a:t>Tailored Applications</a:t>
            </a:r>
            <a:endParaRPr sz="1500"/>
          </a:p>
          <a:p>
            <a:pPr indent="-323850" lvl="1" marL="914400" rtl="0" algn="l">
              <a:spcBef>
                <a:spcPts val="0"/>
              </a:spcBef>
              <a:spcAft>
                <a:spcPts val="0"/>
              </a:spcAft>
              <a:buClr>
                <a:schemeClr val="lt2"/>
              </a:buClr>
              <a:buSzPts val="1500"/>
              <a:buFont typeface="Nunito Light"/>
              <a:buChar char="○"/>
            </a:pPr>
            <a:r>
              <a:rPr lang="en" sz="1500"/>
              <a:t>The framework can be customized for healthcare, homes, and factories, enabling active emotion monitoring and informing governance decisions</a:t>
            </a:r>
            <a:endParaRPr sz="1500"/>
          </a:p>
          <a:p>
            <a:pPr indent="-323850" lvl="0" marL="457200" rtl="0" algn="l">
              <a:spcBef>
                <a:spcPts val="0"/>
              </a:spcBef>
              <a:spcAft>
                <a:spcPts val="0"/>
              </a:spcAft>
              <a:buClr>
                <a:schemeClr val="lt2"/>
              </a:buClr>
              <a:buSzPts val="1500"/>
              <a:buFont typeface="Nunito Light"/>
              <a:buChar char="●"/>
            </a:pPr>
            <a:r>
              <a:rPr lang="en" sz="1500"/>
              <a:t>Enhancements and Limitations</a:t>
            </a:r>
            <a:endParaRPr sz="1500"/>
          </a:p>
          <a:p>
            <a:pPr indent="-323850" lvl="1" marL="914400" rtl="0" algn="l">
              <a:spcBef>
                <a:spcPts val="0"/>
              </a:spcBef>
              <a:spcAft>
                <a:spcPts val="0"/>
              </a:spcAft>
              <a:buClr>
                <a:schemeClr val="lt2"/>
              </a:buClr>
              <a:buSzPts val="1500"/>
              <a:buFont typeface="Nunito Light"/>
              <a:buChar char="○"/>
            </a:pPr>
            <a:r>
              <a:rPr lang="en" sz="1500"/>
              <a:t>Future improvements include comparing emotional behaviors across social media platforms and addressing language nuances. Limitations include geographic location extraction and fake content detection </a:t>
            </a:r>
            <a:endParaRPr sz="1500"/>
          </a:p>
          <a:p>
            <a:pPr indent="-323850" lvl="0" marL="457200" rtl="0" algn="l">
              <a:spcBef>
                <a:spcPts val="0"/>
              </a:spcBef>
              <a:spcAft>
                <a:spcPts val="0"/>
              </a:spcAft>
              <a:buClr>
                <a:schemeClr val="lt2"/>
              </a:buClr>
              <a:buSzPts val="1500"/>
              <a:buFont typeface="Nunito Light"/>
              <a:buChar char="●"/>
            </a:pPr>
            <a:r>
              <a:rPr lang="en" sz="1500"/>
              <a:t>Monitoring Events</a:t>
            </a:r>
            <a:endParaRPr sz="1500"/>
          </a:p>
          <a:p>
            <a:pPr indent="-323850" lvl="1" marL="914400" rtl="0" algn="l">
              <a:spcBef>
                <a:spcPts val="0"/>
              </a:spcBef>
              <a:spcAft>
                <a:spcPts val="0"/>
              </a:spcAft>
              <a:buClr>
                <a:schemeClr val="lt2"/>
              </a:buClr>
              <a:buSzPts val="1500"/>
              <a:buFont typeface="Nunito Light"/>
              <a:buChar char="○"/>
            </a:pPr>
            <a:r>
              <a:rPr lang="en" sz="1500"/>
              <a:t>Tracking citizens' emotions over time enables understanding changes and cascading effects</a:t>
            </a:r>
            <a:endParaRPr sz="1500"/>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 name="Shape 648"/>
        <p:cNvGrpSpPr/>
        <p:nvPr/>
      </p:nvGrpSpPr>
      <p:grpSpPr>
        <a:xfrm>
          <a:off x="0" y="0"/>
          <a:ext cx="0" cy="0"/>
          <a:chOff x="0" y="0"/>
          <a:chExt cx="0" cy="0"/>
        </a:xfrm>
      </p:grpSpPr>
      <p:sp>
        <p:nvSpPr>
          <p:cNvPr id="649" name="Google Shape;649;p59"/>
          <p:cNvSpPr txBox="1"/>
          <p:nvPr>
            <p:ph type="title"/>
          </p:nvPr>
        </p:nvSpPr>
        <p:spPr>
          <a:xfrm>
            <a:off x="1264875" y="2261650"/>
            <a:ext cx="57033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CONCLUSION</a:t>
            </a:r>
            <a:endParaRPr/>
          </a:p>
        </p:txBody>
      </p:sp>
      <p:sp>
        <p:nvSpPr>
          <p:cNvPr id="650" name="Google Shape;650;p59"/>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05</a:t>
            </a:r>
            <a:endParaRPr/>
          </a:p>
        </p:txBody>
      </p:sp>
      <p:pic>
        <p:nvPicPr>
          <p:cNvPr id="651" name="Google Shape;651;p59"/>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657" name="Google Shape;657;p60"/>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lnSpc>
                <a:spcPct val="115000"/>
              </a:lnSpc>
              <a:spcBef>
                <a:spcPts val="0"/>
              </a:spcBef>
              <a:spcAft>
                <a:spcPts val="0"/>
              </a:spcAft>
              <a:buClr>
                <a:schemeClr val="lt2"/>
              </a:buClr>
              <a:buSzPts val="1500"/>
              <a:buFont typeface="Nunito Light"/>
              <a:buChar char="●"/>
            </a:pPr>
            <a:r>
              <a:rPr lang="en" sz="1500"/>
              <a:t>Introduction of an AI-based framework for monitoring citizens' emotions and perceptions using publicly available social media data</a:t>
            </a:r>
            <a:endParaRPr sz="1500"/>
          </a:p>
          <a:p>
            <a:pPr indent="-323850" lvl="0" marL="457200" rtl="0" algn="l">
              <a:lnSpc>
                <a:spcPct val="115000"/>
              </a:lnSpc>
              <a:spcBef>
                <a:spcPts val="0"/>
              </a:spcBef>
              <a:spcAft>
                <a:spcPts val="0"/>
              </a:spcAft>
              <a:buClr>
                <a:schemeClr val="lt2"/>
              </a:buClr>
              <a:buSzPts val="1500"/>
              <a:buFont typeface="Nunito Light"/>
              <a:buChar char="●"/>
            </a:pPr>
            <a:r>
              <a:rPr lang="en" sz="1500"/>
              <a:t>Illustration of how emotions and negativity evolve during incidents and over time, demonstrated through Twitter responses regarding self-driving vehicles</a:t>
            </a:r>
            <a:endParaRPr sz="1500"/>
          </a:p>
          <a:p>
            <a:pPr indent="-323850" lvl="0" marL="457200" rtl="0" algn="l">
              <a:lnSpc>
                <a:spcPct val="115000"/>
              </a:lnSpc>
              <a:spcBef>
                <a:spcPts val="0"/>
              </a:spcBef>
              <a:spcAft>
                <a:spcPts val="0"/>
              </a:spcAft>
              <a:buClr>
                <a:schemeClr val="lt2"/>
              </a:buClr>
              <a:buSzPts val="1500"/>
              <a:buFont typeface="Nunito Light"/>
              <a:buChar char="●"/>
            </a:pPr>
            <a:r>
              <a:rPr lang="en" sz="1500"/>
              <a:t>Utilization of NLP, probabilistic models, and deep learning to effectively model emotions and detect toxicity within the framework. </a:t>
            </a:r>
            <a:endParaRPr sz="1500"/>
          </a:p>
          <a:p>
            <a:pPr indent="-323850" lvl="0" marL="457200" rtl="0" algn="l">
              <a:lnSpc>
                <a:spcPct val="115000"/>
              </a:lnSpc>
              <a:spcBef>
                <a:spcPts val="0"/>
              </a:spcBef>
              <a:spcAft>
                <a:spcPts val="0"/>
              </a:spcAft>
              <a:buClr>
                <a:schemeClr val="lt2"/>
              </a:buClr>
              <a:buSzPts val="1500"/>
              <a:buFont typeface="Nunito Light"/>
              <a:buChar char="●"/>
            </a:pPr>
            <a:r>
              <a:rPr lang="en" sz="1500"/>
              <a:t>Successful capture and representation of the emotional trends of the city's residents, contributing to the emerging field of using AI to capture citizens' emotional pulse from digital channels. </a:t>
            </a:r>
            <a:endParaRPr sz="1500"/>
          </a:p>
          <a:p>
            <a:pPr indent="-323850" lvl="0" marL="457200" rtl="0" algn="l">
              <a:lnSpc>
                <a:spcPct val="115000"/>
              </a:lnSpc>
              <a:spcBef>
                <a:spcPts val="0"/>
              </a:spcBef>
              <a:spcAft>
                <a:spcPts val="0"/>
              </a:spcAft>
              <a:buClr>
                <a:schemeClr val="lt2"/>
              </a:buClr>
              <a:buSzPts val="1500"/>
              <a:buFont typeface="Nunito Light"/>
              <a:buChar char="●"/>
            </a:pPr>
            <a:r>
              <a:rPr lang="en" sz="1500"/>
              <a:t>Discussion on the broader implications of understanding citizens' emotional pulse, extending beyond industrial strategy development to areas like elections, political campaigns, and governance, highlighting the framework's potential to inform decision-making processes effectively.</a:t>
            </a:r>
            <a:endParaRPr sz="15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 name="Shape 661"/>
        <p:cNvGrpSpPr/>
        <p:nvPr/>
      </p:nvGrpSpPr>
      <p:grpSpPr>
        <a:xfrm>
          <a:off x="0" y="0"/>
          <a:ext cx="0" cy="0"/>
          <a:chOff x="0" y="0"/>
          <a:chExt cx="0" cy="0"/>
        </a:xfrm>
      </p:grpSpPr>
      <p:sp>
        <p:nvSpPr>
          <p:cNvPr id="662" name="Google Shape;662;p61"/>
          <p:cNvSpPr txBox="1"/>
          <p:nvPr>
            <p:ph type="title"/>
          </p:nvPr>
        </p:nvSpPr>
        <p:spPr>
          <a:xfrm>
            <a:off x="2347925" y="20791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pic>
        <p:nvPicPr>
          <p:cNvPr id="663" name="Google Shape;663;p61"/>
          <p:cNvPicPr preferRelativeResize="0"/>
          <p:nvPr/>
        </p:nvPicPr>
        <p:blipFill rotWithShape="1">
          <a:blip r:embed="rId3">
            <a:alphaModFix/>
          </a:blip>
          <a:srcRect b="14844" l="0" r="0" t="14837"/>
          <a:stretch/>
        </p:blipFill>
        <p:spPr>
          <a:xfrm>
            <a:off x="191050" y="3304027"/>
            <a:ext cx="2365975" cy="166375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7" name="Shape 667"/>
        <p:cNvGrpSpPr/>
        <p:nvPr/>
      </p:nvGrpSpPr>
      <p:grpSpPr>
        <a:xfrm>
          <a:off x="0" y="0"/>
          <a:ext cx="0" cy="0"/>
          <a:chOff x="0" y="0"/>
          <a:chExt cx="0" cy="0"/>
        </a:xfrm>
      </p:grpSpPr>
      <p:sp>
        <p:nvSpPr>
          <p:cNvPr id="668" name="Google Shape;668;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THIS CALENDAR</a:t>
            </a:r>
            <a:endParaRPr/>
          </a:p>
        </p:txBody>
      </p:sp>
      <p:graphicFrame>
        <p:nvGraphicFramePr>
          <p:cNvPr id="669" name="Google Shape;669;p62"/>
          <p:cNvGraphicFramePr/>
          <p:nvPr/>
        </p:nvGraphicFramePr>
        <p:xfrm>
          <a:off x="726800" y="1426600"/>
          <a:ext cx="3000000" cy="3000000"/>
        </p:xfrm>
        <a:graphic>
          <a:graphicData uri="http://schemas.openxmlformats.org/drawingml/2006/table">
            <a:tbl>
              <a:tblPr>
                <a:noFill/>
                <a:tableStyleId>{915C794A-2831-4D0E-8247-B07120876FBF}</a:tableStyleId>
              </a:tblPr>
              <a:tblGrid>
                <a:gridCol w="1926000"/>
                <a:gridCol w="1926000"/>
                <a:gridCol w="1926000"/>
                <a:gridCol w="1926000"/>
              </a:tblGrid>
              <a:tr h="145900">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JANUARY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FEBRUARY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MARCH</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APRIL</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259700">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70" name="Google Shape;670;p62"/>
          <p:cNvGraphicFramePr/>
          <p:nvPr/>
        </p:nvGraphicFramePr>
        <p:xfrm>
          <a:off x="726800" y="2474550"/>
          <a:ext cx="3000000" cy="3000000"/>
        </p:xfrm>
        <a:graphic>
          <a:graphicData uri="http://schemas.openxmlformats.org/drawingml/2006/table">
            <a:tbl>
              <a:tblPr>
                <a:noFill/>
                <a:tableStyleId>{915C794A-2831-4D0E-8247-B07120876FBF}</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JUNE</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JULY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AUGUST</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 </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71" name="Google Shape;671;p62"/>
          <p:cNvGraphicFramePr/>
          <p:nvPr/>
        </p:nvGraphicFramePr>
        <p:xfrm>
          <a:off x="726800" y="3522500"/>
          <a:ext cx="3000000" cy="3000000"/>
        </p:xfrm>
        <a:graphic>
          <a:graphicData uri="http://schemas.openxmlformats.org/drawingml/2006/table">
            <a:tbl>
              <a:tblPr>
                <a:noFill/>
                <a:tableStyleId>{915C794A-2831-4D0E-8247-B07120876FBF}</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SEPTEMBER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OCTOBER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NOVEMBER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DECEMBER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5" name="Shape 675"/>
        <p:cNvGrpSpPr/>
        <p:nvPr/>
      </p:nvGrpSpPr>
      <p:grpSpPr>
        <a:xfrm>
          <a:off x="0" y="0"/>
          <a:ext cx="0" cy="0"/>
          <a:chOff x="0" y="0"/>
          <a:chExt cx="0" cy="0"/>
        </a:xfrm>
      </p:grpSpPr>
      <p:sp>
        <p:nvSpPr>
          <p:cNvPr id="676" name="Google Shape;676;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IMPORTANT IDEAS</a:t>
            </a:r>
            <a:endParaRPr/>
          </a:p>
        </p:txBody>
      </p:sp>
      <p:sp>
        <p:nvSpPr>
          <p:cNvPr id="677" name="Google Shape;677;p63"/>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was named after the Roman god of the skies</a:t>
            </a:r>
            <a:endParaRPr/>
          </a:p>
        </p:txBody>
      </p:sp>
      <p:sp>
        <p:nvSpPr>
          <p:cNvPr id="678" name="Google Shape;678;p63"/>
          <p:cNvSpPr txBox="1"/>
          <p:nvPr>
            <p:ph idx="2" type="subTitle"/>
          </p:nvPr>
        </p:nvSpPr>
        <p:spPr>
          <a:xfrm>
            <a:off x="3484350"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679" name="Google Shape;679;p63"/>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and it's composed mostly of hydrogen and helium. Saturn was also named after the Roman god of wealth and agriculture</a:t>
            </a:r>
            <a:endParaRPr/>
          </a:p>
        </p:txBody>
      </p:sp>
      <p:sp>
        <p:nvSpPr>
          <p:cNvPr id="680" name="Google Shape;680;p63"/>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81" name="Google Shape;681;p63"/>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82" name="Google Shape;682;p63"/>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6" name="Shape 686"/>
        <p:cNvGrpSpPr/>
        <p:nvPr/>
      </p:nvGrpSpPr>
      <p:grpSpPr>
        <a:xfrm>
          <a:off x="0" y="0"/>
          <a:ext cx="0" cy="0"/>
          <a:chOff x="0" y="0"/>
          <a:chExt cx="0" cy="0"/>
        </a:xfrm>
      </p:grpSpPr>
      <p:sp>
        <p:nvSpPr>
          <p:cNvPr id="687" name="Google Shape;687;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a:t>
            </a:r>
            <a:r>
              <a:rPr lang="en"/>
              <a:t>USE THIS INFOGRAPHIC</a:t>
            </a:r>
            <a:endParaRPr/>
          </a:p>
        </p:txBody>
      </p:sp>
      <p:graphicFrame>
        <p:nvGraphicFramePr>
          <p:cNvPr id="688" name="Google Shape;688;p64"/>
          <p:cNvGraphicFramePr/>
          <p:nvPr/>
        </p:nvGraphicFramePr>
        <p:xfrm>
          <a:off x="713225" y="1383908"/>
          <a:ext cx="3000000" cy="3000000"/>
        </p:xfrm>
        <a:graphic>
          <a:graphicData uri="http://schemas.openxmlformats.org/drawingml/2006/table">
            <a:tbl>
              <a:tblPr>
                <a:noFill/>
                <a:tableStyleId>{915C794A-2831-4D0E-8247-B07120876FBF}</a:tableStyleId>
              </a:tblPr>
              <a:tblGrid>
                <a:gridCol w="666225"/>
                <a:gridCol w="666150"/>
                <a:gridCol w="2441500"/>
              </a:tblGrid>
              <a:tr h="479525">
                <a:tc gridSpan="3">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PHASES</a:t>
                      </a:r>
                      <a:endParaRPr sz="1600">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1</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OK</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the smallest planet of them all</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2</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extremely hot, even hotter than Mercury</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3</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actually a cold place</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4</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X</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Jupiter is the biggest planet in the Solar System</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89" name="Google Shape;689;p64"/>
          <p:cNvGraphicFramePr/>
          <p:nvPr/>
        </p:nvGraphicFramePr>
        <p:xfrm>
          <a:off x="4656900" y="1387888"/>
          <a:ext cx="3000000" cy="3000000"/>
        </p:xfrm>
        <a:graphic>
          <a:graphicData uri="http://schemas.openxmlformats.org/drawingml/2006/table">
            <a:tbl>
              <a:tblPr>
                <a:noFill/>
                <a:tableStyleId>{915C794A-2831-4D0E-8247-B07120876FBF}</a:tableStyleId>
              </a:tblPr>
              <a:tblGrid>
                <a:gridCol w="539125"/>
                <a:gridCol w="539125"/>
                <a:gridCol w="539125"/>
                <a:gridCol w="539125"/>
                <a:gridCol w="539125"/>
                <a:gridCol w="539125"/>
                <a:gridCol w="539125"/>
              </a:tblGrid>
              <a:tr h="490275">
                <a:tc gridSpan="7">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DATE</a:t>
                      </a:r>
                      <a:endParaRPr sz="16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r>
              <a:tr h="481225">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MO</a:t>
                      </a:r>
                      <a:r>
                        <a:rPr lang="en" sz="1000">
                          <a:solidFill>
                            <a:schemeClr val="lt1"/>
                          </a:solidFill>
                          <a:latin typeface="Lexend Black"/>
                          <a:ea typeface="Lexend Black"/>
                          <a:cs typeface="Lexend Black"/>
                          <a:sym typeface="Lexend Black"/>
                        </a:rPr>
                        <a:t>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TUE</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WEN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THU</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FRI</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SAT</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SUN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3</a:t>
                      </a:r>
                      <a:endParaRPr sz="1200">
                        <a:solidFill>
                          <a:schemeClr val="lt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4</a:t>
                      </a:r>
                      <a:endParaRPr sz="1200">
                        <a:solidFill>
                          <a:schemeClr val="dk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8</a:t>
                      </a:r>
                      <a:endParaRPr sz="1200">
                        <a:solidFill>
                          <a:schemeClr val="lt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10" name="Google Shape;510;p38"/>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Clr>
                <a:schemeClr val="lt2"/>
              </a:buClr>
              <a:buSzPts val="1500"/>
              <a:buFont typeface="Nunito Light"/>
              <a:buChar char="●"/>
            </a:pPr>
            <a:r>
              <a:rPr lang="en" sz="1500"/>
              <a:t>The core concept of smart cities is to develop advanced, automated, and interconnected intelligent industrial applications to create sustainable and livable urban environments</a:t>
            </a:r>
            <a:endParaRPr sz="1500"/>
          </a:p>
          <a:p>
            <a:pPr indent="-323850" lvl="0" marL="457200" rtl="0" algn="l">
              <a:spcBef>
                <a:spcPts val="0"/>
              </a:spcBef>
              <a:spcAft>
                <a:spcPts val="0"/>
              </a:spcAft>
              <a:buClr>
                <a:schemeClr val="lt2"/>
              </a:buClr>
              <a:buSzPts val="1500"/>
              <a:buFont typeface="Nunito Light"/>
              <a:buChar char="●"/>
            </a:pPr>
            <a:r>
              <a:rPr lang="en" sz="1500"/>
              <a:t>Despite being the central element maintaining the vitality of the city, citizens receive limited attention in the development of smart cities</a:t>
            </a:r>
            <a:endParaRPr sz="1500"/>
          </a:p>
          <a:p>
            <a:pPr indent="-323850" lvl="0" marL="457200" rtl="0" algn="l">
              <a:spcBef>
                <a:spcPts val="0"/>
              </a:spcBef>
              <a:spcAft>
                <a:spcPts val="0"/>
              </a:spcAft>
              <a:buClr>
                <a:schemeClr val="lt2"/>
              </a:buClr>
              <a:buSzPts val="1500"/>
              <a:buFont typeface="Nunito Light"/>
              <a:buChar char="●"/>
            </a:pPr>
            <a:r>
              <a:rPr lang="en" sz="1500"/>
              <a:t>Understanding citizens' emotions and perceptions towards industrial applications is crucial, especially in the context of smart city environments</a:t>
            </a:r>
            <a:endParaRPr sz="1500"/>
          </a:p>
          <a:p>
            <a:pPr indent="-323850" lvl="0" marL="457200" rtl="0" algn="l">
              <a:spcBef>
                <a:spcPts val="0"/>
              </a:spcBef>
              <a:spcAft>
                <a:spcPts val="0"/>
              </a:spcAft>
              <a:buClr>
                <a:schemeClr val="lt2"/>
              </a:buClr>
              <a:buSzPts val="1500"/>
              <a:buFont typeface="Nunito Light"/>
              <a:buChar char="●"/>
            </a:pPr>
            <a:r>
              <a:rPr lang="en" sz="1500"/>
              <a:t>The rise of social media and the resulting wealth of data provide a significant opportunity to capture citizens' emotions, feelings, and thoughts</a:t>
            </a:r>
            <a:endParaRPr sz="1500"/>
          </a:p>
          <a:p>
            <a:pPr indent="-323850" lvl="0" marL="457200" rtl="0" algn="l">
              <a:spcBef>
                <a:spcPts val="0"/>
              </a:spcBef>
              <a:spcAft>
                <a:spcPts val="0"/>
              </a:spcAft>
              <a:buClr>
                <a:schemeClr val="lt2"/>
              </a:buClr>
              <a:buSzPts val="1500"/>
              <a:buFont typeface="Nunito Light"/>
              <a:buChar char="●"/>
            </a:pPr>
            <a:r>
              <a:rPr lang="en" sz="1500"/>
              <a:t>This paper proposes an AI-based emotion observation framework aimed at monitoring the emotional pulse of the city through social media data and analyzing the negativity of public opinion</a:t>
            </a:r>
            <a:endParaRPr sz="1500"/>
          </a:p>
          <a:p>
            <a:pPr indent="-323850" lvl="0" marL="457200" rtl="0" algn="l">
              <a:spcBef>
                <a:spcPts val="0"/>
              </a:spcBef>
              <a:spcAft>
                <a:spcPts val="0"/>
              </a:spcAft>
              <a:buClr>
                <a:schemeClr val="lt2"/>
              </a:buClr>
              <a:buSzPts val="1500"/>
              <a:buFont typeface="Nunito Light"/>
              <a:buChar char="●"/>
            </a:pPr>
            <a:r>
              <a:rPr lang="en" sz="1500"/>
              <a:t>By utilizing social media data, particularly Twitter responses to self-driving vehicles, this framework demonstrates its potential application in smart cities and provides an effective means for industrial leaders and policymakers to survey citizens</a:t>
            </a:r>
            <a:endParaRPr sz="1500"/>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3" name="Shape 693"/>
        <p:cNvGrpSpPr/>
        <p:nvPr/>
      </p:nvGrpSpPr>
      <p:grpSpPr>
        <a:xfrm>
          <a:off x="0" y="0"/>
          <a:ext cx="0" cy="0"/>
          <a:chOff x="0" y="0"/>
          <a:chExt cx="0" cy="0"/>
        </a:xfrm>
      </p:grpSpPr>
      <p:sp>
        <p:nvSpPr>
          <p:cNvPr id="694" name="Google Shape;694;p65"/>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695" name="Google Shape;695;p65"/>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696" name="Google Shape;696;p65"/>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t>
            </a:r>
            <a:endParaRPr/>
          </a:p>
        </p:txBody>
      </p:sp>
      <p:sp>
        <p:nvSpPr>
          <p:cNvPr id="697" name="Google Shape;697;p65"/>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698" name="Google Shape;698;p65"/>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99" name="Google Shape;699;p65"/>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00" name="Google Shape;700;p65"/>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01" name="Google Shape;701;p65"/>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02" name="Google Shape;702;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THESE ARE</a:t>
            </a:r>
            <a:r>
              <a:rPr lang="en"/>
              <a:t> FOUR IDEAS</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 name="Shape 706"/>
        <p:cNvGrpSpPr/>
        <p:nvPr/>
      </p:nvGrpSpPr>
      <p:grpSpPr>
        <a:xfrm>
          <a:off x="0" y="0"/>
          <a:ext cx="0" cy="0"/>
          <a:chOff x="0" y="0"/>
          <a:chExt cx="0" cy="0"/>
        </a:xfrm>
      </p:grpSpPr>
      <p:sp>
        <p:nvSpPr>
          <p:cNvPr id="707" name="Google Shape;707;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ANOTHER INFOGRAPHIC</a:t>
            </a:r>
            <a:endParaRPr/>
          </a:p>
        </p:txBody>
      </p:sp>
      <p:sp>
        <p:nvSpPr>
          <p:cNvPr id="708" name="Google Shape;708;p66"/>
          <p:cNvSpPr txBox="1"/>
          <p:nvPr/>
        </p:nvSpPr>
        <p:spPr>
          <a:xfrm>
            <a:off x="720000" y="2618375"/>
            <a:ext cx="1404600" cy="35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exend Black"/>
                <a:ea typeface="Lexend Black"/>
                <a:cs typeface="Lexend Black"/>
                <a:sym typeface="Lexend Black"/>
              </a:rPr>
              <a:t>PROJECT</a:t>
            </a:r>
            <a:endParaRPr sz="1800">
              <a:solidFill>
                <a:schemeClr val="dk1"/>
              </a:solidFill>
              <a:latin typeface="Lexend Black"/>
              <a:ea typeface="Lexend Black"/>
              <a:cs typeface="Lexend Black"/>
              <a:sym typeface="Lexend Black"/>
            </a:endParaRPr>
          </a:p>
        </p:txBody>
      </p:sp>
      <p:cxnSp>
        <p:nvCxnSpPr>
          <p:cNvPr id="709" name="Google Shape;709;p66"/>
          <p:cNvCxnSpPr>
            <a:stCxn id="708" idx="3"/>
            <a:endCxn id="710" idx="1"/>
          </p:cNvCxnSpPr>
          <p:nvPr/>
        </p:nvCxnSpPr>
        <p:spPr>
          <a:xfrm flipH="1" rot="10800000">
            <a:off x="2124600" y="1781975"/>
            <a:ext cx="193200" cy="10158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711" name="Google Shape;711;p66"/>
          <p:cNvCxnSpPr>
            <a:stCxn id="708" idx="3"/>
            <a:endCxn id="712" idx="1"/>
          </p:cNvCxnSpPr>
          <p:nvPr/>
        </p:nvCxnSpPr>
        <p:spPr>
          <a:xfrm>
            <a:off x="2124600" y="2797775"/>
            <a:ext cx="193200" cy="9276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713" name="Google Shape;713;p66"/>
          <p:cNvCxnSpPr>
            <a:stCxn id="710" idx="3"/>
            <a:endCxn id="714" idx="1"/>
          </p:cNvCxnSpPr>
          <p:nvPr/>
        </p:nvCxnSpPr>
        <p:spPr>
          <a:xfrm flipH="1" rot="10800000">
            <a:off x="4312587" y="1328441"/>
            <a:ext cx="193200" cy="453600"/>
          </a:xfrm>
          <a:prstGeom prst="bentConnector3">
            <a:avLst>
              <a:gd fmla="val 50019" name="adj1"/>
            </a:avLst>
          </a:prstGeom>
          <a:noFill/>
          <a:ln cap="flat" cmpd="sng" w="9525">
            <a:solidFill>
              <a:schemeClr val="lt2"/>
            </a:solidFill>
            <a:prstDash val="solid"/>
            <a:round/>
            <a:headEnd len="med" w="med" type="none"/>
            <a:tailEnd len="med" w="med" type="none"/>
          </a:ln>
        </p:spPr>
      </p:cxnSp>
      <p:cxnSp>
        <p:nvCxnSpPr>
          <p:cNvPr id="715" name="Google Shape;715;p66"/>
          <p:cNvCxnSpPr>
            <a:stCxn id="710" idx="3"/>
            <a:endCxn id="716" idx="1"/>
          </p:cNvCxnSpPr>
          <p:nvPr/>
        </p:nvCxnSpPr>
        <p:spPr>
          <a:xfrm>
            <a:off x="4312587" y="1782041"/>
            <a:ext cx="193200" cy="5112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717" name="Google Shape;717;p66"/>
          <p:cNvCxnSpPr>
            <a:stCxn id="712" idx="3"/>
            <a:endCxn id="718" idx="1"/>
          </p:cNvCxnSpPr>
          <p:nvPr/>
        </p:nvCxnSpPr>
        <p:spPr>
          <a:xfrm flipH="1" rot="10800000">
            <a:off x="4312587" y="3211097"/>
            <a:ext cx="193200" cy="514200"/>
          </a:xfrm>
          <a:prstGeom prst="bentConnector3">
            <a:avLst>
              <a:gd fmla="val 50016" name="adj1"/>
            </a:avLst>
          </a:prstGeom>
          <a:noFill/>
          <a:ln cap="flat" cmpd="sng" w="9525">
            <a:solidFill>
              <a:schemeClr val="lt2"/>
            </a:solidFill>
            <a:prstDash val="solid"/>
            <a:round/>
            <a:headEnd len="med" w="med" type="none"/>
            <a:tailEnd len="med" w="med" type="none"/>
          </a:ln>
        </p:spPr>
      </p:cxnSp>
      <p:cxnSp>
        <p:nvCxnSpPr>
          <p:cNvPr id="719" name="Google Shape;719;p66"/>
          <p:cNvCxnSpPr>
            <a:stCxn id="712" idx="3"/>
            <a:endCxn id="720" idx="1"/>
          </p:cNvCxnSpPr>
          <p:nvPr/>
        </p:nvCxnSpPr>
        <p:spPr>
          <a:xfrm>
            <a:off x="4312587" y="3725297"/>
            <a:ext cx="193200" cy="450600"/>
          </a:xfrm>
          <a:prstGeom prst="bentConnector3">
            <a:avLst>
              <a:gd fmla="val 50022" name="adj1"/>
            </a:avLst>
          </a:prstGeom>
          <a:noFill/>
          <a:ln cap="flat" cmpd="sng" w="9525">
            <a:solidFill>
              <a:schemeClr val="lt2"/>
            </a:solidFill>
            <a:prstDash val="solid"/>
            <a:round/>
            <a:headEnd len="med" w="med" type="none"/>
            <a:tailEnd len="med" w="med" type="none"/>
          </a:ln>
        </p:spPr>
      </p:cxnSp>
      <p:sp>
        <p:nvSpPr>
          <p:cNvPr id="710" name="Google Shape;710;p66"/>
          <p:cNvSpPr txBox="1"/>
          <p:nvPr/>
        </p:nvSpPr>
        <p:spPr>
          <a:xfrm>
            <a:off x="2317887" y="1567241"/>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EARTH</a:t>
            </a:r>
            <a:endParaRPr sz="2000">
              <a:solidFill>
                <a:schemeClr val="dk1"/>
              </a:solidFill>
              <a:latin typeface="Lexend Black"/>
              <a:ea typeface="Lexend Black"/>
              <a:cs typeface="Lexend Black"/>
              <a:sym typeface="Lexend Black"/>
            </a:endParaRPr>
          </a:p>
        </p:txBody>
      </p:sp>
      <p:sp>
        <p:nvSpPr>
          <p:cNvPr id="721" name="Google Shape;721;p66"/>
          <p:cNvSpPr txBox="1"/>
          <p:nvPr/>
        </p:nvSpPr>
        <p:spPr>
          <a:xfrm>
            <a:off x="2317887" y="1987857"/>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712" name="Google Shape;712;p66"/>
          <p:cNvSpPr txBox="1"/>
          <p:nvPr/>
        </p:nvSpPr>
        <p:spPr>
          <a:xfrm>
            <a:off x="2317887" y="3510497"/>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sp>
        <p:nvSpPr>
          <p:cNvPr id="722" name="Google Shape;722;p66"/>
          <p:cNvSpPr txBox="1"/>
          <p:nvPr/>
        </p:nvSpPr>
        <p:spPr>
          <a:xfrm>
            <a:off x="2317887" y="3931113"/>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the biggest planet in the Solar System</a:t>
            </a:r>
            <a:endParaRPr sz="1200">
              <a:solidFill>
                <a:schemeClr val="dk1"/>
              </a:solidFill>
              <a:latin typeface="Inter"/>
              <a:ea typeface="Inter"/>
              <a:cs typeface="Inter"/>
              <a:sym typeface="Inter"/>
            </a:endParaRPr>
          </a:p>
        </p:txBody>
      </p:sp>
      <p:sp>
        <p:nvSpPr>
          <p:cNvPr id="718" name="Google Shape;718;p66"/>
          <p:cNvSpPr txBox="1"/>
          <p:nvPr/>
        </p:nvSpPr>
        <p:spPr>
          <a:xfrm>
            <a:off x="4505850" y="3039837"/>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SATURN</a:t>
            </a:r>
            <a:endParaRPr sz="2000">
              <a:solidFill>
                <a:schemeClr val="dk1"/>
              </a:solidFill>
              <a:latin typeface="Lexend Black"/>
              <a:ea typeface="Lexend Black"/>
              <a:cs typeface="Lexend Black"/>
              <a:sym typeface="Lexend Black"/>
            </a:endParaRPr>
          </a:p>
        </p:txBody>
      </p:sp>
      <p:sp>
        <p:nvSpPr>
          <p:cNvPr id="723" name="Google Shape;723;p66"/>
          <p:cNvSpPr txBox="1"/>
          <p:nvPr/>
        </p:nvSpPr>
        <p:spPr>
          <a:xfrm>
            <a:off x="4505860" y="3335066"/>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composed of hydrogen and helium</a:t>
            </a:r>
            <a:endParaRPr sz="1200">
              <a:solidFill>
                <a:schemeClr val="dk1"/>
              </a:solidFill>
              <a:latin typeface="Inter"/>
              <a:ea typeface="Inter"/>
              <a:cs typeface="Inter"/>
              <a:sym typeface="Inter"/>
            </a:endParaRPr>
          </a:p>
        </p:txBody>
      </p:sp>
      <p:sp>
        <p:nvSpPr>
          <p:cNvPr id="714" name="Google Shape;714;p66"/>
          <p:cNvSpPr txBox="1"/>
          <p:nvPr/>
        </p:nvSpPr>
        <p:spPr>
          <a:xfrm>
            <a:off x="4505862" y="1157164"/>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MOON</a:t>
            </a:r>
            <a:endParaRPr sz="2000">
              <a:solidFill>
                <a:schemeClr val="dk1"/>
              </a:solidFill>
              <a:latin typeface="Lexend Black"/>
              <a:ea typeface="Lexend Black"/>
              <a:cs typeface="Lexend Black"/>
              <a:sym typeface="Lexend Black"/>
            </a:endParaRPr>
          </a:p>
        </p:txBody>
      </p:sp>
      <p:sp>
        <p:nvSpPr>
          <p:cNvPr id="724" name="Google Shape;724;p66"/>
          <p:cNvSpPr txBox="1"/>
          <p:nvPr/>
        </p:nvSpPr>
        <p:spPr>
          <a:xfrm>
            <a:off x="4505862" y="1452394"/>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716" name="Google Shape;716;p66"/>
          <p:cNvSpPr txBox="1"/>
          <p:nvPr/>
        </p:nvSpPr>
        <p:spPr>
          <a:xfrm>
            <a:off x="4505875" y="2121911"/>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NEPTUNE</a:t>
            </a:r>
            <a:endParaRPr sz="2000">
              <a:solidFill>
                <a:schemeClr val="dk1"/>
              </a:solidFill>
              <a:latin typeface="Lexend Black"/>
              <a:ea typeface="Lexend Black"/>
              <a:cs typeface="Lexend Black"/>
              <a:sym typeface="Lexend Black"/>
            </a:endParaRPr>
          </a:p>
        </p:txBody>
      </p:sp>
      <p:sp>
        <p:nvSpPr>
          <p:cNvPr id="725" name="Google Shape;725;p66"/>
          <p:cNvSpPr txBox="1"/>
          <p:nvPr/>
        </p:nvSpPr>
        <p:spPr>
          <a:xfrm>
            <a:off x="4505880" y="2417141"/>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Neptune is the farthest planet from the Sun </a:t>
            </a:r>
            <a:endParaRPr sz="1200">
              <a:solidFill>
                <a:schemeClr val="dk1"/>
              </a:solidFill>
              <a:latin typeface="Inter"/>
              <a:ea typeface="Inter"/>
              <a:cs typeface="Inter"/>
              <a:sym typeface="Inter"/>
            </a:endParaRPr>
          </a:p>
        </p:txBody>
      </p:sp>
      <p:sp>
        <p:nvSpPr>
          <p:cNvPr id="720" name="Google Shape;720;p66"/>
          <p:cNvSpPr txBox="1"/>
          <p:nvPr/>
        </p:nvSpPr>
        <p:spPr>
          <a:xfrm>
            <a:off x="4505871" y="4004583"/>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726" name="Google Shape;726;p66"/>
          <p:cNvSpPr txBox="1"/>
          <p:nvPr/>
        </p:nvSpPr>
        <p:spPr>
          <a:xfrm>
            <a:off x="4505886" y="4299809"/>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 name="Shape 730"/>
        <p:cNvGrpSpPr/>
        <p:nvPr/>
      </p:nvGrpSpPr>
      <p:grpSpPr>
        <a:xfrm>
          <a:off x="0" y="0"/>
          <a:ext cx="0" cy="0"/>
          <a:chOff x="0" y="0"/>
          <a:chExt cx="0" cy="0"/>
        </a:xfrm>
      </p:grpSpPr>
      <p:sp>
        <p:nvSpPr>
          <p:cNvPr id="731" name="Google Shape;731;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a:t>
            </a:r>
            <a:endParaRPr/>
          </a:p>
        </p:txBody>
      </p:sp>
      <p:sp>
        <p:nvSpPr>
          <p:cNvPr id="732" name="Google Shape;732;p67"/>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733" name="Google Shape;733;p67"/>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734" name="Google Shape;734;p67"/>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 This is where we all live</a:t>
            </a:r>
            <a:endParaRPr/>
          </a:p>
        </p:txBody>
      </p:sp>
      <p:sp>
        <p:nvSpPr>
          <p:cNvPr id="735" name="Google Shape;735;p67"/>
          <p:cNvSpPr txBox="1"/>
          <p:nvPr>
            <p:ph idx="4" type="subTitle"/>
          </p:nvPr>
        </p:nvSpPr>
        <p:spPr>
          <a:xfrm>
            <a:off x="3578998"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736" name="Google Shape;736;p67"/>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a:t>
            </a:r>
            <a:endParaRPr/>
          </a:p>
        </p:txBody>
      </p:sp>
      <p:sp>
        <p:nvSpPr>
          <p:cNvPr id="737" name="Google Shape;737;p67"/>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738" name="Google Shape;738;p67"/>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39" name="Google Shape;739;p67"/>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40" name="Google Shape;740;p67"/>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41" name="Google Shape;741;p67"/>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742" name="Google Shape;742;p67"/>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43" name="Google Shape;743;p67"/>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 name="Shape 747"/>
        <p:cNvGrpSpPr/>
        <p:nvPr/>
      </p:nvGrpSpPr>
      <p:grpSpPr>
        <a:xfrm>
          <a:off x="0" y="0"/>
          <a:ext cx="0" cy="0"/>
          <a:chOff x="0" y="0"/>
          <a:chExt cx="0" cy="0"/>
        </a:xfrm>
      </p:grpSpPr>
      <p:sp>
        <p:nvSpPr>
          <p:cNvPr id="748" name="Google Shape;748;p68"/>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pic>
        <p:nvPicPr>
          <p:cNvPr id="749" name="Google Shape;749;p68"/>
          <p:cNvPicPr preferRelativeResize="0"/>
          <p:nvPr/>
        </p:nvPicPr>
        <p:blipFill>
          <a:blip r:embed="rId3">
            <a:alphaModFix/>
          </a:blip>
          <a:stretch>
            <a:fillRect/>
          </a:stretch>
        </p:blipFill>
        <p:spPr>
          <a:xfrm>
            <a:off x="3997075" y="3286600"/>
            <a:ext cx="1159200" cy="1035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69"/>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755" name="Google Shape;755;p69"/>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pic>
        <p:nvPicPr>
          <p:cNvPr id="756" name="Google Shape;756;p69"/>
          <p:cNvPicPr preferRelativeResize="0"/>
          <p:nvPr/>
        </p:nvPicPr>
        <p:blipFill>
          <a:blip r:embed="rId3">
            <a:alphaModFix/>
          </a:blip>
          <a:stretch>
            <a:fillRect/>
          </a:stretch>
        </p:blipFill>
        <p:spPr>
          <a:xfrm>
            <a:off x="6616175" y="3346538"/>
            <a:ext cx="1159200" cy="10350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0" name="Shape 760"/>
        <p:cNvGrpSpPr/>
        <p:nvPr/>
      </p:nvGrpSpPr>
      <p:grpSpPr>
        <a:xfrm>
          <a:off x="0" y="0"/>
          <a:ext cx="0" cy="0"/>
          <a:chOff x="0" y="0"/>
          <a:chExt cx="0" cy="0"/>
        </a:xfrm>
      </p:grpSpPr>
      <p:pic>
        <p:nvPicPr>
          <p:cNvPr id="761" name="Google Shape;761;p70"/>
          <p:cNvPicPr preferRelativeResize="0"/>
          <p:nvPr>
            <p:ph idx="2" type="pic"/>
          </p:nvPr>
        </p:nvPicPr>
        <p:blipFill rotWithShape="1">
          <a:blip r:embed="rId3">
            <a:alphaModFix/>
          </a:blip>
          <a:srcRect b="7741" l="0" r="0" t="7749"/>
          <a:stretch/>
        </p:blipFill>
        <p:spPr>
          <a:xfrm>
            <a:off x="0" y="0"/>
            <a:ext cx="9144000" cy="5143501"/>
          </a:xfrm>
          <a:prstGeom prst="rect">
            <a:avLst/>
          </a:prstGeom>
        </p:spPr>
      </p:pic>
      <p:sp>
        <p:nvSpPr>
          <p:cNvPr id="762" name="Google Shape;762;p70"/>
          <p:cNvSpPr/>
          <p:nvPr/>
        </p:nvSpPr>
        <p:spPr>
          <a:xfrm>
            <a:off x="142950" y="113850"/>
            <a:ext cx="8856900" cy="4915800"/>
          </a:xfrm>
          <a:prstGeom prst="frame">
            <a:avLst>
              <a:gd fmla="val 228" name="adj1"/>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63" name="Google Shape;763;p70"/>
          <p:cNvSpPr txBox="1"/>
          <p:nvPr>
            <p:ph type="title"/>
          </p:nvPr>
        </p:nvSpPr>
        <p:spPr>
          <a:xfrm>
            <a:off x="720000" y="40144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764" name="Google Shape;764;p70"/>
          <p:cNvSpPr/>
          <p:nvPr/>
        </p:nvSpPr>
        <p:spPr>
          <a:xfrm>
            <a:off x="8608469" y="4634729"/>
            <a:ext cx="386700" cy="3867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8" name="Shape 768"/>
        <p:cNvGrpSpPr/>
        <p:nvPr/>
      </p:nvGrpSpPr>
      <p:grpSpPr>
        <a:xfrm>
          <a:off x="0" y="0"/>
          <a:ext cx="0" cy="0"/>
          <a:chOff x="0" y="0"/>
          <a:chExt cx="0" cy="0"/>
        </a:xfrm>
      </p:grpSpPr>
      <p:pic>
        <p:nvPicPr>
          <p:cNvPr id="769" name="Google Shape;769;p71"/>
          <p:cNvPicPr preferRelativeResize="0"/>
          <p:nvPr>
            <p:ph idx="2" type="pic"/>
          </p:nvPr>
        </p:nvPicPr>
        <p:blipFill rotWithShape="1">
          <a:blip r:embed="rId3">
            <a:alphaModFix/>
          </a:blip>
          <a:srcRect b="0" l="41813" r="10605" t="0"/>
          <a:stretch/>
        </p:blipFill>
        <p:spPr>
          <a:xfrm>
            <a:off x="5273100" y="533863"/>
            <a:ext cx="2910022" cy="4075777"/>
          </a:xfrm>
          <a:prstGeom prst="rect">
            <a:avLst/>
          </a:prstGeom>
        </p:spPr>
      </p:pic>
      <p:sp>
        <p:nvSpPr>
          <p:cNvPr id="770" name="Google Shape;770;p71"/>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771" name="Google Shape;771;p71"/>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772" name="Google Shape;772;p71"/>
          <p:cNvPicPr preferRelativeResize="0"/>
          <p:nvPr/>
        </p:nvPicPr>
        <p:blipFill>
          <a:blip r:embed="rId4">
            <a:alphaModFix/>
          </a:blip>
          <a:stretch>
            <a:fillRect/>
          </a:stretch>
        </p:blipFill>
        <p:spPr>
          <a:xfrm>
            <a:off x="816225" y="3079625"/>
            <a:ext cx="1159200" cy="103500"/>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72"/>
          <p:cNvSpPr txBox="1"/>
          <p:nvPr>
            <p:ph type="title"/>
          </p:nvPr>
        </p:nvSpPr>
        <p:spPr>
          <a:xfrm>
            <a:off x="1284000" y="1634589"/>
            <a:ext cx="6576000" cy="107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778" name="Google Shape;778;p72"/>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779" name="Google Shape;779;p72"/>
          <p:cNvPicPr preferRelativeResize="0"/>
          <p:nvPr/>
        </p:nvPicPr>
        <p:blipFill>
          <a:blip r:embed="rId3">
            <a:alphaModFix/>
          </a:blip>
          <a:stretch>
            <a:fillRect/>
          </a:stretch>
        </p:blipFill>
        <p:spPr>
          <a:xfrm>
            <a:off x="3997075" y="2858275"/>
            <a:ext cx="1159200" cy="103500"/>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 name="Shape 783"/>
        <p:cNvGrpSpPr/>
        <p:nvPr/>
      </p:nvGrpSpPr>
      <p:grpSpPr>
        <a:xfrm>
          <a:off x="0" y="0"/>
          <a:ext cx="0" cy="0"/>
          <a:chOff x="0" y="0"/>
          <a:chExt cx="0" cy="0"/>
        </a:xfrm>
      </p:grpSpPr>
      <p:sp>
        <p:nvSpPr>
          <p:cNvPr id="784" name="Google Shape;784;p73"/>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785" name="Google Shape;785;p73"/>
          <p:cNvSpPr txBox="1"/>
          <p:nvPr>
            <p:ph type="title"/>
          </p:nvPr>
        </p:nvSpPr>
        <p:spPr>
          <a:xfrm>
            <a:off x="2582625" y="539499"/>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786" name="Google Shape;786;p73"/>
          <p:cNvSpPr txBox="1"/>
          <p:nvPr>
            <p:ph idx="2" type="title"/>
          </p:nvPr>
        </p:nvSpPr>
        <p:spPr>
          <a:xfrm>
            <a:off x="2582625" y="1951143"/>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787" name="Google Shape;787;p73"/>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788" name="Google Shape;788;p73"/>
          <p:cNvSpPr txBox="1"/>
          <p:nvPr>
            <p:ph idx="4" type="title"/>
          </p:nvPr>
        </p:nvSpPr>
        <p:spPr>
          <a:xfrm>
            <a:off x="2582625" y="3362786"/>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789" name="Google Shape;789;p73"/>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pic>
        <p:nvPicPr>
          <p:cNvPr id="790" name="Google Shape;790;p73"/>
          <p:cNvPicPr preferRelativeResize="0"/>
          <p:nvPr/>
        </p:nvPicPr>
        <p:blipFill>
          <a:blip r:embed="rId3">
            <a:alphaModFix/>
          </a:blip>
          <a:stretch>
            <a:fillRect/>
          </a:stretch>
        </p:blipFill>
        <p:spPr>
          <a:xfrm>
            <a:off x="2696150" y="1261642"/>
            <a:ext cx="1159200" cy="103500"/>
          </a:xfrm>
          <a:prstGeom prst="rect">
            <a:avLst/>
          </a:prstGeom>
          <a:noFill/>
          <a:ln>
            <a:noFill/>
          </a:ln>
        </p:spPr>
      </p:pic>
      <p:pic>
        <p:nvPicPr>
          <p:cNvPr id="791" name="Google Shape;791;p73"/>
          <p:cNvPicPr preferRelativeResize="0"/>
          <p:nvPr/>
        </p:nvPicPr>
        <p:blipFill>
          <a:blip r:embed="rId3">
            <a:alphaModFix/>
          </a:blip>
          <a:stretch>
            <a:fillRect/>
          </a:stretch>
        </p:blipFill>
        <p:spPr>
          <a:xfrm>
            <a:off x="2696150" y="2673317"/>
            <a:ext cx="1159200" cy="103500"/>
          </a:xfrm>
          <a:prstGeom prst="rect">
            <a:avLst/>
          </a:prstGeom>
          <a:noFill/>
          <a:ln>
            <a:noFill/>
          </a:ln>
        </p:spPr>
      </p:pic>
      <p:pic>
        <p:nvPicPr>
          <p:cNvPr id="792" name="Google Shape;792;p73"/>
          <p:cNvPicPr preferRelativeResize="0"/>
          <p:nvPr/>
        </p:nvPicPr>
        <p:blipFill>
          <a:blip r:embed="rId3">
            <a:alphaModFix/>
          </a:blip>
          <a:stretch>
            <a:fillRect/>
          </a:stretch>
        </p:blipFill>
        <p:spPr>
          <a:xfrm>
            <a:off x="2696150" y="4084992"/>
            <a:ext cx="1159200" cy="103500"/>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 name="Shape 796"/>
        <p:cNvGrpSpPr/>
        <p:nvPr/>
      </p:nvGrpSpPr>
      <p:grpSpPr>
        <a:xfrm>
          <a:off x="0" y="0"/>
          <a:ext cx="0" cy="0"/>
          <a:chOff x="0" y="0"/>
          <a:chExt cx="0" cy="0"/>
        </a:xfrm>
      </p:grpSpPr>
      <p:sp>
        <p:nvSpPr>
          <p:cNvPr id="797" name="Google Shape;797;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ALSO USE THIS INFOGRAPHIC</a:t>
            </a:r>
            <a:endParaRPr/>
          </a:p>
        </p:txBody>
      </p:sp>
      <p:sp>
        <p:nvSpPr>
          <p:cNvPr id="798" name="Google Shape;798;p74"/>
          <p:cNvSpPr txBox="1"/>
          <p:nvPr/>
        </p:nvSpPr>
        <p:spPr>
          <a:xfrm flipH="1">
            <a:off x="713221"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DEFINE</a:t>
            </a:r>
            <a:endParaRPr sz="2000">
              <a:solidFill>
                <a:schemeClr val="dk1"/>
              </a:solidFill>
              <a:latin typeface="Lexend Black"/>
              <a:ea typeface="Lexend Black"/>
              <a:cs typeface="Lexend Black"/>
              <a:sym typeface="Lexend Black"/>
            </a:endParaRPr>
          </a:p>
        </p:txBody>
      </p:sp>
      <p:sp>
        <p:nvSpPr>
          <p:cNvPr id="799" name="Google Shape;799;p74"/>
          <p:cNvSpPr txBox="1"/>
          <p:nvPr/>
        </p:nvSpPr>
        <p:spPr>
          <a:xfrm flipH="1">
            <a:off x="713221" y="2055659"/>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
        <p:nvSpPr>
          <p:cNvPr id="800" name="Google Shape;800;p74"/>
          <p:cNvSpPr txBox="1"/>
          <p:nvPr/>
        </p:nvSpPr>
        <p:spPr>
          <a:xfrm flipH="1">
            <a:off x="713226"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biggest planet of them all</a:t>
            </a:r>
            <a:endParaRPr sz="1200">
              <a:solidFill>
                <a:schemeClr val="dk1"/>
              </a:solidFill>
              <a:latin typeface="Inter"/>
              <a:ea typeface="Inter"/>
              <a:cs typeface="Inter"/>
              <a:sym typeface="Inter"/>
            </a:endParaRPr>
          </a:p>
        </p:txBody>
      </p:sp>
      <p:sp>
        <p:nvSpPr>
          <p:cNvPr id="801" name="Google Shape;801;p74"/>
          <p:cNvSpPr txBox="1"/>
          <p:nvPr/>
        </p:nvSpPr>
        <p:spPr>
          <a:xfrm flipH="1">
            <a:off x="713221" y="2984106"/>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802" name="Google Shape;802;p74"/>
          <p:cNvSpPr txBox="1"/>
          <p:nvPr/>
        </p:nvSpPr>
        <p:spPr>
          <a:xfrm>
            <a:off x="3617069"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is the second planet from the Sun</a:t>
            </a:r>
            <a:endParaRPr sz="1200">
              <a:solidFill>
                <a:schemeClr val="dk1"/>
              </a:solidFill>
              <a:latin typeface="Inter"/>
              <a:ea typeface="Inter"/>
              <a:cs typeface="Inter"/>
              <a:sym typeface="Inter"/>
            </a:endParaRPr>
          </a:p>
        </p:txBody>
      </p:sp>
      <p:sp>
        <p:nvSpPr>
          <p:cNvPr id="803" name="Google Shape;803;p74"/>
          <p:cNvSpPr txBox="1"/>
          <p:nvPr/>
        </p:nvSpPr>
        <p:spPr>
          <a:xfrm>
            <a:off x="3617069"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planet to the Sun</a:t>
            </a:r>
            <a:endParaRPr sz="1200">
              <a:solidFill>
                <a:schemeClr val="dk1"/>
              </a:solidFill>
              <a:latin typeface="Inter"/>
              <a:ea typeface="Inter"/>
              <a:cs typeface="Inter"/>
              <a:sym typeface="Inter"/>
            </a:endParaRPr>
          </a:p>
        </p:txBody>
      </p:sp>
      <p:sp>
        <p:nvSpPr>
          <p:cNvPr id="804" name="Google Shape;804;p74"/>
          <p:cNvSpPr txBox="1"/>
          <p:nvPr/>
        </p:nvSpPr>
        <p:spPr>
          <a:xfrm>
            <a:off x="3617069"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is the third planet from the Sun</a:t>
            </a:r>
            <a:endParaRPr sz="1200">
              <a:solidFill>
                <a:schemeClr val="dk1"/>
              </a:solidFill>
              <a:latin typeface="Inter"/>
              <a:ea typeface="Inter"/>
              <a:cs typeface="Inter"/>
              <a:sym typeface="Inter"/>
            </a:endParaRPr>
          </a:p>
        </p:txBody>
      </p:sp>
      <p:sp>
        <p:nvSpPr>
          <p:cNvPr id="805" name="Google Shape;805;p74"/>
          <p:cNvSpPr txBox="1"/>
          <p:nvPr/>
        </p:nvSpPr>
        <p:spPr>
          <a:xfrm flipH="1">
            <a:off x="3617069"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PLAN</a:t>
            </a:r>
            <a:endParaRPr sz="2000">
              <a:solidFill>
                <a:schemeClr val="dk1"/>
              </a:solidFill>
              <a:latin typeface="Lexend Black"/>
              <a:ea typeface="Lexend Black"/>
              <a:cs typeface="Lexend Black"/>
              <a:sym typeface="Lexend Black"/>
            </a:endParaRPr>
          </a:p>
        </p:txBody>
      </p:sp>
      <p:cxnSp>
        <p:nvCxnSpPr>
          <p:cNvPr id="806" name="Google Shape;806;p74"/>
          <p:cNvCxnSpPr>
            <a:stCxn id="799" idx="1"/>
            <a:endCxn id="803" idx="1"/>
          </p:cNvCxnSpPr>
          <p:nvPr/>
        </p:nvCxnSpPr>
        <p:spPr>
          <a:xfrm>
            <a:off x="2633521" y="2383409"/>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807" name="Google Shape;807;p74"/>
          <p:cNvCxnSpPr>
            <a:stCxn id="801" idx="1"/>
            <a:endCxn id="802" idx="1"/>
          </p:cNvCxnSpPr>
          <p:nvPr/>
        </p:nvCxnSpPr>
        <p:spPr>
          <a:xfrm>
            <a:off x="2633521" y="3311856"/>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808" name="Google Shape;808;p74"/>
          <p:cNvCxnSpPr>
            <a:stCxn id="800" idx="1"/>
            <a:endCxn id="804" idx="1"/>
          </p:cNvCxnSpPr>
          <p:nvPr/>
        </p:nvCxnSpPr>
        <p:spPr>
          <a:xfrm>
            <a:off x="2633526" y="4240302"/>
            <a:ext cx="983400" cy="0"/>
          </a:xfrm>
          <a:prstGeom prst="straightConnector1">
            <a:avLst/>
          </a:prstGeom>
          <a:noFill/>
          <a:ln cap="flat" cmpd="sng" w="9525">
            <a:solidFill>
              <a:schemeClr val="lt2"/>
            </a:solidFill>
            <a:prstDash val="solid"/>
            <a:round/>
            <a:headEnd len="med" w="med" type="none"/>
            <a:tailEnd len="med" w="med" type="diamond"/>
          </a:ln>
        </p:spPr>
      </p:cxnSp>
      <p:sp>
        <p:nvSpPr>
          <p:cNvPr id="809" name="Google Shape;809;p74"/>
          <p:cNvSpPr txBox="1"/>
          <p:nvPr/>
        </p:nvSpPr>
        <p:spPr>
          <a:xfrm>
            <a:off x="6520915"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Pluto is now considered a dwarf planet</a:t>
            </a:r>
            <a:endParaRPr sz="1200">
              <a:solidFill>
                <a:schemeClr val="dk1"/>
              </a:solidFill>
              <a:latin typeface="Inter"/>
              <a:ea typeface="Inter"/>
              <a:cs typeface="Inter"/>
              <a:sym typeface="Inter"/>
            </a:endParaRPr>
          </a:p>
        </p:txBody>
      </p:sp>
      <p:sp>
        <p:nvSpPr>
          <p:cNvPr id="810" name="Google Shape;810;p74"/>
          <p:cNvSpPr txBox="1"/>
          <p:nvPr/>
        </p:nvSpPr>
        <p:spPr>
          <a:xfrm>
            <a:off x="6520913"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811" name="Google Shape;811;p74"/>
          <p:cNvSpPr txBox="1"/>
          <p:nvPr/>
        </p:nvSpPr>
        <p:spPr>
          <a:xfrm>
            <a:off x="6520913"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812" name="Google Shape;812;p74"/>
          <p:cNvSpPr txBox="1"/>
          <p:nvPr/>
        </p:nvSpPr>
        <p:spPr>
          <a:xfrm flipH="1">
            <a:off x="6520887"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CLOSE</a:t>
            </a:r>
            <a:endParaRPr sz="2000">
              <a:solidFill>
                <a:schemeClr val="dk1"/>
              </a:solidFill>
              <a:latin typeface="Lexend Black"/>
              <a:ea typeface="Lexend Black"/>
              <a:cs typeface="Lexend Black"/>
              <a:sym typeface="Lexend Black"/>
            </a:endParaRPr>
          </a:p>
        </p:txBody>
      </p:sp>
      <p:cxnSp>
        <p:nvCxnSpPr>
          <p:cNvPr id="813" name="Google Shape;813;p74"/>
          <p:cNvCxnSpPr>
            <a:stCxn id="803" idx="3"/>
            <a:endCxn id="810" idx="1"/>
          </p:cNvCxnSpPr>
          <p:nvPr/>
        </p:nvCxnSpPr>
        <p:spPr>
          <a:xfrm>
            <a:off x="5537369" y="2383408"/>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814" name="Google Shape;814;p74"/>
          <p:cNvCxnSpPr>
            <a:stCxn id="802" idx="3"/>
            <a:endCxn id="809" idx="1"/>
          </p:cNvCxnSpPr>
          <p:nvPr/>
        </p:nvCxnSpPr>
        <p:spPr>
          <a:xfrm>
            <a:off x="5537369" y="3311855"/>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815" name="Google Shape;815;p74"/>
          <p:cNvCxnSpPr>
            <a:stCxn id="804" idx="3"/>
            <a:endCxn id="811" idx="1"/>
          </p:cNvCxnSpPr>
          <p:nvPr/>
        </p:nvCxnSpPr>
        <p:spPr>
          <a:xfrm>
            <a:off x="5537369" y="4240302"/>
            <a:ext cx="983400" cy="0"/>
          </a:xfrm>
          <a:prstGeom prst="straightConnector1">
            <a:avLst/>
          </a:prstGeom>
          <a:noFill/>
          <a:ln cap="flat" cmpd="sng" w="9525">
            <a:solidFill>
              <a:schemeClr val="lt2"/>
            </a:solidFill>
            <a:prstDash val="solid"/>
            <a:round/>
            <a:headEnd len="med" w="med" type="none"/>
            <a:tailEnd len="med" w="med" type="diamond"/>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39"/>
          <p:cNvSpPr txBox="1"/>
          <p:nvPr>
            <p:ph type="title"/>
          </p:nvPr>
        </p:nvSpPr>
        <p:spPr>
          <a:xfrm>
            <a:off x="1256875" y="2261650"/>
            <a:ext cx="57114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BACKGROUND</a:t>
            </a:r>
            <a:endParaRPr/>
          </a:p>
        </p:txBody>
      </p:sp>
      <p:sp>
        <p:nvSpPr>
          <p:cNvPr id="516" name="Google Shape;516;p39"/>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pic>
        <p:nvPicPr>
          <p:cNvPr id="517" name="Google Shape;517;p39"/>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 name="Shape 819"/>
        <p:cNvGrpSpPr/>
        <p:nvPr/>
      </p:nvGrpSpPr>
      <p:grpSpPr>
        <a:xfrm>
          <a:off x="0" y="0"/>
          <a:ext cx="0" cy="0"/>
          <a:chOff x="0" y="0"/>
          <a:chExt cx="0" cy="0"/>
        </a:xfrm>
      </p:grpSpPr>
      <p:sp>
        <p:nvSpPr>
          <p:cNvPr id="820" name="Google Shape;820;p75"/>
          <p:cNvSpPr txBox="1"/>
          <p:nvPr>
            <p:ph idx="4294967295" type="subTitle"/>
          </p:nvPr>
        </p:nvSpPr>
        <p:spPr>
          <a:xfrm>
            <a:off x="9385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821" name="Google Shape;821;p75"/>
          <p:cNvSpPr txBox="1"/>
          <p:nvPr>
            <p:ph idx="4294967295" type="subTitle"/>
          </p:nvPr>
        </p:nvSpPr>
        <p:spPr>
          <a:xfrm>
            <a:off x="9385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MERCURY</a:t>
            </a:r>
            <a:endParaRPr sz="2000">
              <a:latin typeface="Lexend Black"/>
              <a:ea typeface="Lexend Black"/>
              <a:cs typeface="Lexend Black"/>
              <a:sym typeface="Lexend Black"/>
            </a:endParaRPr>
          </a:p>
        </p:txBody>
      </p:sp>
      <p:sp>
        <p:nvSpPr>
          <p:cNvPr id="822" name="Google Shape;822;p75"/>
          <p:cNvSpPr txBox="1"/>
          <p:nvPr>
            <p:ph idx="4294967295" type="subTitle"/>
          </p:nvPr>
        </p:nvSpPr>
        <p:spPr>
          <a:xfrm>
            <a:off x="34854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823" name="Google Shape;823;p75"/>
          <p:cNvSpPr txBox="1"/>
          <p:nvPr>
            <p:ph idx="4294967295" type="subTitle"/>
          </p:nvPr>
        </p:nvSpPr>
        <p:spPr>
          <a:xfrm>
            <a:off x="34854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VENUS</a:t>
            </a:r>
            <a:endParaRPr sz="2000">
              <a:latin typeface="Lexend Black"/>
              <a:ea typeface="Lexend Black"/>
              <a:cs typeface="Lexend Black"/>
              <a:sym typeface="Lexend Black"/>
            </a:endParaRPr>
          </a:p>
        </p:txBody>
      </p:sp>
      <p:sp>
        <p:nvSpPr>
          <p:cNvPr id="824" name="Google Shape;824;p75"/>
          <p:cNvSpPr txBox="1"/>
          <p:nvPr>
            <p:ph idx="4294967295" type="subTitle"/>
          </p:nvPr>
        </p:nvSpPr>
        <p:spPr>
          <a:xfrm>
            <a:off x="60323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825" name="Google Shape;825;p75"/>
          <p:cNvSpPr txBox="1"/>
          <p:nvPr>
            <p:ph idx="4294967295" type="subTitle"/>
          </p:nvPr>
        </p:nvSpPr>
        <p:spPr>
          <a:xfrm>
            <a:off x="60323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MARS</a:t>
            </a:r>
            <a:endParaRPr sz="2000">
              <a:latin typeface="Lexend Black"/>
              <a:ea typeface="Lexend Black"/>
              <a:cs typeface="Lexend Black"/>
              <a:sym typeface="Lexend Black"/>
            </a:endParaRPr>
          </a:p>
        </p:txBody>
      </p:sp>
      <p:sp>
        <p:nvSpPr>
          <p:cNvPr id="826" name="Google Shape;826;p75"/>
          <p:cNvSpPr/>
          <p:nvPr/>
        </p:nvSpPr>
        <p:spPr>
          <a:xfrm>
            <a:off x="13338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75"/>
          <p:cNvSpPr/>
          <p:nvPr/>
        </p:nvSpPr>
        <p:spPr>
          <a:xfrm flipH="1">
            <a:off x="1326200" y="1466650"/>
            <a:ext cx="1397802" cy="1397802"/>
          </a:xfrm>
          <a:prstGeom prst="blockArc">
            <a:avLst>
              <a:gd fmla="val 1079811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75"/>
          <p:cNvSpPr/>
          <p:nvPr/>
        </p:nvSpPr>
        <p:spPr>
          <a:xfrm>
            <a:off x="38807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75"/>
          <p:cNvSpPr/>
          <p:nvPr/>
        </p:nvSpPr>
        <p:spPr>
          <a:xfrm flipH="1">
            <a:off x="3873100" y="1466650"/>
            <a:ext cx="1397802" cy="1397802"/>
          </a:xfrm>
          <a:prstGeom prst="blockArc">
            <a:avLst>
              <a:gd fmla="val 540064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75"/>
          <p:cNvSpPr/>
          <p:nvPr/>
        </p:nvSpPr>
        <p:spPr>
          <a:xfrm>
            <a:off x="64276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75"/>
          <p:cNvSpPr/>
          <p:nvPr/>
        </p:nvSpPr>
        <p:spPr>
          <a:xfrm flipH="1">
            <a:off x="6420000" y="1466650"/>
            <a:ext cx="1397802" cy="1397802"/>
          </a:xfrm>
          <a:prstGeom prst="blockArc">
            <a:avLst>
              <a:gd fmla="val 26082"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75"/>
          <p:cNvSpPr txBox="1"/>
          <p:nvPr>
            <p:ph idx="4294967295" type="title"/>
          </p:nvPr>
        </p:nvSpPr>
        <p:spPr>
          <a:xfrm>
            <a:off x="3926350"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50%</a:t>
            </a:r>
            <a:endParaRPr>
              <a:solidFill>
                <a:schemeClr val="accent1"/>
              </a:solidFill>
            </a:endParaRPr>
          </a:p>
        </p:txBody>
      </p:sp>
      <p:sp>
        <p:nvSpPr>
          <p:cNvPr id="833" name="Google Shape;833;p75"/>
          <p:cNvSpPr txBox="1"/>
          <p:nvPr>
            <p:ph idx="4294967295" type="title"/>
          </p:nvPr>
        </p:nvSpPr>
        <p:spPr>
          <a:xfrm>
            <a:off x="6470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75%</a:t>
            </a:r>
            <a:endParaRPr>
              <a:solidFill>
                <a:schemeClr val="accent1"/>
              </a:solidFill>
            </a:endParaRPr>
          </a:p>
        </p:txBody>
      </p:sp>
      <p:sp>
        <p:nvSpPr>
          <p:cNvPr id="834" name="Google Shape;834;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835" name="Google Shape;835;p75"/>
          <p:cNvSpPr txBox="1"/>
          <p:nvPr>
            <p:ph idx="4294967295" type="title"/>
          </p:nvPr>
        </p:nvSpPr>
        <p:spPr>
          <a:xfrm>
            <a:off x="1381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25</a:t>
            </a:r>
            <a:r>
              <a:rPr lang="en">
                <a:solidFill>
                  <a:schemeClr val="accent1"/>
                </a:solidFill>
              </a:rPr>
              <a:t>%</a:t>
            </a:r>
            <a:endParaRPr>
              <a:solidFill>
                <a:schemeClr val="accent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9" name="Shape 839"/>
        <p:cNvGrpSpPr/>
        <p:nvPr/>
      </p:nvGrpSpPr>
      <p:grpSpPr>
        <a:xfrm>
          <a:off x="0" y="0"/>
          <a:ext cx="0" cy="0"/>
          <a:chOff x="0" y="0"/>
          <a:chExt cx="0" cy="0"/>
        </a:xfrm>
      </p:grpSpPr>
      <p:grpSp>
        <p:nvGrpSpPr>
          <p:cNvPr id="840" name="Google Shape;840;p76"/>
          <p:cNvGrpSpPr/>
          <p:nvPr/>
        </p:nvGrpSpPr>
        <p:grpSpPr>
          <a:xfrm>
            <a:off x="4565580" y="1323607"/>
            <a:ext cx="3432984" cy="2496295"/>
            <a:chOff x="331763" y="414153"/>
            <a:chExt cx="6903246" cy="5019697"/>
          </a:xfrm>
        </p:grpSpPr>
        <p:sp>
          <p:nvSpPr>
            <p:cNvPr id="841" name="Google Shape;841;p76"/>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76"/>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76"/>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 name="Google Shape;844;p76"/>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845" name="Google Shape;845;p76"/>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846" name="Google Shape;846;p76"/>
          <p:cNvPicPr preferRelativeResize="0"/>
          <p:nvPr/>
        </p:nvPicPr>
        <p:blipFill>
          <a:blip r:embed="rId3">
            <a:alphaModFix/>
          </a:blip>
          <a:stretch>
            <a:fillRect/>
          </a:stretch>
        </p:blipFill>
        <p:spPr>
          <a:xfrm>
            <a:off x="4642575" y="1405900"/>
            <a:ext cx="3279000" cy="1844451"/>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 name="Shape 850"/>
        <p:cNvGrpSpPr/>
        <p:nvPr/>
      </p:nvGrpSpPr>
      <p:grpSpPr>
        <a:xfrm>
          <a:off x="0" y="0"/>
          <a:ext cx="0" cy="0"/>
          <a:chOff x="0" y="0"/>
          <a:chExt cx="0" cy="0"/>
        </a:xfrm>
      </p:grpSpPr>
      <p:grpSp>
        <p:nvGrpSpPr>
          <p:cNvPr id="851" name="Google Shape;851;p77"/>
          <p:cNvGrpSpPr/>
          <p:nvPr/>
        </p:nvGrpSpPr>
        <p:grpSpPr>
          <a:xfrm>
            <a:off x="1561951" y="735560"/>
            <a:ext cx="2697276" cy="3672287"/>
            <a:chOff x="1655550" y="790900"/>
            <a:chExt cx="2510262" cy="3417671"/>
          </a:xfrm>
        </p:grpSpPr>
        <p:sp>
          <p:nvSpPr>
            <p:cNvPr id="852" name="Google Shape;852;p77"/>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77"/>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 name="Google Shape;854;p77"/>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855" name="Google Shape;855;p77"/>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856" name="Google Shape;856;p77"/>
          <p:cNvPicPr preferRelativeResize="0"/>
          <p:nvPr>
            <p:ph idx="2" type="pic"/>
          </p:nvPr>
        </p:nvPicPr>
        <p:blipFill rotWithShape="1">
          <a:blip r:embed="rId3">
            <a:alphaModFix/>
          </a:blip>
          <a:srcRect b="3314" l="0" r="0" t="3314"/>
          <a:stretch/>
        </p:blipFill>
        <p:spPr>
          <a:xfrm>
            <a:off x="1718550" y="902188"/>
            <a:ext cx="2384074" cy="3339125"/>
          </a:xfrm>
          <a:prstGeom prst="rect">
            <a:avLst/>
          </a:prstGeom>
          <a:noFill/>
          <a:ln>
            <a:noFill/>
          </a:ln>
        </p:spPr>
      </p:pic>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 name="Shape 860"/>
        <p:cNvGrpSpPr/>
        <p:nvPr/>
      </p:nvGrpSpPr>
      <p:grpSpPr>
        <a:xfrm>
          <a:off x="0" y="0"/>
          <a:ext cx="0" cy="0"/>
          <a:chOff x="0" y="0"/>
          <a:chExt cx="0" cy="0"/>
        </a:xfrm>
      </p:grpSpPr>
      <p:sp>
        <p:nvSpPr>
          <p:cNvPr id="861" name="Google Shape;861;p78"/>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862" name="Google Shape;862;p78"/>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863" name="Google Shape;863;p78"/>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 name="Google Shape;864;p78"/>
          <p:cNvGrpSpPr/>
          <p:nvPr/>
        </p:nvGrpSpPr>
        <p:grpSpPr>
          <a:xfrm>
            <a:off x="5186401" y="709411"/>
            <a:ext cx="1834973" cy="3724678"/>
            <a:chOff x="5186401" y="494525"/>
            <a:chExt cx="1834973" cy="3724678"/>
          </a:xfrm>
        </p:grpSpPr>
        <p:sp>
          <p:nvSpPr>
            <p:cNvPr id="865" name="Google Shape;865;p78"/>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78"/>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67" name="Google Shape;867;p78"/>
          <p:cNvPicPr preferRelativeResize="0"/>
          <p:nvPr>
            <p:ph idx="2" type="pic"/>
          </p:nvPr>
        </p:nvPicPr>
        <p:blipFill rotWithShape="1">
          <a:blip r:embed="rId3">
            <a:alphaModFix/>
          </a:blip>
          <a:srcRect b="0" l="14998" r="34906" t="0"/>
          <a:stretch/>
        </p:blipFill>
        <p:spPr>
          <a:xfrm>
            <a:off x="5305263" y="891925"/>
            <a:ext cx="1597251" cy="3180934"/>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 name="Shape 871"/>
        <p:cNvGrpSpPr/>
        <p:nvPr/>
      </p:nvGrpSpPr>
      <p:grpSpPr>
        <a:xfrm>
          <a:off x="0" y="0"/>
          <a:ext cx="0" cy="0"/>
          <a:chOff x="0" y="0"/>
          <a:chExt cx="0" cy="0"/>
        </a:xfrm>
      </p:grpSpPr>
      <p:sp>
        <p:nvSpPr>
          <p:cNvPr id="872" name="Google Shape;872;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873" name="Google Shape;873;p79"/>
          <p:cNvSpPr txBox="1"/>
          <p:nvPr/>
        </p:nvSpPr>
        <p:spPr>
          <a:xfrm>
            <a:off x="4585202"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874" name="Google Shape;874;p79"/>
          <p:cNvSpPr txBox="1"/>
          <p:nvPr/>
        </p:nvSpPr>
        <p:spPr>
          <a:xfrm>
            <a:off x="4585202"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3</a:t>
            </a:r>
            <a:endParaRPr sz="2000">
              <a:solidFill>
                <a:schemeClr val="dk1"/>
              </a:solidFill>
              <a:latin typeface="Lexend Black"/>
              <a:ea typeface="Lexend Black"/>
              <a:cs typeface="Lexend Black"/>
              <a:sym typeface="Lexend Black"/>
            </a:endParaRPr>
          </a:p>
        </p:txBody>
      </p:sp>
      <p:sp>
        <p:nvSpPr>
          <p:cNvPr id="875" name="Google Shape;875;p79"/>
          <p:cNvSpPr txBox="1"/>
          <p:nvPr/>
        </p:nvSpPr>
        <p:spPr>
          <a:xfrm rot="1619">
            <a:off x="5217611"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03</a:t>
            </a:r>
            <a:endParaRPr sz="2000">
              <a:solidFill>
                <a:schemeClr val="lt1"/>
              </a:solidFill>
              <a:latin typeface="Lexend Black"/>
              <a:ea typeface="Lexend Black"/>
              <a:cs typeface="Lexend Black"/>
              <a:sym typeface="Lexend Black"/>
            </a:endParaRPr>
          </a:p>
        </p:txBody>
      </p:sp>
      <p:sp>
        <p:nvSpPr>
          <p:cNvPr id="876" name="Google Shape;876;p79"/>
          <p:cNvSpPr txBox="1"/>
          <p:nvPr/>
        </p:nvSpPr>
        <p:spPr>
          <a:xfrm>
            <a:off x="6514667"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4</a:t>
            </a:r>
            <a:endParaRPr sz="2000">
              <a:solidFill>
                <a:schemeClr val="dk1"/>
              </a:solidFill>
              <a:latin typeface="Lexend Black"/>
              <a:ea typeface="Lexend Black"/>
              <a:cs typeface="Lexend Black"/>
              <a:sym typeface="Lexend Black"/>
            </a:endParaRPr>
          </a:p>
        </p:txBody>
      </p:sp>
      <p:sp>
        <p:nvSpPr>
          <p:cNvPr id="877" name="Google Shape;877;p79"/>
          <p:cNvSpPr txBox="1"/>
          <p:nvPr/>
        </p:nvSpPr>
        <p:spPr>
          <a:xfrm>
            <a:off x="6514667"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878" name="Google Shape;878;p79"/>
          <p:cNvSpPr txBox="1"/>
          <p:nvPr/>
        </p:nvSpPr>
        <p:spPr>
          <a:xfrm rot="1619">
            <a:off x="7149167"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04</a:t>
            </a:r>
            <a:endParaRPr sz="2000">
              <a:solidFill>
                <a:schemeClr val="lt1"/>
              </a:solidFill>
              <a:latin typeface="Lexend Black"/>
              <a:ea typeface="Lexend Black"/>
              <a:cs typeface="Lexend Black"/>
              <a:sym typeface="Lexend Black"/>
            </a:endParaRPr>
          </a:p>
        </p:txBody>
      </p:sp>
      <p:sp>
        <p:nvSpPr>
          <p:cNvPr id="879" name="Google Shape;879;p79"/>
          <p:cNvSpPr txBox="1"/>
          <p:nvPr/>
        </p:nvSpPr>
        <p:spPr>
          <a:xfrm>
            <a:off x="265051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7</a:t>
            </a:r>
            <a:endParaRPr sz="2000">
              <a:solidFill>
                <a:schemeClr val="dk1"/>
              </a:solidFill>
              <a:latin typeface="Lexend Black"/>
              <a:ea typeface="Lexend Black"/>
              <a:cs typeface="Lexend Black"/>
              <a:sym typeface="Lexend Black"/>
            </a:endParaRPr>
          </a:p>
        </p:txBody>
      </p:sp>
      <p:sp>
        <p:nvSpPr>
          <p:cNvPr id="880" name="Google Shape;880;p79"/>
          <p:cNvSpPr txBox="1"/>
          <p:nvPr/>
        </p:nvSpPr>
        <p:spPr>
          <a:xfrm>
            <a:off x="2651556"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Despite being red,</a:t>
            </a:r>
            <a:br>
              <a:rPr lang="en" sz="1200">
                <a:solidFill>
                  <a:schemeClr val="dk1"/>
                </a:solidFill>
                <a:latin typeface="Inter"/>
                <a:ea typeface="Inter"/>
                <a:cs typeface="Inter"/>
                <a:sym typeface="Inter"/>
              </a:rPr>
            </a:br>
            <a:r>
              <a:rPr lang="en" sz="1200">
                <a:solidFill>
                  <a:schemeClr val="dk1"/>
                </a:solidFill>
                <a:latin typeface="Inter"/>
                <a:ea typeface="Inter"/>
                <a:cs typeface="Inter"/>
                <a:sym typeface="Inter"/>
              </a:rPr>
              <a:t>Mars is a cold place</a:t>
            </a:r>
            <a:endParaRPr sz="1200">
              <a:solidFill>
                <a:schemeClr val="dk1"/>
              </a:solidFill>
              <a:latin typeface="Inter"/>
              <a:ea typeface="Inter"/>
              <a:cs typeface="Inter"/>
              <a:sym typeface="Inter"/>
            </a:endParaRPr>
          </a:p>
        </p:txBody>
      </p:sp>
      <p:sp>
        <p:nvSpPr>
          <p:cNvPr id="881" name="Google Shape;881;p79"/>
          <p:cNvSpPr txBox="1"/>
          <p:nvPr/>
        </p:nvSpPr>
        <p:spPr>
          <a:xfrm rot="1619">
            <a:off x="3286056"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07</a:t>
            </a:r>
            <a:endParaRPr sz="2000">
              <a:solidFill>
                <a:schemeClr val="lt1"/>
              </a:solidFill>
              <a:latin typeface="Lexend Black"/>
              <a:ea typeface="Lexend Black"/>
              <a:cs typeface="Lexend Black"/>
              <a:sym typeface="Lexend Black"/>
            </a:endParaRPr>
          </a:p>
        </p:txBody>
      </p:sp>
      <p:sp>
        <p:nvSpPr>
          <p:cNvPr id="882" name="Google Shape;882;p79"/>
          <p:cNvSpPr txBox="1"/>
          <p:nvPr/>
        </p:nvSpPr>
        <p:spPr>
          <a:xfrm>
            <a:off x="4581020"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6</a:t>
            </a:r>
            <a:endParaRPr sz="2000">
              <a:solidFill>
                <a:schemeClr val="dk1"/>
              </a:solidFill>
              <a:latin typeface="Lexend Black"/>
              <a:ea typeface="Lexend Black"/>
              <a:cs typeface="Lexend Black"/>
              <a:sym typeface="Lexend Black"/>
            </a:endParaRPr>
          </a:p>
        </p:txBody>
      </p:sp>
      <p:sp>
        <p:nvSpPr>
          <p:cNvPr id="883" name="Google Shape;883;p79"/>
          <p:cNvSpPr txBox="1"/>
          <p:nvPr/>
        </p:nvSpPr>
        <p:spPr>
          <a:xfrm>
            <a:off x="4583111"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Jupiter was named after a Roman god</a:t>
            </a:r>
            <a:endParaRPr sz="1200">
              <a:solidFill>
                <a:schemeClr val="dk1"/>
              </a:solidFill>
              <a:latin typeface="Inter"/>
              <a:ea typeface="Inter"/>
              <a:cs typeface="Inter"/>
              <a:sym typeface="Inter"/>
            </a:endParaRPr>
          </a:p>
        </p:txBody>
      </p:sp>
      <p:sp>
        <p:nvSpPr>
          <p:cNvPr id="884" name="Google Shape;884;p79"/>
          <p:cNvSpPr txBox="1"/>
          <p:nvPr/>
        </p:nvSpPr>
        <p:spPr>
          <a:xfrm rot="1619">
            <a:off x="5217611"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06</a:t>
            </a:r>
            <a:endParaRPr sz="2000">
              <a:solidFill>
                <a:schemeClr val="lt1"/>
              </a:solidFill>
              <a:latin typeface="Lexend Black"/>
              <a:ea typeface="Lexend Black"/>
              <a:cs typeface="Lexend Black"/>
              <a:sym typeface="Lexend Black"/>
            </a:endParaRPr>
          </a:p>
        </p:txBody>
      </p:sp>
      <p:sp>
        <p:nvSpPr>
          <p:cNvPr id="885" name="Google Shape;885;p79"/>
          <p:cNvSpPr txBox="1"/>
          <p:nvPr/>
        </p:nvSpPr>
        <p:spPr>
          <a:xfrm>
            <a:off x="6514667"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5</a:t>
            </a:r>
            <a:endParaRPr sz="2000">
              <a:solidFill>
                <a:schemeClr val="dk1"/>
              </a:solidFill>
              <a:latin typeface="Lexend Black"/>
              <a:ea typeface="Lexend Black"/>
              <a:cs typeface="Lexend Black"/>
              <a:sym typeface="Lexend Black"/>
            </a:endParaRPr>
          </a:p>
        </p:txBody>
      </p:sp>
      <p:sp>
        <p:nvSpPr>
          <p:cNvPr id="886" name="Google Shape;886;p79"/>
          <p:cNvSpPr txBox="1"/>
          <p:nvPr/>
        </p:nvSpPr>
        <p:spPr>
          <a:xfrm>
            <a:off x="6514667"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Ceres is located in the main asteroid </a:t>
            </a:r>
            <a:r>
              <a:rPr lang="en" sz="1200">
                <a:solidFill>
                  <a:schemeClr val="dk1"/>
                </a:solidFill>
                <a:latin typeface="Inter"/>
                <a:ea typeface="Inter"/>
                <a:cs typeface="Inter"/>
                <a:sym typeface="Inter"/>
              </a:rPr>
              <a:t>belt</a:t>
            </a:r>
            <a:endParaRPr sz="1200">
              <a:solidFill>
                <a:schemeClr val="dk1"/>
              </a:solidFill>
              <a:latin typeface="Inter"/>
              <a:ea typeface="Inter"/>
              <a:cs typeface="Inter"/>
              <a:sym typeface="Inter"/>
            </a:endParaRPr>
          </a:p>
        </p:txBody>
      </p:sp>
      <p:sp>
        <p:nvSpPr>
          <p:cNvPr id="887" name="Google Shape;887;p79"/>
          <p:cNvSpPr txBox="1"/>
          <p:nvPr/>
        </p:nvSpPr>
        <p:spPr>
          <a:xfrm rot="1619">
            <a:off x="7149167"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05</a:t>
            </a:r>
            <a:endParaRPr sz="2000">
              <a:solidFill>
                <a:schemeClr val="lt1"/>
              </a:solidFill>
              <a:latin typeface="Lexend Black"/>
              <a:ea typeface="Lexend Black"/>
              <a:cs typeface="Lexend Black"/>
              <a:sym typeface="Lexend Black"/>
            </a:endParaRPr>
          </a:p>
        </p:txBody>
      </p:sp>
      <p:cxnSp>
        <p:nvCxnSpPr>
          <p:cNvPr id="888" name="Google Shape;888;p79"/>
          <p:cNvCxnSpPr>
            <a:stCxn id="889" idx="3"/>
            <a:endCxn id="890" idx="1"/>
          </p:cNvCxnSpPr>
          <p:nvPr/>
        </p:nvCxnSpPr>
        <p:spPr>
          <a:xfrm flipH="1" rot="10800000">
            <a:off x="1991700"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91" name="Google Shape;891;p79"/>
          <p:cNvCxnSpPr>
            <a:stCxn id="890" idx="3"/>
            <a:endCxn id="875" idx="1"/>
          </p:cNvCxnSpPr>
          <p:nvPr/>
        </p:nvCxnSpPr>
        <p:spPr>
          <a:xfrm flipH="1" rot="10800000">
            <a:off x="3923256"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92" name="Google Shape;892;p79"/>
          <p:cNvCxnSpPr>
            <a:stCxn id="875" idx="3"/>
            <a:endCxn id="878" idx="1"/>
          </p:cNvCxnSpPr>
          <p:nvPr/>
        </p:nvCxnSpPr>
        <p:spPr>
          <a:xfrm flipH="1" rot="10800000">
            <a:off x="5854811"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93" name="Google Shape;893;p79"/>
          <p:cNvCxnSpPr>
            <a:stCxn id="894" idx="3"/>
            <a:endCxn id="881" idx="1"/>
          </p:cNvCxnSpPr>
          <p:nvPr/>
        </p:nvCxnSpPr>
        <p:spPr>
          <a:xfrm flipH="1" rot="10800000">
            <a:off x="1991700"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95" name="Google Shape;895;p79"/>
          <p:cNvCxnSpPr>
            <a:stCxn id="881" idx="3"/>
            <a:endCxn id="884" idx="1"/>
          </p:cNvCxnSpPr>
          <p:nvPr/>
        </p:nvCxnSpPr>
        <p:spPr>
          <a:xfrm flipH="1" rot="10800000">
            <a:off x="3923256"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96" name="Google Shape;896;p79"/>
          <p:cNvCxnSpPr>
            <a:stCxn id="884" idx="3"/>
            <a:endCxn id="887" idx="1"/>
          </p:cNvCxnSpPr>
          <p:nvPr/>
        </p:nvCxnSpPr>
        <p:spPr>
          <a:xfrm flipH="1" rot="10800000">
            <a:off x="5854811"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97" name="Google Shape;897;p79"/>
          <p:cNvCxnSpPr>
            <a:stCxn id="878" idx="3"/>
            <a:endCxn id="887" idx="3"/>
          </p:cNvCxnSpPr>
          <p:nvPr/>
        </p:nvCxnSpPr>
        <p:spPr>
          <a:xfrm>
            <a:off x="7786367" y="2666350"/>
            <a:ext cx="600" cy="620400"/>
          </a:xfrm>
          <a:prstGeom prst="bentConnector3">
            <a:avLst>
              <a:gd fmla="val 39687500" name="adj1"/>
            </a:avLst>
          </a:prstGeom>
          <a:noFill/>
          <a:ln cap="flat" cmpd="sng" w="9525">
            <a:solidFill>
              <a:schemeClr val="lt2"/>
            </a:solidFill>
            <a:prstDash val="solid"/>
            <a:round/>
            <a:headEnd len="med" w="med" type="none"/>
            <a:tailEnd len="med" w="med" type="none"/>
          </a:ln>
        </p:spPr>
      </p:cxnSp>
      <p:sp>
        <p:nvSpPr>
          <p:cNvPr id="890" name="Google Shape;890;p79"/>
          <p:cNvSpPr txBox="1"/>
          <p:nvPr/>
        </p:nvSpPr>
        <p:spPr>
          <a:xfrm rot="1619">
            <a:off x="3286056"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02</a:t>
            </a:r>
            <a:endParaRPr sz="2000">
              <a:solidFill>
                <a:schemeClr val="lt1"/>
              </a:solidFill>
              <a:latin typeface="Lexend Black"/>
              <a:ea typeface="Lexend Black"/>
              <a:cs typeface="Lexend Black"/>
              <a:sym typeface="Lexend Black"/>
            </a:endParaRPr>
          </a:p>
        </p:txBody>
      </p:sp>
      <p:sp>
        <p:nvSpPr>
          <p:cNvPr id="898" name="Google Shape;898;p79"/>
          <p:cNvSpPr txBox="1"/>
          <p:nvPr/>
        </p:nvSpPr>
        <p:spPr>
          <a:xfrm>
            <a:off x="2652601"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899" name="Google Shape;899;p79"/>
          <p:cNvSpPr txBox="1"/>
          <p:nvPr/>
        </p:nvSpPr>
        <p:spPr>
          <a:xfrm>
            <a:off x="2652601"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2</a:t>
            </a:r>
            <a:endParaRPr sz="2000">
              <a:solidFill>
                <a:schemeClr val="dk1"/>
              </a:solidFill>
              <a:latin typeface="Lexend Black"/>
              <a:ea typeface="Lexend Black"/>
              <a:cs typeface="Lexend Black"/>
              <a:sym typeface="Lexend Black"/>
            </a:endParaRPr>
          </a:p>
        </p:txBody>
      </p:sp>
      <p:sp>
        <p:nvSpPr>
          <p:cNvPr id="900" name="Google Shape;900;p79"/>
          <p:cNvSpPr txBox="1"/>
          <p:nvPr/>
        </p:nvSpPr>
        <p:spPr>
          <a:xfrm>
            <a:off x="720000"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1</a:t>
            </a:r>
            <a:endParaRPr sz="2000">
              <a:solidFill>
                <a:schemeClr val="dk1"/>
              </a:solidFill>
              <a:latin typeface="Lexend Black"/>
              <a:ea typeface="Lexend Black"/>
              <a:cs typeface="Lexend Black"/>
              <a:sym typeface="Lexend Black"/>
            </a:endParaRPr>
          </a:p>
        </p:txBody>
      </p:sp>
      <p:sp>
        <p:nvSpPr>
          <p:cNvPr id="901" name="Google Shape;901;p79"/>
          <p:cNvSpPr txBox="1"/>
          <p:nvPr/>
        </p:nvSpPr>
        <p:spPr>
          <a:xfrm>
            <a:off x="720000"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889" name="Google Shape;889;p79"/>
          <p:cNvSpPr txBox="1"/>
          <p:nvPr/>
        </p:nvSpPr>
        <p:spPr>
          <a:xfrm rot="1619">
            <a:off x="1354500"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01</a:t>
            </a:r>
            <a:endParaRPr sz="2000">
              <a:solidFill>
                <a:schemeClr val="lt1"/>
              </a:solidFill>
              <a:latin typeface="Lexend Black"/>
              <a:ea typeface="Lexend Black"/>
              <a:cs typeface="Lexend Black"/>
              <a:sym typeface="Lexend Black"/>
            </a:endParaRPr>
          </a:p>
        </p:txBody>
      </p:sp>
      <p:sp>
        <p:nvSpPr>
          <p:cNvPr id="902" name="Google Shape;902;p79"/>
          <p:cNvSpPr txBox="1"/>
          <p:nvPr/>
        </p:nvSpPr>
        <p:spPr>
          <a:xfrm>
            <a:off x="72000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8</a:t>
            </a:r>
            <a:endParaRPr sz="2000">
              <a:solidFill>
                <a:schemeClr val="dk1"/>
              </a:solidFill>
              <a:latin typeface="Lexend Black"/>
              <a:ea typeface="Lexend Black"/>
              <a:cs typeface="Lexend Black"/>
              <a:sym typeface="Lexend Black"/>
            </a:endParaRPr>
          </a:p>
        </p:txBody>
      </p:sp>
      <p:sp>
        <p:nvSpPr>
          <p:cNvPr id="903" name="Google Shape;903;p79"/>
          <p:cNvSpPr txBox="1"/>
          <p:nvPr/>
        </p:nvSpPr>
        <p:spPr>
          <a:xfrm>
            <a:off x="720000"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894" name="Google Shape;894;p79"/>
          <p:cNvSpPr txBox="1"/>
          <p:nvPr/>
        </p:nvSpPr>
        <p:spPr>
          <a:xfrm rot="1619">
            <a:off x="1354500"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08</a:t>
            </a:r>
            <a:endParaRPr sz="2000">
              <a:solidFill>
                <a:schemeClr val="lt1"/>
              </a:solidFill>
              <a:latin typeface="Lexend Black"/>
              <a:ea typeface="Lexend Black"/>
              <a:cs typeface="Lexend Black"/>
              <a:sym typeface="Lexend Black"/>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7" name="Shape 907"/>
        <p:cNvGrpSpPr/>
        <p:nvPr/>
      </p:nvGrpSpPr>
      <p:grpSpPr>
        <a:xfrm>
          <a:off x="0" y="0"/>
          <a:ext cx="0" cy="0"/>
          <a:chOff x="0" y="0"/>
          <a:chExt cx="0" cy="0"/>
        </a:xfrm>
      </p:grpSpPr>
      <p:sp>
        <p:nvSpPr>
          <p:cNvPr id="908" name="Google Shape;908;p8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sp>
        <p:nvSpPr>
          <p:cNvPr id="909" name="Google Shape;909;p80"/>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910" name="Google Shape;910;p80"/>
          <p:cNvSpPr txBox="1"/>
          <p:nvPr/>
        </p:nvSpPr>
        <p:spPr>
          <a:xfrm>
            <a:off x="6750888" y="3445007"/>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911" name="Google Shape;911;p80"/>
          <p:cNvSpPr txBox="1"/>
          <p:nvPr/>
        </p:nvSpPr>
        <p:spPr>
          <a:xfrm>
            <a:off x="6750888" y="3803796"/>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very hot</a:t>
            </a:r>
            <a:endParaRPr sz="1200">
              <a:solidFill>
                <a:schemeClr val="dk1"/>
              </a:solidFill>
              <a:latin typeface="Inter"/>
              <a:ea typeface="Inter"/>
              <a:cs typeface="Inter"/>
              <a:sym typeface="Inter"/>
            </a:endParaRPr>
          </a:p>
        </p:txBody>
      </p:sp>
      <p:sp>
        <p:nvSpPr>
          <p:cNvPr id="912" name="Google Shape;912;p80"/>
          <p:cNvSpPr txBox="1"/>
          <p:nvPr/>
        </p:nvSpPr>
        <p:spPr>
          <a:xfrm>
            <a:off x="6750888" y="2396629"/>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913" name="Google Shape;913;p80"/>
          <p:cNvSpPr txBox="1"/>
          <p:nvPr/>
        </p:nvSpPr>
        <p:spPr>
          <a:xfrm>
            <a:off x="6750888" y="2755118"/>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small</a:t>
            </a:r>
            <a:endParaRPr sz="1200">
              <a:solidFill>
                <a:schemeClr val="dk1"/>
              </a:solidFill>
              <a:latin typeface="Inter"/>
              <a:ea typeface="Inter"/>
              <a:cs typeface="Inter"/>
              <a:sym typeface="Inter"/>
            </a:endParaRPr>
          </a:p>
        </p:txBody>
      </p:sp>
      <p:sp>
        <p:nvSpPr>
          <p:cNvPr id="914" name="Google Shape;914;p80"/>
          <p:cNvSpPr txBox="1"/>
          <p:nvPr/>
        </p:nvSpPr>
        <p:spPr>
          <a:xfrm>
            <a:off x="6750888" y="1347650"/>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915" name="Google Shape;915;p80"/>
          <p:cNvSpPr txBox="1"/>
          <p:nvPr/>
        </p:nvSpPr>
        <p:spPr>
          <a:xfrm>
            <a:off x="6750888" y="1706439"/>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Mars is very cold</a:t>
            </a:r>
            <a:endParaRPr sz="1200">
              <a:solidFill>
                <a:schemeClr val="dk1"/>
              </a:solidFill>
              <a:latin typeface="Inter"/>
              <a:ea typeface="Inter"/>
              <a:cs typeface="Inter"/>
              <a:sym typeface="Inter"/>
            </a:endParaRPr>
          </a:p>
        </p:txBody>
      </p:sp>
      <p:sp>
        <p:nvSpPr>
          <p:cNvPr id="916" name="Google Shape;916;p80"/>
          <p:cNvSpPr/>
          <p:nvPr/>
        </p:nvSpPr>
        <p:spPr>
          <a:xfrm>
            <a:off x="6526388" y="242398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80"/>
          <p:cNvSpPr/>
          <p:nvPr/>
        </p:nvSpPr>
        <p:spPr>
          <a:xfrm>
            <a:off x="6526388" y="3472964"/>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80"/>
          <p:cNvSpPr/>
          <p:nvPr/>
        </p:nvSpPr>
        <p:spPr>
          <a:xfrm>
            <a:off x="6526388" y="1374414"/>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19" name="Google Shape;919;p80" title="Gráfico">
            <a:hlinkClick r:id="rId4"/>
          </p:cNvPr>
          <p:cNvPicPr preferRelativeResize="0"/>
          <p:nvPr/>
        </p:nvPicPr>
        <p:blipFill>
          <a:blip r:embed="rId5">
            <a:alphaModFix/>
          </a:blip>
          <a:stretch>
            <a:fillRect/>
          </a:stretch>
        </p:blipFill>
        <p:spPr>
          <a:xfrm>
            <a:off x="707688" y="1170125"/>
            <a:ext cx="5033814" cy="3112575"/>
          </a:xfrm>
          <a:prstGeom prst="rect">
            <a:avLst/>
          </a:prstGeom>
          <a:noFill/>
          <a:ln>
            <a:noFill/>
          </a:ln>
        </p:spPr>
      </p:pic>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 name="Shape 923"/>
        <p:cNvGrpSpPr/>
        <p:nvPr/>
      </p:nvGrpSpPr>
      <p:grpSpPr>
        <a:xfrm>
          <a:off x="0" y="0"/>
          <a:ext cx="0" cy="0"/>
          <a:chOff x="0" y="0"/>
          <a:chExt cx="0" cy="0"/>
        </a:xfrm>
      </p:grpSpPr>
      <p:sp>
        <p:nvSpPr>
          <p:cNvPr id="924" name="Google Shape;924;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925" name="Google Shape;925;p81"/>
          <p:cNvSpPr txBox="1"/>
          <p:nvPr/>
        </p:nvSpPr>
        <p:spPr>
          <a:xfrm>
            <a:off x="713100"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01</a:t>
            </a:r>
            <a:endParaRPr sz="2000">
              <a:solidFill>
                <a:schemeClr val="dk1"/>
              </a:solidFill>
              <a:latin typeface="Lexend Black"/>
              <a:ea typeface="Lexend Black"/>
              <a:cs typeface="Lexend Black"/>
              <a:sym typeface="Lexend Black"/>
            </a:endParaRPr>
          </a:p>
        </p:txBody>
      </p:sp>
      <p:sp>
        <p:nvSpPr>
          <p:cNvPr id="926" name="Google Shape;926;p81"/>
          <p:cNvSpPr txBox="1"/>
          <p:nvPr/>
        </p:nvSpPr>
        <p:spPr>
          <a:xfrm>
            <a:off x="713125"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farthest planet from the Sun </a:t>
            </a:r>
            <a:endParaRPr sz="1200">
              <a:solidFill>
                <a:schemeClr val="dk1"/>
              </a:solidFill>
              <a:latin typeface="Inter"/>
              <a:ea typeface="Inter"/>
              <a:cs typeface="Inter"/>
              <a:sym typeface="Inter"/>
            </a:endParaRPr>
          </a:p>
        </p:txBody>
      </p:sp>
      <p:sp>
        <p:nvSpPr>
          <p:cNvPr id="927" name="Google Shape;927;p81"/>
          <p:cNvSpPr txBox="1"/>
          <p:nvPr/>
        </p:nvSpPr>
        <p:spPr>
          <a:xfrm>
            <a:off x="2644799"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02</a:t>
            </a:r>
            <a:endParaRPr sz="2000">
              <a:solidFill>
                <a:schemeClr val="dk1"/>
              </a:solidFill>
              <a:latin typeface="Lexend Black"/>
              <a:ea typeface="Lexend Black"/>
              <a:cs typeface="Lexend Black"/>
              <a:sym typeface="Lexend Black"/>
            </a:endParaRPr>
          </a:p>
        </p:txBody>
      </p:sp>
      <p:sp>
        <p:nvSpPr>
          <p:cNvPr id="928" name="Google Shape;928;p81"/>
          <p:cNvSpPr txBox="1"/>
          <p:nvPr/>
        </p:nvSpPr>
        <p:spPr>
          <a:xfrm>
            <a:off x="2644801"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929" name="Google Shape;929;p81"/>
          <p:cNvSpPr txBox="1"/>
          <p:nvPr/>
        </p:nvSpPr>
        <p:spPr>
          <a:xfrm>
            <a:off x="6508152"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930" name="Google Shape;930;p81"/>
          <p:cNvSpPr txBox="1"/>
          <p:nvPr/>
        </p:nvSpPr>
        <p:spPr>
          <a:xfrm>
            <a:off x="6508197"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04</a:t>
            </a:r>
            <a:endParaRPr sz="2000">
              <a:solidFill>
                <a:schemeClr val="dk1"/>
              </a:solidFill>
              <a:latin typeface="Lexend Black"/>
              <a:ea typeface="Lexend Black"/>
              <a:cs typeface="Lexend Black"/>
              <a:sym typeface="Lexend Black"/>
            </a:endParaRPr>
          </a:p>
        </p:txBody>
      </p:sp>
      <p:sp>
        <p:nvSpPr>
          <p:cNvPr id="931" name="Google Shape;931;p81"/>
          <p:cNvSpPr txBox="1"/>
          <p:nvPr/>
        </p:nvSpPr>
        <p:spPr>
          <a:xfrm>
            <a:off x="4576498"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03</a:t>
            </a:r>
            <a:endParaRPr sz="2000">
              <a:solidFill>
                <a:schemeClr val="dk1"/>
              </a:solidFill>
              <a:latin typeface="Lexend Black"/>
              <a:ea typeface="Lexend Black"/>
              <a:cs typeface="Lexend Black"/>
              <a:sym typeface="Lexend Black"/>
            </a:endParaRPr>
          </a:p>
        </p:txBody>
      </p:sp>
      <p:sp>
        <p:nvSpPr>
          <p:cNvPr id="932" name="Google Shape;932;p81"/>
          <p:cNvSpPr txBox="1"/>
          <p:nvPr/>
        </p:nvSpPr>
        <p:spPr>
          <a:xfrm>
            <a:off x="4576476"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cxnSp>
        <p:nvCxnSpPr>
          <p:cNvPr id="933" name="Google Shape;933;p81"/>
          <p:cNvCxnSpPr>
            <a:stCxn id="934" idx="3"/>
            <a:endCxn id="935" idx="1"/>
          </p:cNvCxnSpPr>
          <p:nvPr/>
        </p:nvCxnSpPr>
        <p:spPr>
          <a:xfrm>
            <a:off x="17626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36" name="Google Shape;936;p81"/>
          <p:cNvCxnSpPr>
            <a:stCxn id="935" idx="3"/>
            <a:endCxn id="937" idx="1"/>
          </p:cNvCxnSpPr>
          <p:nvPr/>
        </p:nvCxnSpPr>
        <p:spPr>
          <a:xfrm>
            <a:off x="36943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38" name="Google Shape;938;p81"/>
          <p:cNvCxnSpPr>
            <a:stCxn id="937" idx="3"/>
            <a:endCxn id="939" idx="1"/>
          </p:cNvCxnSpPr>
          <p:nvPr/>
        </p:nvCxnSpPr>
        <p:spPr>
          <a:xfrm>
            <a:off x="56260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40" name="Google Shape;940;p81"/>
          <p:cNvCxnSpPr>
            <a:stCxn id="934" idx="2"/>
            <a:endCxn id="925" idx="0"/>
          </p:cNvCxnSpPr>
          <p:nvPr/>
        </p:nvCxnSpPr>
        <p:spPr>
          <a:xfrm>
            <a:off x="16709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941" name="Google Shape;941;p81"/>
          <p:cNvCxnSpPr>
            <a:stCxn id="935" idx="2"/>
            <a:endCxn id="927" idx="0"/>
          </p:cNvCxnSpPr>
          <p:nvPr/>
        </p:nvCxnSpPr>
        <p:spPr>
          <a:xfrm>
            <a:off x="3602688" y="2034239"/>
            <a:ext cx="0" cy="1173000"/>
          </a:xfrm>
          <a:prstGeom prst="straightConnector1">
            <a:avLst/>
          </a:prstGeom>
          <a:noFill/>
          <a:ln cap="flat" cmpd="sng" w="9525">
            <a:solidFill>
              <a:schemeClr val="lt2"/>
            </a:solidFill>
            <a:prstDash val="solid"/>
            <a:round/>
            <a:headEnd len="med" w="med" type="none"/>
            <a:tailEnd len="med" w="med" type="none"/>
          </a:ln>
        </p:spPr>
      </p:cxnSp>
      <p:cxnSp>
        <p:nvCxnSpPr>
          <p:cNvPr id="942" name="Google Shape;942;p81"/>
          <p:cNvCxnSpPr>
            <a:stCxn id="937" idx="2"/>
            <a:endCxn id="931" idx="0"/>
          </p:cNvCxnSpPr>
          <p:nvPr/>
        </p:nvCxnSpPr>
        <p:spPr>
          <a:xfrm>
            <a:off x="55343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943" name="Google Shape;943;p81"/>
          <p:cNvCxnSpPr>
            <a:stCxn id="939" idx="2"/>
            <a:endCxn id="930" idx="0"/>
          </p:cNvCxnSpPr>
          <p:nvPr/>
        </p:nvCxnSpPr>
        <p:spPr>
          <a:xfrm>
            <a:off x="7466088" y="2034239"/>
            <a:ext cx="0" cy="1173000"/>
          </a:xfrm>
          <a:prstGeom prst="straightConnector1">
            <a:avLst/>
          </a:prstGeom>
          <a:noFill/>
          <a:ln cap="flat" cmpd="sng" w="9525">
            <a:solidFill>
              <a:schemeClr val="lt2"/>
            </a:solidFill>
            <a:prstDash val="solid"/>
            <a:round/>
            <a:headEnd len="med" w="med" type="none"/>
            <a:tailEnd len="med" w="med" type="none"/>
          </a:ln>
        </p:spPr>
      </p:cxnSp>
      <p:sp>
        <p:nvSpPr>
          <p:cNvPr id="934" name="Google Shape;934;p81"/>
          <p:cNvSpPr/>
          <p:nvPr/>
        </p:nvSpPr>
        <p:spPr>
          <a:xfrm>
            <a:off x="15793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81"/>
          <p:cNvSpPr/>
          <p:nvPr/>
        </p:nvSpPr>
        <p:spPr>
          <a:xfrm>
            <a:off x="35110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81"/>
          <p:cNvSpPr/>
          <p:nvPr/>
        </p:nvSpPr>
        <p:spPr>
          <a:xfrm>
            <a:off x="54427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81"/>
          <p:cNvSpPr/>
          <p:nvPr/>
        </p:nvSpPr>
        <p:spPr>
          <a:xfrm>
            <a:off x="73744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7" name="Shape 947"/>
        <p:cNvGrpSpPr/>
        <p:nvPr/>
      </p:nvGrpSpPr>
      <p:grpSpPr>
        <a:xfrm>
          <a:off x="0" y="0"/>
          <a:ext cx="0" cy="0"/>
          <a:chOff x="0" y="0"/>
          <a:chExt cx="0" cy="0"/>
        </a:xfrm>
      </p:grpSpPr>
      <p:sp>
        <p:nvSpPr>
          <p:cNvPr id="948" name="Google Shape;948;p82"/>
          <p:cNvSpPr/>
          <p:nvPr/>
        </p:nvSpPr>
        <p:spPr>
          <a:xfrm>
            <a:off x="583510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B</a:t>
            </a:r>
            <a:endParaRPr>
              <a:solidFill>
                <a:schemeClr val="lt1"/>
              </a:solidFill>
              <a:latin typeface="Lexend Black"/>
              <a:ea typeface="Lexend Black"/>
              <a:cs typeface="Lexend Black"/>
              <a:sym typeface="Lexend Black"/>
            </a:endParaRPr>
          </a:p>
        </p:txBody>
      </p:sp>
      <p:sp>
        <p:nvSpPr>
          <p:cNvPr id="949" name="Google Shape;949;p82"/>
          <p:cNvSpPr/>
          <p:nvPr/>
        </p:nvSpPr>
        <p:spPr>
          <a:xfrm>
            <a:off x="291495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G</a:t>
            </a:r>
            <a:endParaRPr>
              <a:solidFill>
                <a:schemeClr val="lt1"/>
              </a:solidFill>
              <a:latin typeface="Lexend Black"/>
              <a:ea typeface="Lexend Black"/>
              <a:cs typeface="Lexend Black"/>
              <a:sym typeface="Lexend Black"/>
            </a:endParaRPr>
          </a:p>
        </p:txBody>
      </p:sp>
      <p:sp>
        <p:nvSpPr>
          <p:cNvPr id="950" name="Google Shape;950;p82"/>
          <p:cNvSpPr/>
          <p:nvPr/>
        </p:nvSpPr>
        <p:spPr>
          <a:xfrm>
            <a:off x="583510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H</a:t>
            </a:r>
            <a:endParaRPr>
              <a:solidFill>
                <a:schemeClr val="lt1"/>
              </a:solidFill>
              <a:latin typeface="Lexend Black"/>
              <a:ea typeface="Lexend Black"/>
              <a:cs typeface="Lexend Black"/>
              <a:sym typeface="Lexend Black"/>
            </a:endParaRPr>
          </a:p>
        </p:txBody>
      </p:sp>
      <p:sp>
        <p:nvSpPr>
          <p:cNvPr id="951" name="Google Shape;951;p82"/>
          <p:cNvSpPr/>
          <p:nvPr/>
        </p:nvSpPr>
        <p:spPr>
          <a:xfrm>
            <a:off x="291495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A</a:t>
            </a:r>
            <a:endParaRPr>
              <a:solidFill>
                <a:schemeClr val="lt1"/>
              </a:solidFill>
              <a:latin typeface="Lexend Black"/>
              <a:ea typeface="Lexend Black"/>
              <a:cs typeface="Lexend Black"/>
              <a:sym typeface="Lexend Black"/>
            </a:endParaRPr>
          </a:p>
        </p:txBody>
      </p:sp>
      <p:sp>
        <p:nvSpPr>
          <p:cNvPr id="952" name="Google Shape;952;p82"/>
          <p:cNvSpPr txBox="1"/>
          <p:nvPr/>
        </p:nvSpPr>
        <p:spPr>
          <a:xfrm>
            <a:off x="948600" y="1409300"/>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953" name="Google Shape;953;p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ARE USEFUL</a:t>
            </a:r>
            <a:endParaRPr/>
          </a:p>
        </p:txBody>
      </p:sp>
      <p:sp>
        <p:nvSpPr>
          <p:cNvPr id="954" name="Google Shape;954;p82"/>
          <p:cNvSpPr txBox="1"/>
          <p:nvPr/>
        </p:nvSpPr>
        <p:spPr>
          <a:xfrm>
            <a:off x="3228700" y="2230550"/>
            <a:ext cx="2686800" cy="558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Lexend Black"/>
                <a:ea typeface="Lexend Black"/>
                <a:cs typeface="Lexend Black"/>
                <a:sym typeface="Lexend Black"/>
              </a:rPr>
              <a:t>SOLAR SYSTEM</a:t>
            </a:r>
            <a:endParaRPr sz="2000">
              <a:solidFill>
                <a:schemeClr val="dk1"/>
              </a:solidFill>
              <a:latin typeface="Lexend Black"/>
              <a:ea typeface="Lexend Black"/>
              <a:cs typeface="Lexend Black"/>
              <a:sym typeface="Lexend Black"/>
            </a:endParaRPr>
          </a:p>
        </p:txBody>
      </p:sp>
      <p:cxnSp>
        <p:nvCxnSpPr>
          <p:cNvPr id="955" name="Google Shape;955;p82"/>
          <p:cNvCxnSpPr>
            <a:stCxn id="954" idx="0"/>
            <a:endCxn id="948" idx="1"/>
          </p:cNvCxnSpPr>
          <p:nvPr/>
        </p:nvCxnSpPr>
        <p:spPr>
          <a:xfrm rot="-5400000">
            <a:off x="4932700" y="1328150"/>
            <a:ext cx="541800" cy="1263000"/>
          </a:xfrm>
          <a:prstGeom prst="bentConnector2">
            <a:avLst/>
          </a:prstGeom>
          <a:noFill/>
          <a:ln cap="flat" cmpd="sng" w="9525">
            <a:solidFill>
              <a:schemeClr val="lt2"/>
            </a:solidFill>
            <a:prstDash val="solid"/>
            <a:round/>
            <a:headEnd len="med" w="med" type="none"/>
            <a:tailEnd len="med" w="med" type="none"/>
          </a:ln>
        </p:spPr>
      </p:cxnSp>
      <p:cxnSp>
        <p:nvCxnSpPr>
          <p:cNvPr id="956" name="Google Shape;956;p82"/>
          <p:cNvCxnSpPr>
            <a:stCxn id="954" idx="2"/>
            <a:endCxn id="950" idx="1"/>
          </p:cNvCxnSpPr>
          <p:nvPr/>
        </p:nvCxnSpPr>
        <p:spPr>
          <a:xfrm flipH="1" rot="-5400000">
            <a:off x="4946050" y="2415500"/>
            <a:ext cx="515100" cy="1263000"/>
          </a:xfrm>
          <a:prstGeom prst="bentConnector2">
            <a:avLst/>
          </a:prstGeom>
          <a:noFill/>
          <a:ln cap="flat" cmpd="sng" w="9525">
            <a:solidFill>
              <a:schemeClr val="lt2"/>
            </a:solidFill>
            <a:prstDash val="solid"/>
            <a:round/>
            <a:headEnd len="med" w="med" type="none"/>
            <a:tailEnd len="med" w="med" type="none"/>
          </a:ln>
        </p:spPr>
      </p:cxnSp>
      <p:sp>
        <p:nvSpPr>
          <p:cNvPr id="957" name="Google Shape;957;p82"/>
          <p:cNvSpPr txBox="1"/>
          <p:nvPr/>
        </p:nvSpPr>
        <p:spPr>
          <a:xfrm>
            <a:off x="948600" y="3025026"/>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958" name="Google Shape;958;p82"/>
          <p:cNvSpPr txBox="1"/>
          <p:nvPr/>
        </p:nvSpPr>
        <p:spPr>
          <a:xfrm>
            <a:off x="6537700" y="1409300"/>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959" name="Google Shape;959;p82"/>
          <p:cNvSpPr txBox="1"/>
          <p:nvPr/>
        </p:nvSpPr>
        <p:spPr>
          <a:xfrm>
            <a:off x="6537700" y="3025026"/>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cxnSp>
        <p:nvCxnSpPr>
          <p:cNvPr id="960" name="Google Shape;960;p82"/>
          <p:cNvCxnSpPr>
            <a:stCxn id="954" idx="0"/>
            <a:endCxn id="951" idx="3"/>
          </p:cNvCxnSpPr>
          <p:nvPr/>
        </p:nvCxnSpPr>
        <p:spPr>
          <a:xfrm flipH="1" rot="5400000">
            <a:off x="3687850" y="1346300"/>
            <a:ext cx="541800" cy="1226700"/>
          </a:xfrm>
          <a:prstGeom prst="bentConnector2">
            <a:avLst/>
          </a:prstGeom>
          <a:noFill/>
          <a:ln cap="flat" cmpd="sng" w="9525">
            <a:solidFill>
              <a:schemeClr val="lt2"/>
            </a:solidFill>
            <a:prstDash val="solid"/>
            <a:round/>
            <a:headEnd len="med" w="med" type="none"/>
            <a:tailEnd len="med" w="med" type="none"/>
          </a:ln>
        </p:spPr>
      </p:cxnSp>
      <p:cxnSp>
        <p:nvCxnSpPr>
          <p:cNvPr id="961" name="Google Shape;961;p82"/>
          <p:cNvCxnSpPr>
            <a:stCxn id="954" idx="2"/>
            <a:endCxn id="949" idx="3"/>
          </p:cNvCxnSpPr>
          <p:nvPr/>
        </p:nvCxnSpPr>
        <p:spPr>
          <a:xfrm rot="5400000">
            <a:off x="3701200" y="2433650"/>
            <a:ext cx="515100" cy="1226700"/>
          </a:xfrm>
          <a:prstGeom prst="bentConnector2">
            <a:avLst/>
          </a:prstGeom>
          <a:noFill/>
          <a:ln cap="flat" cmpd="sng" w="9525">
            <a:solidFill>
              <a:schemeClr val="lt2"/>
            </a:solidFill>
            <a:prstDash val="solid"/>
            <a:round/>
            <a:headEnd len="med" w="med" type="none"/>
            <a:tailEnd len="med" w="med" type="none"/>
          </a:ln>
        </p:spPr>
      </p:cxnSp>
      <p:sp>
        <p:nvSpPr>
          <p:cNvPr id="962" name="Google Shape;962;p82"/>
          <p:cNvSpPr txBox="1"/>
          <p:nvPr>
            <p:ph idx="4294967295" type="subTitle"/>
          </p:nvPr>
        </p:nvSpPr>
        <p:spPr>
          <a:xfrm>
            <a:off x="948650" y="353412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of them all</a:t>
            </a:r>
            <a:endParaRPr/>
          </a:p>
        </p:txBody>
      </p:sp>
      <p:sp>
        <p:nvSpPr>
          <p:cNvPr id="963" name="Google Shape;963;p82"/>
          <p:cNvSpPr txBox="1"/>
          <p:nvPr>
            <p:ph idx="4294967295" type="subTitle"/>
          </p:nvPr>
        </p:nvSpPr>
        <p:spPr>
          <a:xfrm>
            <a:off x="6537700" y="191077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964" name="Google Shape;964;p82"/>
          <p:cNvSpPr txBox="1"/>
          <p:nvPr>
            <p:ph idx="4294967295" type="subTitle"/>
          </p:nvPr>
        </p:nvSpPr>
        <p:spPr>
          <a:xfrm>
            <a:off x="948650" y="191077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965" name="Google Shape;965;p82"/>
          <p:cNvSpPr txBox="1"/>
          <p:nvPr>
            <p:ph idx="4294967295" type="subTitle"/>
          </p:nvPr>
        </p:nvSpPr>
        <p:spPr>
          <a:xfrm>
            <a:off x="6537700" y="353412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t>
            </a:r>
            <a:r>
              <a:rPr lang="en"/>
              <a:t>a gas giant and </a:t>
            </a:r>
            <a:r>
              <a:rPr lang="en"/>
              <a:t>the biggest planet in the Solar System</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9" name="Shape 969"/>
        <p:cNvGrpSpPr/>
        <p:nvPr/>
      </p:nvGrpSpPr>
      <p:grpSpPr>
        <a:xfrm>
          <a:off x="0" y="0"/>
          <a:ext cx="0" cy="0"/>
          <a:chOff x="0" y="0"/>
          <a:chExt cx="0" cy="0"/>
        </a:xfrm>
      </p:grpSpPr>
      <p:sp>
        <p:nvSpPr>
          <p:cNvPr id="970" name="Google Shape;970;p8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TABLES TO REPRESENT DATA</a:t>
            </a:r>
            <a:endParaRPr/>
          </a:p>
        </p:txBody>
      </p:sp>
      <p:graphicFrame>
        <p:nvGraphicFramePr>
          <p:cNvPr id="971" name="Google Shape;971;p83"/>
          <p:cNvGraphicFramePr/>
          <p:nvPr/>
        </p:nvGraphicFramePr>
        <p:xfrm>
          <a:off x="719963" y="1314010"/>
          <a:ext cx="3000000" cy="3000000"/>
        </p:xfrm>
        <a:graphic>
          <a:graphicData uri="http://schemas.openxmlformats.org/drawingml/2006/table">
            <a:tbl>
              <a:tblPr>
                <a:noFill/>
                <a:tableStyleId>{35D4A53B-E68D-4D44-9A55-04A22F4C95F2}</a:tableStyleId>
              </a:tblPr>
              <a:tblGrid>
                <a:gridCol w="915525"/>
                <a:gridCol w="1145925"/>
                <a:gridCol w="1410600"/>
                <a:gridCol w="1410600"/>
                <a:gridCol w="1410600"/>
                <a:gridCol w="1410600"/>
              </a:tblGrid>
              <a:tr h="479550">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lt2">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A</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B</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Lexend Black"/>
                          <a:ea typeface="Lexend Black"/>
                          <a:cs typeface="Lexend Black"/>
                          <a:sym typeface="Lexend Black"/>
                        </a:rPr>
                        <a:t>TEAM C</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D</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1</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MERCURY</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Jupiter is big</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Mercury is small</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Venus is very hot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Earth has life</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MARS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2</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SATURN</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Saturn has rings</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a red planet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The Sun is a star</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very cold</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VENUS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gridSpan="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RESULTS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hMerge="1"/>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100K</a:t>
                      </a:r>
                      <a:endParaRPr sz="1000">
                        <a:solidFill>
                          <a:schemeClr val="dk1"/>
                        </a:solidFill>
                        <a:latin typeface="Inter"/>
                        <a:ea typeface="Inter"/>
                        <a:cs typeface="Inter"/>
                        <a:sym typeface="Inter"/>
                      </a:endParaRPr>
                    </a:p>
                  </a:txBody>
                  <a:tcPr marT="0" marB="0" marR="0" marL="0"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25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86</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45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r>
            </a:tbl>
          </a:graphicData>
        </a:graphic>
      </p:graphicFrame>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5" name="Shape 975"/>
        <p:cNvGrpSpPr/>
        <p:nvPr/>
      </p:nvGrpSpPr>
      <p:grpSpPr>
        <a:xfrm>
          <a:off x="0" y="0"/>
          <a:ext cx="0" cy="0"/>
          <a:chOff x="0" y="0"/>
          <a:chExt cx="0" cy="0"/>
        </a:xfrm>
      </p:grpSpPr>
      <p:sp>
        <p:nvSpPr>
          <p:cNvPr id="976" name="Google Shape;976;p8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977" name="Google Shape;977;p84"/>
          <p:cNvSpPr txBox="1"/>
          <p:nvPr/>
        </p:nvSpPr>
        <p:spPr>
          <a:xfrm>
            <a:off x="981900" y="4296500"/>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978" name="Google Shape;978;p84"/>
          <p:cNvSpPr txBox="1"/>
          <p:nvPr/>
        </p:nvSpPr>
        <p:spPr>
          <a:xfrm>
            <a:off x="6757669" y="3232045"/>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3</a:t>
            </a:r>
            <a:endParaRPr sz="2000">
              <a:solidFill>
                <a:schemeClr val="dk1"/>
              </a:solidFill>
              <a:latin typeface="Lexend Black"/>
              <a:ea typeface="Lexend Black"/>
              <a:cs typeface="Lexend Black"/>
              <a:sym typeface="Lexend Black"/>
            </a:endParaRPr>
          </a:p>
        </p:txBody>
      </p:sp>
      <p:sp>
        <p:nvSpPr>
          <p:cNvPr id="979" name="Google Shape;979;p84"/>
          <p:cNvSpPr txBox="1"/>
          <p:nvPr/>
        </p:nvSpPr>
        <p:spPr>
          <a:xfrm>
            <a:off x="6757669" y="2477716"/>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2</a:t>
            </a:r>
            <a:endParaRPr sz="2000">
              <a:solidFill>
                <a:schemeClr val="dk1"/>
              </a:solidFill>
              <a:latin typeface="Lexend Black"/>
              <a:ea typeface="Lexend Black"/>
              <a:cs typeface="Lexend Black"/>
              <a:sym typeface="Lexend Black"/>
            </a:endParaRPr>
          </a:p>
        </p:txBody>
      </p:sp>
      <p:sp>
        <p:nvSpPr>
          <p:cNvPr id="980" name="Google Shape;980;p84"/>
          <p:cNvSpPr txBox="1"/>
          <p:nvPr/>
        </p:nvSpPr>
        <p:spPr>
          <a:xfrm>
            <a:off x="6757669" y="1723388"/>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1 </a:t>
            </a:r>
            <a:endParaRPr sz="2000">
              <a:solidFill>
                <a:schemeClr val="dk1"/>
              </a:solidFill>
              <a:latin typeface="Lexend Black"/>
              <a:ea typeface="Lexend Black"/>
              <a:cs typeface="Lexend Black"/>
              <a:sym typeface="Lexend Black"/>
            </a:endParaRPr>
          </a:p>
        </p:txBody>
      </p:sp>
      <p:sp>
        <p:nvSpPr>
          <p:cNvPr id="981" name="Google Shape;981;p84"/>
          <p:cNvSpPr/>
          <p:nvPr/>
        </p:nvSpPr>
        <p:spPr>
          <a:xfrm>
            <a:off x="6533169" y="1770771"/>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84"/>
          <p:cNvSpPr/>
          <p:nvPr/>
        </p:nvSpPr>
        <p:spPr>
          <a:xfrm>
            <a:off x="6533169" y="2525696"/>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84"/>
          <p:cNvSpPr/>
          <p:nvPr/>
        </p:nvSpPr>
        <p:spPr>
          <a:xfrm>
            <a:off x="6533169" y="3280621"/>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84" name="Google Shape;984;p84" title="Gráfico">
            <a:hlinkClick r:id="rId4"/>
          </p:cNvPr>
          <p:cNvPicPr preferRelativeResize="0"/>
          <p:nvPr/>
        </p:nvPicPr>
        <p:blipFill>
          <a:blip r:embed="rId5">
            <a:alphaModFix/>
          </a:blip>
          <a:stretch>
            <a:fillRect/>
          </a:stretch>
        </p:blipFill>
        <p:spPr>
          <a:xfrm>
            <a:off x="720000" y="1224275"/>
            <a:ext cx="4809663" cy="2973975"/>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 name="Shape 521"/>
        <p:cNvGrpSpPr/>
        <p:nvPr/>
      </p:nvGrpSpPr>
      <p:grpSpPr>
        <a:xfrm>
          <a:off x="0" y="0"/>
          <a:ext cx="0" cy="0"/>
          <a:chOff x="0" y="0"/>
          <a:chExt cx="0" cy="0"/>
        </a:xfrm>
      </p:grpSpPr>
      <p:sp>
        <p:nvSpPr>
          <p:cNvPr id="522" name="Google Shape;522;p40"/>
          <p:cNvSpPr txBox="1"/>
          <p:nvPr>
            <p:ph type="title"/>
          </p:nvPr>
        </p:nvSpPr>
        <p:spPr>
          <a:xfrm>
            <a:off x="720000" y="445025"/>
            <a:ext cx="842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Smart City Applications </a:t>
            </a:r>
            <a:endParaRPr/>
          </a:p>
          <a:p>
            <a:pPr indent="0" lvl="0" marL="0" rtl="0" algn="l">
              <a:spcBef>
                <a:spcPts val="0"/>
              </a:spcBef>
              <a:spcAft>
                <a:spcPts val="0"/>
              </a:spcAft>
              <a:buNone/>
            </a:pPr>
            <a:r>
              <a:rPr lang="en"/>
              <a:t>and Citizens</a:t>
            </a:r>
            <a:endParaRPr/>
          </a:p>
        </p:txBody>
      </p:sp>
      <p:sp>
        <p:nvSpPr>
          <p:cNvPr id="523" name="Google Shape;523;p40"/>
          <p:cNvSpPr txBox="1"/>
          <p:nvPr>
            <p:ph idx="1" type="subTitle"/>
          </p:nvPr>
        </p:nvSpPr>
        <p:spPr>
          <a:xfrm>
            <a:off x="720000" y="15282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Incorporation of Citizens</a:t>
            </a:r>
            <a:endParaRPr/>
          </a:p>
          <a:p>
            <a:pPr indent="-330200" lvl="1" marL="914400" rtl="0" algn="l">
              <a:spcBef>
                <a:spcPts val="0"/>
              </a:spcBef>
              <a:spcAft>
                <a:spcPts val="0"/>
              </a:spcAft>
              <a:buSzPts val="1600"/>
              <a:buChar char="○"/>
            </a:pPr>
            <a:r>
              <a:rPr lang="en"/>
              <a:t>Smart city apps value citizen input via platforms like social media, but using this data effectively is limited </a:t>
            </a:r>
            <a:endParaRPr/>
          </a:p>
          <a:p>
            <a:pPr indent="-330200" lvl="0" marL="457200" rtl="0" algn="l">
              <a:spcBef>
                <a:spcPts val="0"/>
              </a:spcBef>
              <a:spcAft>
                <a:spcPts val="0"/>
              </a:spcAft>
              <a:buSzPts val="1600"/>
              <a:buChar char="●"/>
            </a:pPr>
            <a:r>
              <a:rPr lang="en"/>
              <a:t>Role of Citizens</a:t>
            </a:r>
            <a:endParaRPr/>
          </a:p>
          <a:p>
            <a:pPr indent="-330200" lvl="1" marL="914400" rtl="0" algn="l">
              <a:spcBef>
                <a:spcPts val="0"/>
              </a:spcBef>
              <a:spcAft>
                <a:spcPts val="0"/>
              </a:spcAft>
              <a:buSzPts val="1600"/>
              <a:buChar char="○"/>
            </a:pPr>
            <a:r>
              <a:rPr lang="en"/>
              <a:t>Understanding citizens' views is vital for smart city planning, yet research on public participation is lacking</a:t>
            </a:r>
            <a:endParaRPr/>
          </a:p>
          <a:p>
            <a:pPr indent="-330200" lvl="0" marL="457200" rtl="0" algn="l">
              <a:spcBef>
                <a:spcPts val="0"/>
              </a:spcBef>
              <a:spcAft>
                <a:spcPts val="0"/>
              </a:spcAft>
              <a:buSzPts val="1600"/>
              <a:buChar char="●"/>
            </a:pPr>
            <a:r>
              <a:rPr lang="en"/>
              <a:t>Importance of Citizen Well-being</a:t>
            </a:r>
            <a:endParaRPr/>
          </a:p>
          <a:p>
            <a:pPr indent="-330200" lvl="1" marL="914400" rtl="0" algn="l">
              <a:spcBef>
                <a:spcPts val="0"/>
              </a:spcBef>
              <a:spcAft>
                <a:spcPts val="0"/>
              </a:spcAft>
              <a:buSzPts val="1600"/>
              <a:buChar char="○"/>
            </a:pPr>
            <a:r>
              <a:rPr lang="en"/>
              <a:t>Monitoring citizens' well-being is crucial, especially with social media's influence and security concerns. Recent incidents highlight the need for emotion observation systems, aiding leaders in proactive measures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 name="Shape 988"/>
        <p:cNvGrpSpPr/>
        <p:nvPr/>
      </p:nvGrpSpPr>
      <p:grpSpPr>
        <a:xfrm>
          <a:off x="0" y="0"/>
          <a:ext cx="0" cy="0"/>
          <a:chOff x="0" y="0"/>
          <a:chExt cx="0" cy="0"/>
        </a:xfrm>
      </p:grpSpPr>
      <p:sp>
        <p:nvSpPr>
          <p:cNvPr id="989" name="Google Shape;989;p8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ROADMAP INFOGRAPHIC</a:t>
            </a:r>
            <a:endParaRPr/>
          </a:p>
        </p:txBody>
      </p:sp>
      <p:graphicFrame>
        <p:nvGraphicFramePr>
          <p:cNvPr id="990" name="Google Shape;990;p85"/>
          <p:cNvGraphicFramePr/>
          <p:nvPr/>
        </p:nvGraphicFramePr>
        <p:xfrm>
          <a:off x="713238" y="1172900"/>
          <a:ext cx="3000000" cy="3000000"/>
        </p:xfrm>
        <a:graphic>
          <a:graphicData uri="http://schemas.openxmlformats.org/drawingml/2006/table">
            <a:tbl>
              <a:tblPr>
                <a:noFill/>
                <a:tableStyleId>{915C794A-2831-4D0E-8247-B07120876FBF}</a:tableStyleId>
              </a:tblPr>
              <a:tblGrid>
                <a:gridCol w="806750"/>
                <a:gridCol w="682675"/>
                <a:gridCol w="517850"/>
                <a:gridCol w="517850"/>
                <a:gridCol w="517850"/>
                <a:gridCol w="517850"/>
                <a:gridCol w="517850"/>
                <a:gridCol w="517850"/>
                <a:gridCol w="517850"/>
                <a:gridCol w="517850"/>
                <a:gridCol w="517850"/>
                <a:gridCol w="517850"/>
                <a:gridCol w="517850"/>
                <a:gridCol w="517850"/>
              </a:tblGrid>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gridSpan="1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MONTH</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c hMerge="1"/>
                <a:tc hMerge="1"/>
                <a:tc hMerge="1"/>
                <a:tc hMerge="1"/>
                <a:tc hMerge="1"/>
              </a:tr>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4</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5</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6</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7</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8</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9</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10</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1</a:t>
                      </a:r>
                      <a:endParaRPr b="1">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2</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4</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5</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90200">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6</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r>
            </a:tbl>
          </a:graphicData>
        </a:graphic>
      </p:graphicFrame>
      <p:sp>
        <p:nvSpPr>
          <p:cNvPr id="991" name="Google Shape;991;p85"/>
          <p:cNvSpPr/>
          <p:nvPr/>
        </p:nvSpPr>
        <p:spPr>
          <a:xfrm>
            <a:off x="1519988" y="4371825"/>
            <a:ext cx="176400" cy="176400"/>
          </a:xfrm>
          <a:prstGeom prst="rect">
            <a:avLst/>
          </a:prstGeom>
          <a:solidFill>
            <a:srgbClr val="4619BB">
              <a:alpha val="4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85"/>
          <p:cNvSpPr txBox="1"/>
          <p:nvPr/>
        </p:nvSpPr>
        <p:spPr>
          <a:xfrm flipH="1">
            <a:off x="170316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In progress</a:t>
            </a:r>
            <a:endParaRPr>
              <a:solidFill>
                <a:schemeClr val="dk1"/>
              </a:solidFill>
              <a:latin typeface="Lexend Black"/>
              <a:ea typeface="Lexend Black"/>
              <a:cs typeface="Lexend Black"/>
              <a:sym typeface="Lexend Black"/>
            </a:endParaRPr>
          </a:p>
        </p:txBody>
      </p:sp>
      <p:sp>
        <p:nvSpPr>
          <p:cNvPr id="993" name="Google Shape;993;p85"/>
          <p:cNvSpPr/>
          <p:nvPr/>
        </p:nvSpPr>
        <p:spPr>
          <a:xfrm>
            <a:off x="3942838" y="4371825"/>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85"/>
          <p:cNvSpPr txBox="1"/>
          <p:nvPr/>
        </p:nvSpPr>
        <p:spPr>
          <a:xfrm flipH="1">
            <a:off x="412601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Done</a:t>
            </a:r>
            <a:endParaRPr>
              <a:solidFill>
                <a:schemeClr val="dk1"/>
              </a:solidFill>
              <a:latin typeface="Lexend Black"/>
              <a:ea typeface="Lexend Black"/>
              <a:cs typeface="Lexend Black"/>
              <a:sym typeface="Lexend Black"/>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 name="Shape 998"/>
        <p:cNvGrpSpPr/>
        <p:nvPr/>
      </p:nvGrpSpPr>
      <p:grpSpPr>
        <a:xfrm>
          <a:off x="0" y="0"/>
          <a:ext cx="0" cy="0"/>
          <a:chOff x="0" y="0"/>
          <a:chExt cx="0" cy="0"/>
        </a:xfrm>
      </p:grpSpPr>
      <p:sp>
        <p:nvSpPr>
          <p:cNvPr id="999" name="Google Shape;999;p86"/>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TOM </a:t>
            </a:r>
            <a:r>
              <a:rPr lang="en"/>
              <a:t>HARRIS</a:t>
            </a:r>
            <a:endParaRPr/>
          </a:p>
        </p:txBody>
      </p:sp>
      <p:sp>
        <p:nvSpPr>
          <p:cNvPr id="1000" name="Google Shape;1000;p86"/>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1001" name="Google Shape;1001;p86"/>
          <p:cNvPicPr preferRelativeResize="0"/>
          <p:nvPr/>
        </p:nvPicPr>
        <p:blipFill rotWithShape="1">
          <a:blip r:embed="rId3">
            <a:alphaModFix/>
          </a:blip>
          <a:srcRect b="39795" l="19553" r="40327" t="0"/>
          <a:stretch/>
        </p:blipFill>
        <p:spPr>
          <a:xfrm>
            <a:off x="5504089" y="1524525"/>
            <a:ext cx="1608000" cy="1608000"/>
          </a:xfrm>
          <a:prstGeom prst="rect">
            <a:avLst/>
          </a:prstGeom>
          <a:noFill/>
          <a:ln>
            <a:noFill/>
          </a:ln>
        </p:spPr>
      </p:pic>
      <p:pic>
        <p:nvPicPr>
          <p:cNvPr id="1002" name="Google Shape;1002;p86"/>
          <p:cNvPicPr preferRelativeResize="0"/>
          <p:nvPr/>
        </p:nvPicPr>
        <p:blipFill rotWithShape="1">
          <a:blip r:embed="rId4">
            <a:alphaModFix/>
          </a:blip>
          <a:srcRect b="47808" l="24769" r="43478" t="4545"/>
          <a:stretch/>
        </p:blipFill>
        <p:spPr>
          <a:xfrm>
            <a:off x="2031864" y="1524475"/>
            <a:ext cx="1608000" cy="1608000"/>
          </a:xfrm>
          <a:prstGeom prst="rect">
            <a:avLst/>
          </a:prstGeom>
          <a:noFill/>
          <a:ln>
            <a:noFill/>
          </a:ln>
        </p:spPr>
      </p:pic>
      <p:sp>
        <p:nvSpPr>
          <p:cNvPr id="1003" name="Google Shape;1003;p8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004" name="Google Shape;1004;p86"/>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005" name="Google Shape;1005;p86"/>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 name="Shape 1009"/>
        <p:cNvGrpSpPr/>
        <p:nvPr/>
      </p:nvGrpSpPr>
      <p:grpSpPr>
        <a:xfrm>
          <a:off x="0" y="0"/>
          <a:ext cx="0" cy="0"/>
          <a:chOff x="0" y="0"/>
          <a:chExt cx="0" cy="0"/>
        </a:xfrm>
      </p:grpSpPr>
      <p:sp>
        <p:nvSpPr>
          <p:cNvPr id="1010" name="Google Shape;1010;p87"/>
          <p:cNvSpPr/>
          <p:nvPr/>
        </p:nvSpPr>
        <p:spPr>
          <a:xfrm>
            <a:off x="3702438"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11" name="Google Shape;1011;p87"/>
          <p:cNvSpPr/>
          <p:nvPr/>
        </p:nvSpPr>
        <p:spPr>
          <a:xfrm>
            <a:off x="437351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12" name="Google Shape;1012;p87"/>
          <p:cNvSpPr/>
          <p:nvPr/>
        </p:nvSpPr>
        <p:spPr>
          <a:xfrm>
            <a:off x="499366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13" name="Google Shape;1013;p87"/>
          <p:cNvSpPr txBox="1"/>
          <p:nvPr>
            <p:ph type="title"/>
          </p:nvPr>
        </p:nvSpPr>
        <p:spPr>
          <a:xfrm>
            <a:off x="2347925" y="10885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014" name="Google Shape;1014;p87"/>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015" name="Google Shape;1015;p87"/>
          <p:cNvSpPr txBox="1"/>
          <p:nvPr/>
        </p:nvSpPr>
        <p:spPr>
          <a:xfrm>
            <a:off x="2496150" y="434360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Inter"/>
                <a:ea typeface="Inter"/>
                <a:cs typeface="Inter"/>
                <a:sym typeface="Inter"/>
              </a:rPr>
              <a:t>Please keep this slide for attribution</a:t>
            </a:r>
            <a:endParaRPr b="1" sz="1000">
              <a:solidFill>
                <a:schemeClr val="dk1"/>
              </a:solidFill>
              <a:latin typeface="Inter"/>
              <a:ea typeface="Inter"/>
              <a:cs typeface="Inter"/>
              <a:sym typeface="Inter"/>
            </a:endParaRPr>
          </a:p>
        </p:txBody>
      </p:sp>
      <p:sp>
        <p:nvSpPr>
          <p:cNvPr id="1016" name="Google Shape;1016;p87"/>
          <p:cNvSpPr/>
          <p:nvPr/>
        </p:nvSpPr>
        <p:spPr>
          <a:xfrm>
            <a:off x="3753508" y="3236133"/>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 name="Google Shape;1017;p87"/>
          <p:cNvGrpSpPr/>
          <p:nvPr/>
        </p:nvGrpSpPr>
        <p:grpSpPr>
          <a:xfrm>
            <a:off x="4424429" y="3236324"/>
            <a:ext cx="346056" cy="345674"/>
            <a:chOff x="3303268" y="3817349"/>
            <a:chExt cx="346056" cy="345674"/>
          </a:xfrm>
        </p:grpSpPr>
        <p:sp>
          <p:nvSpPr>
            <p:cNvPr id="1018" name="Google Shape;1018;p8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8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8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8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87"/>
          <p:cNvGrpSpPr/>
          <p:nvPr/>
        </p:nvGrpSpPr>
        <p:grpSpPr>
          <a:xfrm>
            <a:off x="5044594" y="3236324"/>
            <a:ext cx="346056" cy="345674"/>
            <a:chOff x="3752358" y="3817349"/>
            <a:chExt cx="346056" cy="345674"/>
          </a:xfrm>
        </p:grpSpPr>
        <p:sp>
          <p:nvSpPr>
            <p:cNvPr id="1023" name="Google Shape;1023;p8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8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8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8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 name="Shape 1030"/>
        <p:cNvGrpSpPr/>
        <p:nvPr/>
      </p:nvGrpSpPr>
      <p:grpSpPr>
        <a:xfrm>
          <a:off x="0" y="0"/>
          <a:ext cx="0" cy="0"/>
          <a:chOff x="0" y="0"/>
          <a:chExt cx="0" cy="0"/>
        </a:xfrm>
      </p:grpSpPr>
      <p:sp>
        <p:nvSpPr>
          <p:cNvPr id="1031" name="Google Shape;1031;p8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032" name="Google Shape;1032;p88"/>
          <p:cNvSpPr txBox="1"/>
          <p:nvPr>
            <p:ph idx="4294967295" type="body"/>
          </p:nvPr>
        </p:nvSpPr>
        <p:spPr>
          <a:xfrm>
            <a:off x="719975" y="1215751"/>
            <a:ext cx="7704000" cy="51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 assortment of alternative resources whose style fits the one of this template:</a:t>
            </a:r>
            <a:endParaRPr/>
          </a:p>
          <a:p>
            <a:pPr indent="0" lvl="0" marL="0" rtl="0" algn="l">
              <a:spcBef>
                <a:spcPts val="0"/>
              </a:spcBef>
              <a:spcAft>
                <a:spcPts val="0"/>
              </a:spcAft>
              <a:buNone/>
            </a:pPr>
            <a:r>
              <a:t/>
            </a:r>
            <a:endParaRPr/>
          </a:p>
        </p:txBody>
      </p:sp>
      <p:pic>
        <p:nvPicPr>
          <p:cNvPr id="1033" name="Google Shape;1033;p88"/>
          <p:cNvPicPr preferRelativeResize="0"/>
          <p:nvPr/>
        </p:nvPicPr>
        <p:blipFill>
          <a:blip r:embed="rId3">
            <a:alphaModFix/>
          </a:blip>
          <a:stretch>
            <a:fillRect/>
          </a:stretch>
        </p:blipFill>
        <p:spPr>
          <a:xfrm>
            <a:off x="713225" y="1961525"/>
            <a:ext cx="1646625" cy="353025"/>
          </a:xfrm>
          <a:prstGeom prst="rect">
            <a:avLst/>
          </a:prstGeom>
          <a:noFill/>
          <a:ln>
            <a:noFill/>
          </a:ln>
        </p:spPr>
      </p:pic>
      <p:pic>
        <p:nvPicPr>
          <p:cNvPr id="1034" name="Google Shape;1034;p88"/>
          <p:cNvPicPr preferRelativeResize="0"/>
          <p:nvPr/>
        </p:nvPicPr>
        <p:blipFill>
          <a:blip r:embed="rId3">
            <a:alphaModFix/>
          </a:blip>
          <a:stretch>
            <a:fillRect/>
          </a:stretch>
        </p:blipFill>
        <p:spPr>
          <a:xfrm rot="10800000">
            <a:off x="713225" y="2650875"/>
            <a:ext cx="1646625" cy="353025"/>
          </a:xfrm>
          <a:prstGeom prst="rect">
            <a:avLst/>
          </a:prstGeom>
          <a:noFill/>
          <a:ln>
            <a:noFill/>
          </a:ln>
        </p:spPr>
      </p:pic>
      <p:sp>
        <p:nvSpPr>
          <p:cNvPr id="1035" name="Google Shape;1035;p88"/>
          <p:cNvSpPr/>
          <p:nvPr/>
        </p:nvSpPr>
        <p:spPr>
          <a:xfrm>
            <a:off x="2735850" y="1961475"/>
            <a:ext cx="1042500" cy="1042500"/>
          </a:xfrm>
          <a:prstGeom prst="diamond">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36" name="Google Shape;1036;p88"/>
          <p:cNvSpPr/>
          <p:nvPr/>
        </p:nvSpPr>
        <p:spPr>
          <a:xfrm>
            <a:off x="4290342" y="1961525"/>
            <a:ext cx="1042500" cy="1042500"/>
          </a:xfrm>
          <a:prstGeom prst="rect">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37" name="Google Shape;1037;p88"/>
          <p:cNvSpPr/>
          <p:nvPr/>
        </p:nvSpPr>
        <p:spPr>
          <a:xfrm>
            <a:off x="5844833" y="1961400"/>
            <a:ext cx="1042500" cy="1042500"/>
          </a:xfrm>
          <a:prstGeom prst="frame">
            <a:avLst>
              <a:gd fmla="val 22367" name="adj1"/>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38" name="Google Shape;1038;p88"/>
          <p:cNvSpPr/>
          <p:nvPr/>
        </p:nvSpPr>
        <p:spPr>
          <a:xfrm>
            <a:off x="7399325" y="1961400"/>
            <a:ext cx="1042500" cy="1042500"/>
          </a:xfrm>
          <a:prstGeom prst="frame">
            <a:avLst>
              <a:gd fmla="val 22367" name="adj1"/>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1039" name="Google Shape;1039;p88"/>
          <p:cNvPicPr preferRelativeResize="0"/>
          <p:nvPr/>
        </p:nvPicPr>
        <p:blipFill>
          <a:blip r:embed="rId3">
            <a:alphaModFix/>
          </a:blip>
          <a:stretch>
            <a:fillRect/>
          </a:stretch>
        </p:blipFill>
        <p:spPr>
          <a:xfrm rot="10800000">
            <a:off x="719625" y="3326400"/>
            <a:ext cx="7715250" cy="147225"/>
          </a:xfrm>
          <a:prstGeom prst="rect">
            <a:avLst/>
          </a:prstGeom>
          <a:noFill/>
          <a:ln>
            <a:noFill/>
          </a:ln>
        </p:spPr>
      </p:pic>
      <p:pic>
        <p:nvPicPr>
          <p:cNvPr id="1040" name="Google Shape;1040;p88"/>
          <p:cNvPicPr preferRelativeResize="0"/>
          <p:nvPr/>
        </p:nvPicPr>
        <p:blipFill>
          <a:blip r:embed="rId3">
            <a:alphaModFix/>
          </a:blip>
          <a:stretch>
            <a:fillRect/>
          </a:stretch>
        </p:blipFill>
        <p:spPr>
          <a:xfrm flipH="1" rot="10800000">
            <a:off x="719625" y="3658975"/>
            <a:ext cx="7715250" cy="147225"/>
          </a:xfrm>
          <a:prstGeom prst="rect">
            <a:avLst/>
          </a:prstGeom>
          <a:noFill/>
          <a:ln>
            <a:noFill/>
          </a:ln>
        </p:spPr>
      </p:pic>
      <p:sp>
        <p:nvSpPr>
          <p:cNvPr id="1041" name="Google Shape;1041;p88"/>
          <p:cNvSpPr/>
          <p:nvPr/>
        </p:nvSpPr>
        <p:spPr>
          <a:xfrm>
            <a:off x="714275" y="4092400"/>
            <a:ext cx="7715400" cy="5106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 name="Shape 1045"/>
        <p:cNvGrpSpPr/>
        <p:nvPr/>
      </p:nvGrpSpPr>
      <p:grpSpPr>
        <a:xfrm>
          <a:off x="0" y="0"/>
          <a:ext cx="0" cy="0"/>
          <a:chOff x="0" y="0"/>
          <a:chExt cx="0" cy="0"/>
        </a:xfrm>
      </p:grpSpPr>
      <p:sp>
        <p:nvSpPr>
          <p:cNvPr id="1046" name="Google Shape;1046;p89"/>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300"/>
              </a:spcBef>
              <a:spcAft>
                <a:spcPts val="0"/>
              </a:spcAft>
              <a:buNone/>
            </a:pPr>
            <a:r>
              <a:rPr b="1" lang="en"/>
              <a:t>Photos</a:t>
            </a:r>
            <a:endParaRPr b="1"/>
          </a:p>
          <a:p>
            <a:pPr indent="-203200" lvl="0" marL="241300" rtl="0" algn="l">
              <a:spcBef>
                <a:spcPts val="800"/>
              </a:spcBef>
              <a:spcAft>
                <a:spcPts val="0"/>
              </a:spcAft>
              <a:buSzPts val="1200"/>
              <a:buFont typeface="Inter"/>
              <a:buChar char="●"/>
            </a:pPr>
            <a:r>
              <a:rPr lang="en" u="sng">
                <a:hlinkClick r:id="rId3"/>
              </a:rPr>
              <a:t>Beautiful women working together in a startup company</a:t>
            </a:r>
            <a:endParaRPr/>
          </a:p>
          <a:p>
            <a:pPr indent="-203200" lvl="0" marL="241300" rtl="0" algn="l">
              <a:spcBef>
                <a:spcPts val="0"/>
              </a:spcBef>
              <a:spcAft>
                <a:spcPts val="0"/>
              </a:spcAft>
              <a:buSzPts val="1200"/>
              <a:buFont typeface="Inter Light"/>
              <a:buChar char="●"/>
            </a:pPr>
            <a:r>
              <a:rPr lang="en" u="sng">
                <a:hlinkClick r:id="rId4"/>
              </a:rPr>
              <a:t>Corporate employee posing at the office</a:t>
            </a:r>
            <a:endParaRPr/>
          </a:p>
          <a:p>
            <a:pPr indent="-203200" lvl="0" marL="241300" rtl="0" algn="l">
              <a:spcBef>
                <a:spcPts val="0"/>
              </a:spcBef>
              <a:spcAft>
                <a:spcPts val="0"/>
              </a:spcAft>
              <a:buSzPts val="1200"/>
              <a:buFont typeface="Inter Light"/>
              <a:buChar char="●"/>
            </a:pPr>
            <a:r>
              <a:rPr lang="en" u="sng">
                <a:hlinkClick r:id="rId5"/>
              </a:rPr>
              <a:t>Businessman looking on a tablet</a:t>
            </a:r>
            <a:endParaRPr/>
          </a:p>
          <a:p>
            <a:pPr indent="-203200" lvl="0" marL="241300" rtl="0" algn="l">
              <a:spcBef>
                <a:spcPts val="0"/>
              </a:spcBef>
              <a:spcAft>
                <a:spcPts val="0"/>
              </a:spcAft>
              <a:buSzPts val="1200"/>
              <a:buFont typeface="Inter Light"/>
              <a:buChar char="●"/>
            </a:pPr>
            <a:r>
              <a:rPr lang="en" u="sng">
                <a:hlinkClick r:id="rId6"/>
              </a:rPr>
              <a:t>Two male colleagues talking to each other during a meeting</a:t>
            </a:r>
            <a:endParaRPr/>
          </a:p>
          <a:p>
            <a:pPr indent="-203200" lvl="0" marL="241300" rtl="0" algn="l">
              <a:spcBef>
                <a:spcPts val="0"/>
              </a:spcBef>
              <a:spcAft>
                <a:spcPts val="0"/>
              </a:spcAft>
              <a:buSzPts val="1200"/>
              <a:buFont typeface="Inter Light"/>
              <a:buChar char="●"/>
            </a:pPr>
            <a:r>
              <a:rPr lang="en" u="sng">
                <a:hlinkClick r:id="rId7"/>
              </a:rPr>
              <a:t>Office workers using finance graphs</a:t>
            </a:r>
            <a:endParaRPr/>
          </a:p>
          <a:p>
            <a:pPr indent="-203200" lvl="0" marL="241300" rtl="0" algn="l">
              <a:spcBef>
                <a:spcPts val="0"/>
              </a:spcBef>
              <a:spcAft>
                <a:spcPts val="0"/>
              </a:spcAft>
              <a:buSzPts val="1200"/>
              <a:buFont typeface="Inter Light"/>
              <a:buChar char="●"/>
            </a:pPr>
            <a:r>
              <a:rPr lang="en" u="sng">
                <a:hlinkClick r:id="rId8"/>
              </a:rPr>
              <a:t>Man showing something to his colleagues on laptop during a meeting</a:t>
            </a:r>
            <a:endParaRPr/>
          </a:p>
        </p:txBody>
      </p:sp>
      <p:sp>
        <p:nvSpPr>
          <p:cNvPr id="1047" name="Google Shape;1047;p8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1" name="Shape 1051"/>
        <p:cNvGrpSpPr/>
        <p:nvPr/>
      </p:nvGrpSpPr>
      <p:grpSpPr>
        <a:xfrm>
          <a:off x="0" y="0"/>
          <a:ext cx="0" cy="0"/>
          <a:chOff x="0" y="0"/>
          <a:chExt cx="0" cy="0"/>
        </a:xfrm>
      </p:grpSpPr>
      <p:sp>
        <p:nvSpPr>
          <p:cNvPr id="1052" name="Google Shape;1052;p9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53" name="Google Shape;1053;p9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7" name="Shape 1057"/>
        <p:cNvGrpSpPr/>
        <p:nvPr/>
      </p:nvGrpSpPr>
      <p:grpSpPr>
        <a:xfrm>
          <a:off x="0" y="0"/>
          <a:ext cx="0" cy="0"/>
          <a:chOff x="0" y="0"/>
          <a:chExt cx="0" cy="0"/>
        </a:xfrm>
      </p:grpSpPr>
      <p:sp>
        <p:nvSpPr>
          <p:cNvPr id="1058" name="Google Shape;1058;p91"/>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059" name="Google Shape;1059;p9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3" name="Shape 1063"/>
        <p:cNvGrpSpPr/>
        <p:nvPr/>
      </p:nvGrpSpPr>
      <p:grpSpPr>
        <a:xfrm>
          <a:off x="0" y="0"/>
          <a:ext cx="0" cy="0"/>
          <a:chOff x="0" y="0"/>
          <a:chExt cx="0" cy="0"/>
        </a:xfrm>
      </p:grpSpPr>
      <p:sp>
        <p:nvSpPr>
          <p:cNvPr id="1064" name="Google Shape;1064;p92"/>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Lexend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https://fonts.google.com/specimen/Lexend</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Inter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p:txBody>
      </p:sp>
      <p:sp>
        <p:nvSpPr>
          <p:cNvPr id="1065" name="Google Shape;1065;p92"/>
          <p:cNvSpPr/>
          <p:nvPr/>
        </p:nvSpPr>
        <p:spPr>
          <a:xfrm>
            <a:off x="2052650" y="2947800"/>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92"/>
          <p:cNvSpPr/>
          <p:nvPr/>
        </p:nvSpPr>
        <p:spPr>
          <a:xfrm>
            <a:off x="3114470" y="2947800"/>
            <a:ext cx="791400" cy="754200"/>
          </a:xfrm>
          <a:prstGeom prst="roundRect">
            <a:avLst>
              <a:gd fmla="val 16667" name="adj"/>
            </a:avLst>
          </a:prstGeom>
          <a:solidFill>
            <a:srgbClr val="F0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92"/>
          <p:cNvSpPr/>
          <p:nvPr/>
        </p:nvSpPr>
        <p:spPr>
          <a:xfrm>
            <a:off x="4176289" y="29478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92"/>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069" name="Google Shape;1069;p92"/>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#f0efef</a:t>
            </a:r>
            <a:endParaRPr sz="1000">
              <a:solidFill>
                <a:schemeClr val="dk1"/>
              </a:solidFill>
            </a:endParaRPr>
          </a:p>
        </p:txBody>
      </p:sp>
      <p:sp>
        <p:nvSpPr>
          <p:cNvPr id="1070" name="Google Shape;1070;p92"/>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071" name="Google Shape;1071;p92"/>
          <p:cNvSpPr/>
          <p:nvPr/>
        </p:nvSpPr>
        <p:spPr>
          <a:xfrm>
            <a:off x="5238125" y="2947800"/>
            <a:ext cx="791400" cy="754200"/>
          </a:xfrm>
          <a:prstGeom prst="roundRect">
            <a:avLst>
              <a:gd fmla="val 16667" name="adj"/>
            </a:avLst>
          </a:prstGeom>
          <a:solidFill>
            <a:srgbClr val="4619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92"/>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#4619bb</a:t>
            </a:r>
            <a:endParaRPr sz="1000">
              <a:solidFill>
                <a:srgbClr val="FFFFFF"/>
              </a:solidFill>
            </a:endParaRPr>
          </a:p>
        </p:txBody>
      </p:sp>
      <p:sp>
        <p:nvSpPr>
          <p:cNvPr id="1073" name="Google Shape;1073;p92"/>
          <p:cNvSpPr/>
          <p:nvPr/>
        </p:nvSpPr>
        <p:spPr>
          <a:xfrm>
            <a:off x="6299950" y="2947800"/>
            <a:ext cx="791400" cy="754200"/>
          </a:xfrm>
          <a:prstGeom prst="roundRect">
            <a:avLst>
              <a:gd fmla="val 16667" name="adj"/>
            </a:avLst>
          </a:prstGeom>
          <a:solidFill>
            <a:srgbClr val="201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92"/>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#20124d</a:t>
            </a:r>
            <a:endParaRPr sz="1000">
              <a:solidFill>
                <a:srgbClr val="FFFFFF"/>
              </a:solidFill>
            </a:endParaRPr>
          </a:p>
        </p:txBody>
      </p:sp>
      <p:sp>
        <p:nvSpPr>
          <p:cNvPr id="1075" name="Google Shape;1075;p9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9" name="Shape 1079"/>
        <p:cNvGrpSpPr/>
        <p:nvPr/>
      </p:nvGrpSpPr>
      <p:grpSpPr>
        <a:xfrm>
          <a:off x="0" y="0"/>
          <a:ext cx="0" cy="0"/>
          <a:chOff x="0" y="0"/>
          <a:chExt cx="0" cy="0"/>
        </a:xfrm>
      </p:grpSpPr>
      <p:sp>
        <p:nvSpPr>
          <p:cNvPr id="1080" name="Google Shape;1080;p93"/>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81" name="Google Shape;1081;p9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82" name="Google Shape;1082;p93"/>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83" name="Google Shape;1083;p9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84" name="Google Shape;1084;p9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85" name="Google Shape;1085;p9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86" name="Google Shape;1086;p9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87" name="Google Shape;1087;p9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88" name="Google Shape;1088;p93"/>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89" name="Google Shape;1089;p93"/>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90" name="Google Shape;1090;p9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91" name="Google Shape;1091;p9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5" name="Shape 1095"/>
        <p:cNvGrpSpPr/>
        <p:nvPr/>
      </p:nvGrpSpPr>
      <p:grpSpPr>
        <a:xfrm>
          <a:off x="0" y="0"/>
          <a:ext cx="0" cy="0"/>
          <a:chOff x="0" y="0"/>
          <a:chExt cx="0" cy="0"/>
        </a:xfrm>
      </p:grpSpPr>
      <p:sp>
        <p:nvSpPr>
          <p:cNvPr id="1096" name="Google Shape;1096;p94"/>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097" name="Google Shape;1097;p94"/>
          <p:cNvGrpSpPr/>
          <p:nvPr/>
        </p:nvGrpSpPr>
        <p:grpSpPr>
          <a:xfrm>
            <a:off x="5117640" y="3085736"/>
            <a:ext cx="474294" cy="551291"/>
            <a:chOff x="4727025" y="1332775"/>
            <a:chExt cx="59900" cy="69625"/>
          </a:xfrm>
        </p:grpSpPr>
        <p:sp>
          <p:nvSpPr>
            <p:cNvPr id="1098" name="Google Shape;1098;p9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9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94"/>
          <p:cNvGrpSpPr/>
          <p:nvPr/>
        </p:nvGrpSpPr>
        <p:grpSpPr>
          <a:xfrm>
            <a:off x="5731296" y="2314340"/>
            <a:ext cx="555653" cy="557031"/>
            <a:chOff x="4820425" y="1329900"/>
            <a:chExt cx="70175" cy="70350"/>
          </a:xfrm>
        </p:grpSpPr>
        <p:sp>
          <p:nvSpPr>
            <p:cNvPr id="1101" name="Google Shape;1101;p9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9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9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9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94"/>
          <p:cNvGrpSpPr/>
          <p:nvPr/>
        </p:nvGrpSpPr>
        <p:grpSpPr>
          <a:xfrm>
            <a:off x="6357664" y="2318845"/>
            <a:ext cx="582574" cy="533871"/>
            <a:chOff x="4903200" y="1331525"/>
            <a:chExt cx="73575" cy="67425"/>
          </a:xfrm>
        </p:grpSpPr>
        <p:sp>
          <p:nvSpPr>
            <p:cNvPr id="1106" name="Google Shape;1106;p9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9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94"/>
          <p:cNvGrpSpPr/>
          <p:nvPr/>
        </p:nvGrpSpPr>
        <p:grpSpPr>
          <a:xfrm>
            <a:off x="5717142" y="3078709"/>
            <a:ext cx="583960" cy="565345"/>
            <a:chOff x="4815575" y="1416800"/>
            <a:chExt cx="73750" cy="71400"/>
          </a:xfrm>
        </p:grpSpPr>
        <p:sp>
          <p:nvSpPr>
            <p:cNvPr id="1109" name="Google Shape;1109;p9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9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9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94"/>
          <p:cNvGrpSpPr/>
          <p:nvPr/>
        </p:nvGrpSpPr>
        <p:grpSpPr>
          <a:xfrm>
            <a:off x="6351924" y="3108896"/>
            <a:ext cx="589898" cy="504970"/>
            <a:chOff x="4902475" y="1418875"/>
            <a:chExt cx="74500" cy="63775"/>
          </a:xfrm>
        </p:grpSpPr>
        <p:sp>
          <p:nvSpPr>
            <p:cNvPr id="1113" name="Google Shape;1113;p9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94"/>
          <p:cNvGrpSpPr/>
          <p:nvPr/>
        </p:nvGrpSpPr>
        <p:grpSpPr>
          <a:xfrm>
            <a:off x="5727139" y="3826000"/>
            <a:ext cx="563967" cy="567127"/>
            <a:chOff x="4818100" y="1507675"/>
            <a:chExt cx="71225" cy="71625"/>
          </a:xfrm>
        </p:grpSpPr>
        <p:sp>
          <p:nvSpPr>
            <p:cNvPr id="1116" name="Google Shape;1116;p9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9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94"/>
          <p:cNvGrpSpPr/>
          <p:nvPr/>
        </p:nvGrpSpPr>
        <p:grpSpPr>
          <a:xfrm>
            <a:off x="5040636" y="3829461"/>
            <a:ext cx="628301" cy="588505"/>
            <a:chOff x="4721450" y="1509475"/>
            <a:chExt cx="79350" cy="74325"/>
          </a:xfrm>
        </p:grpSpPr>
        <p:sp>
          <p:nvSpPr>
            <p:cNvPr id="1121" name="Google Shape;1121;p9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9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94"/>
          <p:cNvGrpSpPr/>
          <p:nvPr/>
        </p:nvGrpSpPr>
        <p:grpSpPr>
          <a:xfrm>
            <a:off x="6386170" y="3814027"/>
            <a:ext cx="557038" cy="562772"/>
            <a:chOff x="4906800" y="1507500"/>
            <a:chExt cx="70350" cy="71075"/>
          </a:xfrm>
        </p:grpSpPr>
        <p:sp>
          <p:nvSpPr>
            <p:cNvPr id="1126" name="Google Shape;1126;p9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9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9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9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9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94"/>
          <p:cNvGrpSpPr/>
          <p:nvPr/>
        </p:nvGrpSpPr>
        <p:grpSpPr>
          <a:xfrm>
            <a:off x="4423778" y="2340963"/>
            <a:ext cx="517934" cy="517934"/>
            <a:chOff x="3736598" y="2170606"/>
            <a:chExt cx="404889" cy="404889"/>
          </a:xfrm>
        </p:grpSpPr>
        <p:sp>
          <p:nvSpPr>
            <p:cNvPr id="1132" name="Google Shape;1132;p9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9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9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94"/>
          <p:cNvGrpSpPr/>
          <p:nvPr/>
        </p:nvGrpSpPr>
        <p:grpSpPr>
          <a:xfrm>
            <a:off x="3690839" y="2341061"/>
            <a:ext cx="586986" cy="517740"/>
            <a:chOff x="3161917" y="2170682"/>
            <a:chExt cx="458870" cy="404737"/>
          </a:xfrm>
        </p:grpSpPr>
        <p:sp>
          <p:nvSpPr>
            <p:cNvPr id="1137" name="Google Shape;1137;p9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9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9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 name="Google Shape;1140;p94"/>
          <p:cNvGrpSpPr/>
          <p:nvPr/>
        </p:nvGrpSpPr>
        <p:grpSpPr>
          <a:xfrm>
            <a:off x="3713860" y="3102400"/>
            <a:ext cx="540943" cy="517963"/>
            <a:chOff x="3179914" y="2889488"/>
            <a:chExt cx="422876" cy="404911"/>
          </a:xfrm>
        </p:grpSpPr>
        <p:sp>
          <p:nvSpPr>
            <p:cNvPr id="1141" name="Google Shape;1141;p9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9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9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9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9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9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94"/>
          <p:cNvGrpSpPr/>
          <p:nvPr/>
        </p:nvGrpSpPr>
        <p:grpSpPr>
          <a:xfrm>
            <a:off x="4414654" y="3102358"/>
            <a:ext cx="536180" cy="518047"/>
            <a:chOff x="3729467" y="2889422"/>
            <a:chExt cx="419153" cy="404977"/>
          </a:xfrm>
        </p:grpSpPr>
        <p:sp>
          <p:nvSpPr>
            <p:cNvPr id="1148" name="Google Shape;1148;p9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9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9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9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9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9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9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94"/>
          <p:cNvGrpSpPr/>
          <p:nvPr/>
        </p:nvGrpSpPr>
        <p:grpSpPr>
          <a:xfrm>
            <a:off x="1951688" y="3445787"/>
            <a:ext cx="965351" cy="134611"/>
            <a:chOff x="4411970" y="2962952"/>
            <a:chExt cx="706544" cy="104212"/>
          </a:xfrm>
        </p:grpSpPr>
        <p:sp>
          <p:nvSpPr>
            <p:cNvPr id="1156" name="Google Shape;1156;p9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9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9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9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94"/>
          <p:cNvGrpSpPr/>
          <p:nvPr/>
        </p:nvGrpSpPr>
        <p:grpSpPr>
          <a:xfrm>
            <a:off x="1951688" y="3041077"/>
            <a:ext cx="960158" cy="289172"/>
            <a:chOff x="4411970" y="2726085"/>
            <a:chExt cx="643107" cy="193659"/>
          </a:xfrm>
        </p:grpSpPr>
        <p:sp>
          <p:nvSpPr>
            <p:cNvPr id="1161" name="Google Shape;1161;p9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9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9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 name="Google Shape;1164;p94"/>
          <p:cNvGrpSpPr/>
          <p:nvPr/>
        </p:nvGrpSpPr>
        <p:grpSpPr>
          <a:xfrm>
            <a:off x="960185" y="3295400"/>
            <a:ext cx="811503" cy="252584"/>
            <a:chOff x="4411970" y="4340222"/>
            <a:chExt cx="779467" cy="242683"/>
          </a:xfrm>
        </p:grpSpPr>
        <p:sp>
          <p:nvSpPr>
            <p:cNvPr id="1165" name="Google Shape;1165;p9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9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94"/>
          <p:cNvGrpSpPr/>
          <p:nvPr/>
        </p:nvGrpSpPr>
        <p:grpSpPr>
          <a:xfrm>
            <a:off x="1951688" y="2709308"/>
            <a:ext cx="965160" cy="216230"/>
            <a:chOff x="4411970" y="2468674"/>
            <a:chExt cx="747317" cy="167425"/>
          </a:xfrm>
        </p:grpSpPr>
        <p:sp>
          <p:nvSpPr>
            <p:cNvPr id="1169" name="Google Shape;1169;p9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94"/>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 name="Google Shape;1172;p94"/>
          <p:cNvGrpSpPr/>
          <p:nvPr/>
        </p:nvGrpSpPr>
        <p:grpSpPr>
          <a:xfrm>
            <a:off x="959254" y="2334687"/>
            <a:ext cx="1959041" cy="208784"/>
            <a:chOff x="6336019" y="3733725"/>
            <a:chExt cx="2566206" cy="351310"/>
          </a:xfrm>
        </p:grpSpPr>
        <p:sp>
          <p:nvSpPr>
            <p:cNvPr id="1173" name="Google Shape;1173;p9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9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9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9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94"/>
          <p:cNvGrpSpPr/>
          <p:nvPr/>
        </p:nvGrpSpPr>
        <p:grpSpPr>
          <a:xfrm>
            <a:off x="1951688" y="3950602"/>
            <a:ext cx="946551" cy="153200"/>
            <a:chOff x="4404545" y="3301592"/>
            <a:chExt cx="782403" cy="129272"/>
          </a:xfrm>
        </p:grpSpPr>
        <p:sp>
          <p:nvSpPr>
            <p:cNvPr id="1178" name="Google Shape;1178;p9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94"/>
          <p:cNvGrpSpPr/>
          <p:nvPr/>
        </p:nvGrpSpPr>
        <p:grpSpPr>
          <a:xfrm>
            <a:off x="1951688" y="3695937"/>
            <a:ext cx="962257" cy="139127"/>
            <a:chOff x="4411970" y="3131459"/>
            <a:chExt cx="710520" cy="117397"/>
          </a:xfrm>
        </p:grpSpPr>
        <p:sp>
          <p:nvSpPr>
            <p:cNvPr id="1181" name="Google Shape;1181;p9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9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83" name="Google Shape;1183;p94"/>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 name="Google Shape;1184;p94"/>
          <p:cNvGrpSpPr/>
          <p:nvPr/>
        </p:nvGrpSpPr>
        <p:grpSpPr>
          <a:xfrm>
            <a:off x="951833" y="3621603"/>
            <a:ext cx="823838" cy="458988"/>
            <a:chOff x="4411970" y="1801825"/>
            <a:chExt cx="734586" cy="409262"/>
          </a:xfrm>
        </p:grpSpPr>
        <p:sp>
          <p:nvSpPr>
            <p:cNvPr id="1185" name="Google Shape;1185;p9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9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94"/>
          <p:cNvGrpSpPr/>
          <p:nvPr/>
        </p:nvGrpSpPr>
        <p:grpSpPr>
          <a:xfrm>
            <a:off x="3056804" y="2339173"/>
            <a:ext cx="521514" cy="521514"/>
            <a:chOff x="5681300" y="2527788"/>
            <a:chExt cx="805800" cy="805800"/>
          </a:xfrm>
        </p:grpSpPr>
        <p:sp>
          <p:nvSpPr>
            <p:cNvPr id="1188" name="Google Shape;1188;p9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9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94"/>
          <p:cNvGrpSpPr/>
          <p:nvPr/>
        </p:nvGrpSpPr>
        <p:grpSpPr>
          <a:xfrm>
            <a:off x="3051044" y="3094865"/>
            <a:ext cx="533033" cy="533033"/>
            <a:chOff x="4049800" y="640400"/>
            <a:chExt cx="858900" cy="858900"/>
          </a:xfrm>
        </p:grpSpPr>
        <p:sp>
          <p:nvSpPr>
            <p:cNvPr id="1191" name="Google Shape;1191;p9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9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94"/>
          <p:cNvGrpSpPr/>
          <p:nvPr/>
        </p:nvGrpSpPr>
        <p:grpSpPr>
          <a:xfrm>
            <a:off x="2976527" y="3772543"/>
            <a:ext cx="682068" cy="682068"/>
            <a:chOff x="5080188" y="927900"/>
            <a:chExt cx="961200" cy="961200"/>
          </a:xfrm>
        </p:grpSpPr>
        <p:sp>
          <p:nvSpPr>
            <p:cNvPr id="1194" name="Google Shape;1194;p9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9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9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9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9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9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9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9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94"/>
          <p:cNvGrpSpPr/>
          <p:nvPr/>
        </p:nvGrpSpPr>
        <p:grpSpPr>
          <a:xfrm>
            <a:off x="4440026" y="3869234"/>
            <a:ext cx="505650" cy="504006"/>
            <a:chOff x="6039282" y="1042577"/>
            <a:chExt cx="734315" cy="731929"/>
          </a:xfrm>
        </p:grpSpPr>
        <p:sp>
          <p:nvSpPr>
            <p:cNvPr id="1203" name="Google Shape;1203;p9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9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9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9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9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9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9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9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9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9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9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9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9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9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9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9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9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94"/>
          <p:cNvGrpSpPr/>
          <p:nvPr/>
        </p:nvGrpSpPr>
        <p:grpSpPr>
          <a:xfrm>
            <a:off x="5052628" y="2298862"/>
            <a:ext cx="567744" cy="602136"/>
            <a:chOff x="1825800" y="1651625"/>
            <a:chExt cx="539989" cy="571775"/>
          </a:xfrm>
        </p:grpSpPr>
        <p:sp>
          <p:nvSpPr>
            <p:cNvPr id="1225" name="Google Shape;1225;p9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9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9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9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94"/>
          <p:cNvGrpSpPr/>
          <p:nvPr/>
        </p:nvGrpSpPr>
        <p:grpSpPr>
          <a:xfrm>
            <a:off x="3727557" y="3855579"/>
            <a:ext cx="508123" cy="507955"/>
            <a:chOff x="1897577" y="2802432"/>
            <a:chExt cx="492176" cy="492014"/>
          </a:xfrm>
        </p:grpSpPr>
        <p:sp>
          <p:nvSpPr>
            <p:cNvPr id="1230" name="Google Shape;1230;p9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9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9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9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9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9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9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9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9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9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9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9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94"/>
          <p:cNvGrpSpPr/>
          <p:nvPr/>
        </p:nvGrpSpPr>
        <p:grpSpPr>
          <a:xfrm>
            <a:off x="959087" y="4169123"/>
            <a:ext cx="809227" cy="200842"/>
            <a:chOff x="2013045" y="4813233"/>
            <a:chExt cx="921986" cy="228854"/>
          </a:xfrm>
        </p:grpSpPr>
        <p:sp>
          <p:nvSpPr>
            <p:cNvPr id="1243" name="Google Shape;1243;p9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9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94"/>
          <p:cNvGrpSpPr/>
          <p:nvPr/>
        </p:nvGrpSpPr>
        <p:grpSpPr>
          <a:xfrm>
            <a:off x="967547" y="2656004"/>
            <a:ext cx="792421" cy="269941"/>
            <a:chOff x="1046767" y="4756633"/>
            <a:chExt cx="859646" cy="292841"/>
          </a:xfrm>
        </p:grpSpPr>
        <p:sp>
          <p:nvSpPr>
            <p:cNvPr id="1246" name="Google Shape;1246;p9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9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9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 name="Google Shape;1249;p94"/>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94"/>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4"/>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4"/>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94"/>
          <p:cNvGrpSpPr/>
          <p:nvPr/>
        </p:nvGrpSpPr>
        <p:grpSpPr>
          <a:xfrm>
            <a:off x="7103403" y="2550562"/>
            <a:ext cx="166473" cy="141497"/>
            <a:chOff x="4660325" y="1866850"/>
            <a:chExt cx="68350" cy="58100"/>
          </a:xfrm>
        </p:grpSpPr>
        <p:sp>
          <p:nvSpPr>
            <p:cNvPr id="1254" name="Google Shape;1254;p9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94"/>
          <p:cNvGrpSpPr/>
          <p:nvPr/>
        </p:nvGrpSpPr>
        <p:grpSpPr>
          <a:xfrm>
            <a:off x="7412747" y="2576286"/>
            <a:ext cx="162515" cy="90049"/>
            <a:chOff x="4791775" y="1877500"/>
            <a:chExt cx="66725" cy="36975"/>
          </a:xfrm>
        </p:grpSpPr>
        <p:sp>
          <p:nvSpPr>
            <p:cNvPr id="1257" name="Google Shape;1257;p9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9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94"/>
          <p:cNvGrpSpPr/>
          <p:nvPr/>
        </p:nvGrpSpPr>
        <p:grpSpPr>
          <a:xfrm>
            <a:off x="7734460" y="2576286"/>
            <a:ext cx="144979" cy="90049"/>
            <a:chOff x="4923925" y="1877500"/>
            <a:chExt cx="59525" cy="36975"/>
          </a:xfrm>
        </p:grpSpPr>
        <p:sp>
          <p:nvSpPr>
            <p:cNvPr id="1260" name="Google Shape;1260;p9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9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94"/>
          <p:cNvGrpSpPr/>
          <p:nvPr/>
        </p:nvGrpSpPr>
        <p:grpSpPr>
          <a:xfrm>
            <a:off x="8028952" y="2558477"/>
            <a:ext cx="141447" cy="125667"/>
            <a:chOff x="5058450" y="1870100"/>
            <a:chExt cx="58075" cy="51600"/>
          </a:xfrm>
        </p:grpSpPr>
        <p:sp>
          <p:nvSpPr>
            <p:cNvPr id="1263" name="Google Shape;1263;p9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9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94"/>
          <p:cNvGrpSpPr/>
          <p:nvPr/>
        </p:nvGrpSpPr>
        <p:grpSpPr>
          <a:xfrm>
            <a:off x="7443466" y="2980885"/>
            <a:ext cx="101077" cy="107645"/>
            <a:chOff x="4811425" y="2065025"/>
            <a:chExt cx="41500" cy="44200"/>
          </a:xfrm>
        </p:grpSpPr>
        <p:sp>
          <p:nvSpPr>
            <p:cNvPr id="1266" name="Google Shape;1266;p9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9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94"/>
          <p:cNvGrpSpPr/>
          <p:nvPr/>
        </p:nvGrpSpPr>
        <p:grpSpPr>
          <a:xfrm>
            <a:off x="7735904" y="2981098"/>
            <a:ext cx="120867" cy="107218"/>
            <a:chOff x="4929875" y="2065025"/>
            <a:chExt cx="49625" cy="44025"/>
          </a:xfrm>
        </p:grpSpPr>
        <p:sp>
          <p:nvSpPr>
            <p:cNvPr id="1269" name="Google Shape;1269;p9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9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94"/>
          <p:cNvGrpSpPr/>
          <p:nvPr/>
        </p:nvGrpSpPr>
        <p:grpSpPr>
          <a:xfrm>
            <a:off x="8064572" y="2984112"/>
            <a:ext cx="70206" cy="101191"/>
            <a:chOff x="5083925" y="2066350"/>
            <a:chExt cx="28825" cy="41550"/>
          </a:xfrm>
        </p:grpSpPr>
        <p:sp>
          <p:nvSpPr>
            <p:cNvPr id="1272" name="Google Shape;1272;p9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9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94"/>
          <p:cNvGrpSpPr/>
          <p:nvPr/>
        </p:nvGrpSpPr>
        <p:grpSpPr>
          <a:xfrm>
            <a:off x="7096126" y="2999759"/>
            <a:ext cx="181026" cy="69896"/>
            <a:chOff x="4659775" y="2072775"/>
            <a:chExt cx="74325" cy="28700"/>
          </a:xfrm>
        </p:grpSpPr>
        <p:sp>
          <p:nvSpPr>
            <p:cNvPr id="1275" name="Google Shape;1275;p9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9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9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94"/>
          <p:cNvGrpSpPr/>
          <p:nvPr/>
        </p:nvGrpSpPr>
        <p:grpSpPr>
          <a:xfrm>
            <a:off x="8015982" y="2790324"/>
            <a:ext cx="167387" cy="89197"/>
            <a:chOff x="4662475" y="1976500"/>
            <a:chExt cx="68725" cy="36625"/>
          </a:xfrm>
        </p:grpSpPr>
        <p:sp>
          <p:nvSpPr>
            <p:cNvPr id="1279" name="Google Shape;1279;p9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9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9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 name="Google Shape;1282;p94"/>
          <p:cNvGrpSpPr/>
          <p:nvPr/>
        </p:nvGrpSpPr>
        <p:grpSpPr>
          <a:xfrm>
            <a:off x="7712887" y="2793764"/>
            <a:ext cx="166899" cy="82317"/>
            <a:chOff x="4920150" y="1977875"/>
            <a:chExt cx="68525" cy="33800"/>
          </a:xfrm>
        </p:grpSpPr>
        <p:sp>
          <p:nvSpPr>
            <p:cNvPr id="1283" name="Google Shape;1283;p9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9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9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94"/>
          <p:cNvGrpSpPr/>
          <p:nvPr/>
        </p:nvGrpSpPr>
        <p:grpSpPr>
          <a:xfrm>
            <a:off x="7124044" y="3197682"/>
            <a:ext cx="125190" cy="127859"/>
            <a:chOff x="4676550" y="2160575"/>
            <a:chExt cx="51400" cy="52500"/>
          </a:xfrm>
        </p:grpSpPr>
        <p:sp>
          <p:nvSpPr>
            <p:cNvPr id="1287" name="Google Shape;1287;p9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94"/>
          <p:cNvGrpSpPr/>
          <p:nvPr/>
        </p:nvGrpSpPr>
        <p:grpSpPr>
          <a:xfrm>
            <a:off x="7421302" y="3204714"/>
            <a:ext cx="145405" cy="113794"/>
            <a:chOff x="4768325" y="2163475"/>
            <a:chExt cx="59700" cy="46725"/>
          </a:xfrm>
        </p:grpSpPr>
        <p:sp>
          <p:nvSpPr>
            <p:cNvPr id="1291" name="Google Shape;1291;p9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9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 name="Google Shape;1293;p94"/>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94"/>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94"/>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94"/>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94"/>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94"/>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 name="Google Shape;1299;p94"/>
          <p:cNvGrpSpPr/>
          <p:nvPr/>
        </p:nvGrpSpPr>
        <p:grpSpPr>
          <a:xfrm>
            <a:off x="7437621" y="3459808"/>
            <a:ext cx="112768" cy="106853"/>
            <a:chOff x="4768575" y="2253950"/>
            <a:chExt cx="46300" cy="43875"/>
          </a:xfrm>
        </p:grpSpPr>
        <p:sp>
          <p:nvSpPr>
            <p:cNvPr id="1300" name="Google Shape;1300;p9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9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94"/>
          <p:cNvGrpSpPr/>
          <p:nvPr/>
        </p:nvGrpSpPr>
        <p:grpSpPr>
          <a:xfrm>
            <a:off x="7737243" y="3948834"/>
            <a:ext cx="118187" cy="146246"/>
            <a:chOff x="4960900" y="2433225"/>
            <a:chExt cx="48525" cy="60050"/>
          </a:xfrm>
        </p:grpSpPr>
        <p:sp>
          <p:nvSpPr>
            <p:cNvPr id="1303" name="Google Shape;1303;p9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9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94"/>
          <p:cNvGrpSpPr/>
          <p:nvPr/>
        </p:nvGrpSpPr>
        <p:grpSpPr>
          <a:xfrm>
            <a:off x="7425808" y="4212895"/>
            <a:ext cx="136394" cy="143810"/>
            <a:chOff x="4854075" y="2527625"/>
            <a:chExt cx="56000" cy="59050"/>
          </a:xfrm>
        </p:grpSpPr>
        <p:sp>
          <p:nvSpPr>
            <p:cNvPr id="1306" name="Google Shape;1306;p9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 name="Google Shape;1308;p94"/>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94"/>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94"/>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 name="Google Shape;1311;p94"/>
          <p:cNvGrpSpPr/>
          <p:nvPr/>
        </p:nvGrpSpPr>
        <p:grpSpPr>
          <a:xfrm>
            <a:off x="8050020" y="3676639"/>
            <a:ext cx="99312" cy="160797"/>
            <a:chOff x="5059700" y="2334775"/>
            <a:chExt cx="40775" cy="66025"/>
          </a:xfrm>
        </p:grpSpPr>
        <p:sp>
          <p:nvSpPr>
            <p:cNvPr id="1312" name="Google Shape;1312;p9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9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9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9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9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9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9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94"/>
          <p:cNvGrpSpPr/>
          <p:nvPr/>
        </p:nvGrpSpPr>
        <p:grpSpPr>
          <a:xfrm>
            <a:off x="8007184" y="3941771"/>
            <a:ext cx="184984" cy="160371"/>
            <a:chOff x="5037700" y="2430325"/>
            <a:chExt cx="75950" cy="65850"/>
          </a:xfrm>
        </p:grpSpPr>
        <p:sp>
          <p:nvSpPr>
            <p:cNvPr id="1322" name="Google Shape;1322;p9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9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94"/>
          <p:cNvGrpSpPr/>
          <p:nvPr/>
        </p:nvGrpSpPr>
        <p:grpSpPr>
          <a:xfrm>
            <a:off x="7426689" y="3708223"/>
            <a:ext cx="173014" cy="97629"/>
            <a:chOff x="4756975" y="2341800"/>
            <a:chExt cx="91975" cy="51925"/>
          </a:xfrm>
        </p:grpSpPr>
        <p:sp>
          <p:nvSpPr>
            <p:cNvPr id="1325" name="Google Shape;1325;p9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9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9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9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9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9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9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9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9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9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9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9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9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9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9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9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9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9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9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9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94"/>
          <p:cNvGrpSpPr/>
          <p:nvPr/>
        </p:nvGrpSpPr>
        <p:grpSpPr>
          <a:xfrm>
            <a:off x="7693626" y="4196920"/>
            <a:ext cx="212497" cy="175761"/>
            <a:chOff x="4943575" y="2516350"/>
            <a:chExt cx="98675" cy="81700"/>
          </a:xfrm>
        </p:grpSpPr>
        <p:sp>
          <p:nvSpPr>
            <p:cNvPr id="1346" name="Google Shape;1346;p9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9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9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9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9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9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9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9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9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9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9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9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9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9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9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9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9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9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9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9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9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9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9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9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9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9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9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9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9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9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9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9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9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9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9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9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9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9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9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9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9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9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9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9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9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9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9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9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9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9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9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9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9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9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9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9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9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9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9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9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9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9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9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9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9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9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9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9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9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9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9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 name="Google Shape;1424;p94"/>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94"/>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94"/>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94"/>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9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 name="Shape 527"/>
        <p:cNvGrpSpPr/>
        <p:nvPr/>
      </p:nvGrpSpPr>
      <p:grpSpPr>
        <a:xfrm>
          <a:off x="0" y="0"/>
          <a:ext cx="0" cy="0"/>
          <a:chOff x="0" y="0"/>
          <a:chExt cx="0" cy="0"/>
        </a:xfrm>
      </p:grpSpPr>
      <p:sp>
        <p:nvSpPr>
          <p:cNvPr id="528" name="Google Shape;528;p41"/>
          <p:cNvSpPr txBox="1"/>
          <p:nvPr>
            <p:ph type="title"/>
          </p:nvPr>
        </p:nvSpPr>
        <p:spPr>
          <a:xfrm>
            <a:off x="720000" y="445025"/>
            <a:ext cx="8628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 Use of Social Media to Extract Emotions and Sentiments</a:t>
            </a:r>
            <a:endParaRPr/>
          </a:p>
        </p:txBody>
      </p:sp>
      <p:sp>
        <p:nvSpPr>
          <p:cNvPr id="529" name="Google Shape;529;p41"/>
          <p:cNvSpPr txBox="1"/>
          <p:nvPr>
            <p:ph idx="1" type="subTitle"/>
          </p:nvPr>
        </p:nvSpPr>
        <p:spPr>
          <a:xfrm>
            <a:off x="720000" y="14520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Social Media Sentiment Detection: </a:t>
            </a:r>
            <a:endParaRPr/>
          </a:p>
          <a:p>
            <a:pPr indent="-330200" lvl="1" marL="914400" rtl="0" algn="l">
              <a:spcBef>
                <a:spcPts val="0"/>
              </a:spcBef>
              <a:spcAft>
                <a:spcPts val="0"/>
              </a:spcAft>
              <a:buSzPts val="1600"/>
              <a:buChar char="○"/>
            </a:pPr>
            <a:r>
              <a:rPr lang="en"/>
              <a:t>Many studies focus on sentiment detection from social media. Guthier et al. proposed a method for sentiment detection from Twitter posts, visualizing it on a map. </a:t>
            </a:r>
            <a:endParaRPr/>
          </a:p>
          <a:p>
            <a:pPr indent="-330200" lvl="0" marL="457200" rtl="0" algn="l">
              <a:spcBef>
                <a:spcPts val="0"/>
              </a:spcBef>
              <a:spcAft>
                <a:spcPts val="0"/>
              </a:spcAft>
              <a:buSzPts val="1600"/>
              <a:buChar char="●"/>
            </a:pPr>
            <a:r>
              <a:rPr lang="en"/>
              <a:t>Sentiment Detection Methods: </a:t>
            </a:r>
            <a:endParaRPr/>
          </a:p>
          <a:p>
            <a:pPr indent="-330200" lvl="1" marL="914400" rtl="0" algn="l">
              <a:spcBef>
                <a:spcPts val="0"/>
              </a:spcBef>
              <a:spcAft>
                <a:spcPts val="0"/>
              </a:spcAft>
              <a:buSzPts val="1600"/>
              <a:buChar char="○"/>
            </a:pPr>
            <a:r>
              <a:rPr lang="en"/>
              <a:t>Li et al. used a classifier to analyze sentiment from Twitter posts, applying it in governance. Doran et al. introduced a method using geotagged Twitter posts to extract citizen perceptions. </a:t>
            </a:r>
            <a:endParaRPr/>
          </a:p>
          <a:p>
            <a:pPr indent="-330200" lvl="0" marL="457200" rtl="0" algn="l">
              <a:spcBef>
                <a:spcPts val="0"/>
              </a:spcBef>
              <a:spcAft>
                <a:spcPts val="0"/>
              </a:spcAft>
              <a:buSzPts val="1600"/>
              <a:buChar char="●"/>
            </a:pPr>
            <a:r>
              <a:rPr lang="en"/>
              <a:t>Similar Methods' Applications: </a:t>
            </a:r>
            <a:endParaRPr/>
          </a:p>
          <a:p>
            <a:pPr indent="-330200" lvl="1" marL="914400" rtl="0" algn="l">
              <a:spcBef>
                <a:spcPts val="0"/>
              </a:spcBef>
              <a:spcAft>
                <a:spcPts val="0"/>
              </a:spcAft>
              <a:buSzPts val="1600"/>
              <a:buChar char="○"/>
            </a:pPr>
            <a:r>
              <a:rPr lang="en"/>
              <a:t>Similar methods are suggested for sentiment extraction from Twitter for urban planning and social media analysis in smart cities. </a:t>
            </a:r>
            <a:endParaRPr/>
          </a:p>
          <a:p>
            <a:pPr indent="-330200" lvl="0" marL="457200" rtl="0" algn="l">
              <a:spcBef>
                <a:spcPts val="0"/>
              </a:spcBef>
              <a:spcAft>
                <a:spcPts val="0"/>
              </a:spcAft>
              <a:buSzPts val="1600"/>
              <a:buChar char="●"/>
            </a:pPr>
            <a:r>
              <a:rPr lang="en"/>
              <a:t>Modeling Collective Citizen Sentiment: </a:t>
            </a:r>
            <a:endParaRPr/>
          </a:p>
          <a:p>
            <a:pPr indent="-330200" lvl="1" marL="914400" rtl="0" algn="l">
              <a:spcBef>
                <a:spcPts val="0"/>
              </a:spcBef>
              <a:spcAft>
                <a:spcPts val="0"/>
              </a:spcAft>
              <a:buSzPts val="1600"/>
              <a:buChar char="○"/>
            </a:pPr>
            <a:r>
              <a:rPr lang="en"/>
              <a:t>Current methods mainly extract sentiment from social media without capturing overall citizen sentiment. We suggest a more comprehensive approach using computational models to represent overall sentiment.</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2" name="Shape 1432"/>
        <p:cNvGrpSpPr/>
        <p:nvPr/>
      </p:nvGrpSpPr>
      <p:grpSpPr>
        <a:xfrm>
          <a:off x="0" y="0"/>
          <a:ext cx="0" cy="0"/>
          <a:chOff x="0" y="0"/>
          <a:chExt cx="0" cy="0"/>
        </a:xfrm>
      </p:grpSpPr>
      <p:grpSp>
        <p:nvGrpSpPr>
          <p:cNvPr id="1433" name="Google Shape;1433;p95"/>
          <p:cNvGrpSpPr/>
          <p:nvPr/>
        </p:nvGrpSpPr>
        <p:grpSpPr>
          <a:xfrm>
            <a:off x="6681268" y="3584496"/>
            <a:ext cx="560636" cy="516497"/>
            <a:chOff x="6652051" y="3714143"/>
            <a:chExt cx="560636" cy="516497"/>
          </a:xfrm>
        </p:grpSpPr>
        <p:grpSp>
          <p:nvGrpSpPr>
            <p:cNvPr id="1434" name="Google Shape;1434;p95"/>
            <p:cNvGrpSpPr/>
            <p:nvPr/>
          </p:nvGrpSpPr>
          <p:grpSpPr>
            <a:xfrm>
              <a:off x="6669657" y="3716715"/>
              <a:ext cx="466768" cy="464314"/>
              <a:chOff x="3139766" y="765669"/>
              <a:chExt cx="886380" cy="881888"/>
            </a:xfrm>
          </p:grpSpPr>
          <p:grpSp>
            <p:nvGrpSpPr>
              <p:cNvPr id="1435" name="Google Shape;1435;p95"/>
              <p:cNvGrpSpPr/>
              <p:nvPr/>
            </p:nvGrpSpPr>
            <p:grpSpPr>
              <a:xfrm>
                <a:off x="3139766" y="765669"/>
                <a:ext cx="886380" cy="881888"/>
                <a:chOff x="3139766" y="765669"/>
                <a:chExt cx="886380" cy="881888"/>
              </a:xfrm>
            </p:grpSpPr>
            <p:sp>
              <p:nvSpPr>
                <p:cNvPr id="1436" name="Google Shape;1436;p9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9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9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9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9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9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9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9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9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 name="Google Shape;1445;p9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9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9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9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 name="Google Shape;1449;p9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95"/>
          <p:cNvGrpSpPr/>
          <p:nvPr/>
        </p:nvGrpSpPr>
        <p:grpSpPr>
          <a:xfrm>
            <a:off x="7679978" y="3065079"/>
            <a:ext cx="104231" cy="320340"/>
            <a:chOff x="7564426" y="3224343"/>
            <a:chExt cx="119985" cy="368801"/>
          </a:xfrm>
        </p:grpSpPr>
        <p:sp>
          <p:nvSpPr>
            <p:cNvPr id="1451" name="Google Shape;1451;p9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95"/>
          <p:cNvGrpSpPr/>
          <p:nvPr/>
        </p:nvGrpSpPr>
        <p:grpSpPr>
          <a:xfrm>
            <a:off x="7379466" y="3059180"/>
            <a:ext cx="189489" cy="332132"/>
            <a:chOff x="8370831" y="3202002"/>
            <a:chExt cx="218129" cy="382376"/>
          </a:xfrm>
        </p:grpSpPr>
        <p:sp>
          <p:nvSpPr>
            <p:cNvPr id="1454" name="Google Shape;1454;p9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 name="Google Shape;1456;p95"/>
          <p:cNvGrpSpPr/>
          <p:nvPr/>
        </p:nvGrpSpPr>
        <p:grpSpPr>
          <a:xfrm>
            <a:off x="8102855" y="3470312"/>
            <a:ext cx="309429" cy="267000"/>
            <a:chOff x="6742064" y="3750480"/>
            <a:chExt cx="399315" cy="344560"/>
          </a:xfrm>
        </p:grpSpPr>
        <p:sp>
          <p:nvSpPr>
            <p:cNvPr id="1457" name="Google Shape;1457;p9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9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 name="Google Shape;1459;p95"/>
          <p:cNvGrpSpPr/>
          <p:nvPr/>
        </p:nvGrpSpPr>
        <p:grpSpPr>
          <a:xfrm>
            <a:off x="7641874" y="3821360"/>
            <a:ext cx="180437" cy="281608"/>
            <a:chOff x="7248525" y="3739696"/>
            <a:chExt cx="230531" cy="359790"/>
          </a:xfrm>
        </p:grpSpPr>
        <p:sp>
          <p:nvSpPr>
            <p:cNvPr id="1460" name="Google Shape;1460;p9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9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95"/>
          <p:cNvGrpSpPr/>
          <p:nvPr/>
        </p:nvGrpSpPr>
        <p:grpSpPr>
          <a:xfrm>
            <a:off x="7887794" y="3464584"/>
            <a:ext cx="162896" cy="278710"/>
            <a:chOff x="7601242" y="3729267"/>
            <a:chExt cx="222566" cy="380803"/>
          </a:xfrm>
        </p:grpSpPr>
        <p:sp>
          <p:nvSpPr>
            <p:cNvPr id="1463" name="Google Shape;1463;p9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 name="Google Shape;1465;p95"/>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 name="Google Shape;1466;p95"/>
          <p:cNvGrpSpPr/>
          <p:nvPr/>
        </p:nvGrpSpPr>
        <p:grpSpPr>
          <a:xfrm>
            <a:off x="7377439" y="3465724"/>
            <a:ext cx="193543" cy="275990"/>
            <a:chOff x="8304647" y="3738687"/>
            <a:chExt cx="225076" cy="320956"/>
          </a:xfrm>
        </p:grpSpPr>
        <p:sp>
          <p:nvSpPr>
            <p:cNvPr id="1467" name="Google Shape;1467;p9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 name="Google Shape;1470;p95"/>
          <p:cNvGrpSpPr/>
          <p:nvPr/>
        </p:nvGrpSpPr>
        <p:grpSpPr>
          <a:xfrm>
            <a:off x="7649932" y="3465724"/>
            <a:ext cx="178492" cy="275990"/>
            <a:chOff x="8615101" y="3738687"/>
            <a:chExt cx="207573" cy="320956"/>
          </a:xfrm>
        </p:grpSpPr>
        <p:sp>
          <p:nvSpPr>
            <p:cNvPr id="1471" name="Google Shape;1471;p9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9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9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 name="Google Shape;1474;p95"/>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 name="Google Shape;1475;p95"/>
          <p:cNvGrpSpPr/>
          <p:nvPr/>
        </p:nvGrpSpPr>
        <p:grpSpPr>
          <a:xfrm>
            <a:off x="7875463" y="3868385"/>
            <a:ext cx="187557" cy="187557"/>
            <a:chOff x="8565775" y="671075"/>
            <a:chExt cx="441000" cy="441000"/>
          </a:xfrm>
        </p:grpSpPr>
        <p:sp>
          <p:nvSpPr>
            <p:cNvPr id="1476" name="Google Shape;1476;p9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9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8" name="Google Shape;1478;p95"/>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95"/>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0" name="Google Shape;1480;p95"/>
          <p:cNvGrpSpPr/>
          <p:nvPr/>
        </p:nvGrpSpPr>
        <p:grpSpPr>
          <a:xfrm>
            <a:off x="6029935" y="2940910"/>
            <a:ext cx="587865" cy="517731"/>
            <a:chOff x="6000718" y="3070557"/>
            <a:chExt cx="587865" cy="517731"/>
          </a:xfrm>
        </p:grpSpPr>
        <p:sp>
          <p:nvSpPr>
            <p:cNvPr id="1481" name="Google Shape;1481;p9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9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9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9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9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9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9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9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9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95"/>
          <p:cNvGrpSpPr/>
          <p:nvPr/>
        </p:nvGrpSpPr>
        <p:grpSpPr>
          <a:xfrm>
            <a:off x="6044740" y="3584570"/>
            <a:ext cx="557665" cy="516387"/>
            <a:chOff x="6015523" y="3714217"/>
            <a:chExt cx="557665" cy="516387"/>
          </a:xfrm>
        </p:grpSpPr>
        <p:grpSp>
          <p:nvGrpSpPr>
            <p:cNvPr id="1492" name="Google Shape;1492;p95"/>
            <p:cNvGrpSpPr/>
            <p:nvPr/>
          </p:nvGrpSpPr>
          <p:grpSpPr>
            <a:xfrm>
              <a:off x="6036094" y="3716980"/>
              <a:ext cx="529822" cy="510480"/>
              <a:chOff x="3148311" y="-545634"/>
              <a:chExt cx="1006118" cy="969572"/>
            </a:xfrm>
          </p:grpSpPr>
          <p:sp>
            <p:nvSpPr>
              <p:cNvPr id="1493" name="Google Shape;1493;p9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9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9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9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9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9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9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 name="Google Shape;1503;p9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95"/>
          <p:cNvGrpSpPr/>
          <p:nvPr/>
        </p:nvGrpSpPr>
        <p:grpSpPr>
          <a:xfrm>
            <a:off x="6673522" y="2943981"/>
            <a:ext cx="576302" cy="511871"/>
            <a:chOff x="6644304" y="3073628"/>
            <a:chExt cx="576302" cy="511871"/>
          </a:xfrm>
        </p:grpSpPr>
        <p:grpSp>
          <p:nvGrpSpPr>
            <p:cNvPr id="1505" name="Google Shape;1505;p95"/>
            <p:cNvGrpSpPr/>
            <p:nvPr/>
          </p:nvGrpSpPr>
          <p:grpSpPr>
            <a:xfrm>
              <a:off x="6712169" y="3073651"/>
              <a:ext cx="481611" cy="506713"/>
              <a:chOff x="1833536" y="-546641"/>
              <a:chExt cx="914567" cy="962419"/>
            </a:xfrm>
          </p:grpSpPr>
          <p:grpSp>
            <p:nvGrpSpPr>
              <p:cNvPr id="1506" name="Google Shape;1506;p95"/>
              <p:cNvGrpSpPr/>
              <p:nvPr/>
            </p:nvGrpSpPr>
            <p:grpSpPr>
              <a:xfrm>
                <a:off x="1833536" y="-524249"/>
                <a:ext cx="914567" cy="940027"/>
                <a:chOff x="1833536" y="-524249"/>
                <a:chExt cx="914567" cy="940027"/>
              </a:xfrm>
            </p:grpSpPr>
            <p:sp>
              <p:nvSpPr>
                <p:cNvPr id="1507" name="Google Shape;1507;p9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9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9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9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 name="Google Shape;1512;p9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9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9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 name="Google Shape;1516;p9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 name="Google Shape;1517;p95"/>
          <p:cNvGrpSpPr/>
          <p:nvPr/>
        </p:nvGrpSpPr>
        <p:grpSpPr>
          <a:xfrm>
            <a:off x="752796" y="2869970"/>
            <a:ext cx="2622876" cy="1333540"/>
            <a:chOff x="238125" y="1038125"/>
            <a:chExt cx="7146800" cy="3633625"/>
          </a:xfrm>
        </p:grpSpPr>
        <p:sp>
          <p:nvSpPr>
            <p:cNvPr id="1518" name="Google Shape;1518;p9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9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9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9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9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9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9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9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9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9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9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9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9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9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9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9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9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9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9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9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9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9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9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9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9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9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9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9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9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9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9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9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9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9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9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9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9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9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9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9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9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9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9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9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9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9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9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9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9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9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9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9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9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9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9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9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9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9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9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9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9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9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9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9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9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9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9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9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9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9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9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9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9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9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9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9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9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9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9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9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9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9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9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9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9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9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9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9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9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9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9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9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9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9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9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9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9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9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9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9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9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9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9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9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9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9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9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9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9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9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9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9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9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9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9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9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9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9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9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9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9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9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9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9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9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9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9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9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9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9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9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9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9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9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9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9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9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9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9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9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9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9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9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9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9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9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9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9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9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9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9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9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9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9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9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9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9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9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9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9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9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9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9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9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9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9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9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9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9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9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9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9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9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9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9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9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9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9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9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9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9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9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9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9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9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9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9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9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9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9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9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9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9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9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9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9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9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9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9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9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9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9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9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9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9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9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9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9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9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9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9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9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9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9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9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9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9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9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9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9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9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9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9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9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9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9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9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9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9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9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9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9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9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9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9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9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9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9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9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9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9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9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9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9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9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9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9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9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9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9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9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9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9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9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9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9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9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9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9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9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9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9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9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9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9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9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9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9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9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9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9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9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9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9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9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9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9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9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9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9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9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9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9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9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9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9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9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9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9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9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9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9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9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9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9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9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9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9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9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9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9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9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9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9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9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9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9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9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9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9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9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9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9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9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9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9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9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9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9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9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9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9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9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9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9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9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9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9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9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9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9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9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9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9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9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9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9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9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9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9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9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9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9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9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9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9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9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9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9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9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9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9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9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9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9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9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9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9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9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9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9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9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9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9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9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9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9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9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9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9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9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9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9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9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9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9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9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9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9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9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9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9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9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9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9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9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9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9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9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9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9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9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9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9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9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9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9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9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9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9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9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9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9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9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9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9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9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9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9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9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9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9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9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9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9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9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9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9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9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9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9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9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9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9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9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9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9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9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9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9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9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9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9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9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9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9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9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9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9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9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9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9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9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9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9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9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9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9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9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9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9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9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9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9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9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9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9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9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9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9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9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9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9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9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9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9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9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9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9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9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9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9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9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9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9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9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9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9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9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9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9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9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9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9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9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9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9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9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9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9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9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9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9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9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9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9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9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9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9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9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9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9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9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9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9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9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9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9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9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9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9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9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9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9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9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9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9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9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9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9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9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9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9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9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9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9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9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9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9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9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9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9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9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9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9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9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9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9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9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9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9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9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9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9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9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9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9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9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9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9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9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9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9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9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9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9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9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9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9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9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9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9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9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9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9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9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9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9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9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9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9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9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9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9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9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9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9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9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9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9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9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9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9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9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9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9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9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9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9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9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9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9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9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9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9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9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9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9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9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9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9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9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9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9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9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9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9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9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9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9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9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9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9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9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9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9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9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9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9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9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9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9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9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9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9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9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9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9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9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9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9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9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9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9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9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9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9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9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9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9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9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9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9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9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9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9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9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9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9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9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9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9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9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9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9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9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9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9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9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9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9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9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9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9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9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9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9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9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9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95"/>
          <p:cNvGrpSpPr/>
          <p:nvPr/>
        </p:nvGrpSpPr>
        <p:grpSpPr>
          <a:xfrm>
            <a:off x="5938558" y="1033351"/>
            <a:ext cx="2435960" cy="1297725"/>
            <a:chOff x="233350" y="949250"/>
            <a:chExt cx="7137300" cy="3802300"/>
          </a:xfrm>
        </p:grpSpPr>
        <p:sp>
          <p:nvSpPr>
            <p:cNvPr id="3091" name="Google Shape;3091;p9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9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9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9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9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9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9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9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9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9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9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9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9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9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9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9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9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9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95"/>
          <p:cNvGrpSpPr/>
          <p:nvPr/>
        </p:nvGrpSpPr>
        <p:grpSpPr>
          <a:xfrm>
            <a:off x="731715" y="995041"/>
            <a:ext cx="2665073" cy="1317140"/>
            <a:chOff x="793334" y="1192826"/>
            <a:chExt cx="2665073" cy="1317140"/>
          </a:xfrm>
        </p:grpSpPr>
        <p:sp>
          <p:nvSpPr>
            <p:cNvPr id="3143" name="Google Shape;3143;p9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9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9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9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9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9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9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9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9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9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9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9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9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9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9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9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9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9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9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9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9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9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9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9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9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9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9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9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9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9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9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9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9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9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9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9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9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9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9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9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9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9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9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9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9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9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9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9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9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9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9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9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9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9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9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9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9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9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9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9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9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9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9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9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9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9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9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9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9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9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9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9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9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9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9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9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9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9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9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9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9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9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9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9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9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9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9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9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9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9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9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9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9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9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9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9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9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9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9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9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9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9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9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9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9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9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9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9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9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9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9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9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9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9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9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9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9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9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9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9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9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9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9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9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9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9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9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9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9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9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9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9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9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9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9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9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9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9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9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9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9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9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9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9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9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9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9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9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9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9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9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9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9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9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9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9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9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9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9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9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9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9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9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9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9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9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9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9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9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9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9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9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9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9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9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9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9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9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9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9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9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9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9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9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9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9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9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9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9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9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9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9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9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9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9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9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9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9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9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9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9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9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9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9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9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9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9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9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9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9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9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9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9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9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9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9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9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9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9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9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9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9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9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9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9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9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9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9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9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9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9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9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9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9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9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9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9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9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9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9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9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9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9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9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9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9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9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9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9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9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9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9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9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9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9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9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9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9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9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9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9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9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9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9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9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9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9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9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9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9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9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9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9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9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9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9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9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9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9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9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9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9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9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9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9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9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9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9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9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9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9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9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9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9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9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9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9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9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9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9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9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9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9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9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9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9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9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9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9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9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9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9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9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9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9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9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9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9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9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9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9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9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9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9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9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9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9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9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9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9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9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9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9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9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9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9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9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9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9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9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9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9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9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9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9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9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9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9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9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9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9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9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9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9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9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9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9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9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9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9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9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9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9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9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9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9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9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9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9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9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9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9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9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9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9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9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9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9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9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9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9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9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9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9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9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9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9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9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9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9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9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9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9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9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9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9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9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9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9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9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9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9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9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9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9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9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9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9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9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9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9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9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9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9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9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9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9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9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9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9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9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9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9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9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9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9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9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9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9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9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9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9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9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9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9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9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9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9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9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9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9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9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9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9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9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9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9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9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9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9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9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9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9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9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9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9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9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9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9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9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9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9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9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9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9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9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9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9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9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9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9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9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9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9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9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9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9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9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9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9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9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9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9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9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9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9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9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9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9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9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9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9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9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9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9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9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9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9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9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9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9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9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9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9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9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9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9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9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9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9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9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9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9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9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9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9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9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9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9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9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9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9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9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9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9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9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9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9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9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9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9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9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9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9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9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9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9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9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9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9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9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9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9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9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9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9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9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9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9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9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9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9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9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9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9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9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9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9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9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9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9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9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9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9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9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9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9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9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9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9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9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9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9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9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9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9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9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9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9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9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9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9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9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9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9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9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9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9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9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9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9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9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9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9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9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9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9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9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9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9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9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9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9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9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9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9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9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9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9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9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9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9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9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9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9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9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9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9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9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9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9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9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9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9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9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9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9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9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9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9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9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9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9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9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9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9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9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9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9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9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9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9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9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9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9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9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9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9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9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9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9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9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9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9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9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9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9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9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9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9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9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9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9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9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9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9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9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9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9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9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9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9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9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9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9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9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9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9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9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9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9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9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9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9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9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9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9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9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9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9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9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9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9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9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9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9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9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9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9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9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9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9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9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9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9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9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9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9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9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9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9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9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9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9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9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9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9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9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9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9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9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9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9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9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9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9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9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9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9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9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9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9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9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9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9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9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9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9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9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9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9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9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9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9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9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9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9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9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9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9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9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9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9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9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9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9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9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9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9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9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9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9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9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9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9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9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9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9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9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9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9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9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9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9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9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9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9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9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9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9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9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9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9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9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9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9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9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9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9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9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9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9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9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9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9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9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9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9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9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9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9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9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9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9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9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9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9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9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9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9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9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9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9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9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9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9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9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9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9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9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9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9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9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9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9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9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9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9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9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9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9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9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9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9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9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9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9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9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9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9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9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9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9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9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9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9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9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9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9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9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9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9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9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9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9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9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9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9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9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9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9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9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9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9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9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9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9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9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9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9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9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9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9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9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9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9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9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9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9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9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9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9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9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9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9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9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9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9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9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9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9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9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9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9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9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9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9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9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9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9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9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9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9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9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9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9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9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9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9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9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9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9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9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9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9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9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9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9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9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9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9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9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9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9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9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9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9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9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9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9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9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9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9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9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9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9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9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9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9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9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9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9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9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9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9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9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9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9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9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9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9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9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9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9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9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9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9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9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9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9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9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9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9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9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9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9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9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9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9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9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9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9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9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9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9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9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9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9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9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9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9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9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9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9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9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9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9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9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9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9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9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9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9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9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9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9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9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9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9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9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9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9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9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9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9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9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9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9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9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9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9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9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9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9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9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9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9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9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9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9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9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9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9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9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9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9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9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9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9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9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9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9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9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9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9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9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9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9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9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9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9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9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9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9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9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9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9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9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9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9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9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9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9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9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9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9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9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9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9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9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9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9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9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9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9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9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9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9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9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9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9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9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9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9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9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9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9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9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9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9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9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9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9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9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9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9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9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9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9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9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9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9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9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9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9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9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9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9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9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9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9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9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9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9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9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9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9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9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9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9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9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9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9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9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9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9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9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9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9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9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9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9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9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9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9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9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9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9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9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9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9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9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9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9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9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9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9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9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9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9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9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9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9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9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9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9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9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9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9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9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9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9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9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9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9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9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9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9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9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9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9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9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9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9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9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9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9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9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9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9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9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9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9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9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9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9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9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9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9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9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9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9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9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9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9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9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9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9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9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9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9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9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9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9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9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9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9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9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9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9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9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9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9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9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9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9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9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9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9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9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9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9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9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9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9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9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9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9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9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9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9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9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9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9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9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9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9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9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9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9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9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9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9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9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9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9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9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9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9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9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9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9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9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9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9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9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9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9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9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9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9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9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9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9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9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9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9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9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9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9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9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9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9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9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9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9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9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9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9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9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9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9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9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9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9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9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9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9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9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9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9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9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9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9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9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9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9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9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9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9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9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9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9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9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9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9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9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9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9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9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9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9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9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9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9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9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9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9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9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9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9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9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9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9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9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9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9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9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9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9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9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9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9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9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9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9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9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9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9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9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9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9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9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9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9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9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9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9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9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9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9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9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9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9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9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9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9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9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9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9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9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9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9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9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9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9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9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9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9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9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9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9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9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9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9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9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9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9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9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9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9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9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9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9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9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9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9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9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9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9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9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9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9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9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9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9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9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9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9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9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9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9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9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9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9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9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9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9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9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9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9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9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9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9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9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9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9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9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9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9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9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9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9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9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9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9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9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9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9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9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9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9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9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9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9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9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9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9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9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9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9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9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9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9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9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9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9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9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9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9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9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9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9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9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9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9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9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9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9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9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9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9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9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9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9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9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9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9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9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9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9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9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9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9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9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9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9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9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9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9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9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9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9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9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9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9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9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9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9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9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9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9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9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9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9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9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9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9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9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9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9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9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9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9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9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9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9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9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9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9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9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9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9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9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9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9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9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9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9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9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9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9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9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9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9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9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9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9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9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9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9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9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9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9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9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9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9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9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9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9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9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9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9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9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9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9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9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9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9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9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9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9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9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9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9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9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9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9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9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9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9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9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9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9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9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9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9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9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9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9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9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9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9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9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9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9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9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9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9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9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9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9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9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9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9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9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9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9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9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9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9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9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9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9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9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9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9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9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9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9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9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9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9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9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9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9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9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9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9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9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9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9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9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9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9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9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9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9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9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9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9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9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9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9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9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9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9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9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9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9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9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9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9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9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9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9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9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9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9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9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9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9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9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9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9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9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9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9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9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9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9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9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9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9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9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9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9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9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9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9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9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9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9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9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9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9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9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9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9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9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9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9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9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9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9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9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9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9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9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9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9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9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9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9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9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9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9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9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9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9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9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9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9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9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9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9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9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9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9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9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9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9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9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9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9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9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9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9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9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9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9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9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9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9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9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9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9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9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9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9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9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9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9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9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9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9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9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9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9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9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9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9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9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9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9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9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9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9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9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9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9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9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9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9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9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9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9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9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9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9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9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9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9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9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9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9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9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9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9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9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9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9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9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9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9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9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9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9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9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9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9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9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9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9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9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9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9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9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9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9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9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9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9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9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9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9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9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9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9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9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9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9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9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9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9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9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9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9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9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9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9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9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9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9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9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9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9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9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9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9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9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9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9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9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9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9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9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9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9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9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9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9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9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9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9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9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9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9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9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9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9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9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9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9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9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9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9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9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9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9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9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9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9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9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9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9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9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9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9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9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9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9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9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9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9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9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9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9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9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9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9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9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9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9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9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9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9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9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9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9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9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9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9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9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9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9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9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9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9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9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9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9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9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9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9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9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9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9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9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9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9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9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9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9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9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9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9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9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9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9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9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9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9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9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9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9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9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9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9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9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9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9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9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9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9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9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9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9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9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9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9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9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9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9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9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9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9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9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9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9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9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9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9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9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9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9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9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9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9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9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9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9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9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9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9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9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9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9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9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9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9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9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9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9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9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9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9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9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9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9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9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9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9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9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9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9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9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9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9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9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9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9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9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9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9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9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9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9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9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9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9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9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9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9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9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9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9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9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9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9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9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9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9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9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9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9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9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9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9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9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9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9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9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9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9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9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9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9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9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9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9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9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9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9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9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9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9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9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9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9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9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9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9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9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9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9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9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9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9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9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9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9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9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9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9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9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9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9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9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9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9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9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9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9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9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9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9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9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9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9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9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9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9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9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9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9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9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9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9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9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9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9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9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9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9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9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9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9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9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9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9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9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9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9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9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9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9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9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9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9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9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9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9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9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9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9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9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9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9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9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9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9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9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9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9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9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9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9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9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9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9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9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9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9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9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9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9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9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9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9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9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9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9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9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9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9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9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9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9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9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9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9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9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9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9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9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9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9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9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9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9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9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9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9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9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9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9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9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9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9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9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9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9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9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9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9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9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9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9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9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9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9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9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9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9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9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9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9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9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9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9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9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9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9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9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9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9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9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9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9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9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9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9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9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9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9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9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9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9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9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9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9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9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9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9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9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9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9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9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9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9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9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9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9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9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9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9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9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9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9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9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9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9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9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9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9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9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9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9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9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9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9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9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9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9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9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9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9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9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9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9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9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9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9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9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9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9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9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9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9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9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9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9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9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9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9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9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9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9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9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9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9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9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9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9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9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9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9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9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9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9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9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9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9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9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9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9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9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9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9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9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9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9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9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9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9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9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9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9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9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9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9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9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9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9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9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9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9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9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9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9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9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9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9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9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9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9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9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9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9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9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9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9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9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9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9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9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9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9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9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9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9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9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9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9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9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9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9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9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9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9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9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9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9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9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9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9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9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9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9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9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9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9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9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9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9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9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9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9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9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9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9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9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9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9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9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9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9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9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9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9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9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9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9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9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9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9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9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9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9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9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9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9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9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9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9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9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9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9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9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9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9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9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9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9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9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9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9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9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9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9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9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9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9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9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9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9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9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9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9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9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9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9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9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9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9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9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9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9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9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9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9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9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9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9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95"/>
          <p:cNvGrpSpPr/>
          <p:nvPr/>
        </p:nvGrpSpPr>
        <p:grpSpPr>
          <a:xfrm>
            <a:off x="3450485" y="919691"/>
            <a:ext cx="2310381" cy="1488888"/>
            <a:chOff x="229225" y="549050"/>
            <a:chExt cx="7161750" cy="4615275"/>
          </a:xfrm>
        </p:grpSpPr>
        <p:sp>
          <p:nvSpPr>
            <p:cNvPr id="7111" name="Google Shape;7111;p9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9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9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9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9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9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95"/>
          <p:cNvGrpSpPr/>
          <p:nvPr/>
        </p:nvGrpSpPr>
        <p:grpSpPr>
          <a:xfrm>
            <a:off x="3548403" y="2849588"/>
            <a:ext cx="2310282" cy="1374222"/>
            <a:chOff x="238125" y="732525"/>
            <a:chExt cx="7130500" cy="4241425"/>
          </a:xfrm>
        </p:grpSpPr>
        <p:sp>
          <p:nvSpPr>
            <p:cNvPr id="7229" name="Google Shape;7229;p9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9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9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9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9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9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9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9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9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9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9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9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9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9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9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9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9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9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9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9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9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9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9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9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9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9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6" name="Shape 7346"/>
        <p:cNvGrpSpPr/>
        <p:nvPr/>
      </p:nvGrpSpPr>
      <p:grpSpPr>
        <a:xfrm>
          <a:off x="0" y="0"/>
          <a:ext cx="0" cy="0"/>
          <a:chOff x="0" y="0"/>
          <a:chExt cx="0" cy="0"/>
        </a:xfrm>
      </p:grpSpPr>
      <p:grpSp>
        <p:nvGrpSpPr>
          <p:cNvPr id="7347" name="Google Shape;7347;p96"/>
          <p:cNvGrpSpPr/>
          <p:nvPr/>
        </p:nvGrpSpPr>
        <p:grpSpPr>
          <a:xfrm>
            <a:off x="2100560" y="3398663"/>
            <a:ext cx="1102891" cy="760337"/>
            <a:chOff x="4967783" y="2151471"/>
            <a:chExt cx="3920692" cy="2702940"/>
          </a:xfrm>
        </p:grpSpPr>
        <p:grpSp>
          <p:nvGrpSpPr>
            <p:cNvPr id="7348" name="Google Shape;7348;p96"/>
            <p:cNvGrpSpPr/>
            <p:nvPr/>
          </p:nvGrpSpPr>
          <p:grpSpPr>
            <a:xfrm>
              <a:off x="5045709" y="2252109"/>
              <a:ext cx="3761071" cy="2501708"/>
              <a:chOff x="2691784" y="1805334"/>
              <a:chExt cx="3761071" cy="2501708"/>
            </a:xfrm>
          </p:grpSpPr>
          <p:sp>
            <p:nvSpPr>
              <p:cNvPr id="7349" name="Google Shape;7349;p9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9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9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9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9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9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9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96"/>
            <p:cNvGrpSpPr/>
            <p:nvPr/>
          </p:nvGrpSpPr>
          <p:grpSpPr>
            <a:xfrm>
              <a:off x="4967783" y="2151471"/>
              <a:ext cx="3920692" cy="2702940"/>
              <a:chOff x="2613858" y="1704696"/>
              <a:chExt cx="3920692" cy="2702940"/>
            </a:xfrm>
          </p:grpSpPr>
          <p:sp>
            <p:nvSpPr>
              <p:cNvPr id="7357" name="Google Shape;7357;p9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9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9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9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9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2" name="Google Shape;7362;p96"/>
          <p:cNvGrpSpPr/>
          <p:nvPr/>
        </p:nvGrpSpPr>
        <p:grpSpPr>
          <a:xfrm>
            <a:off x="3504468" y="1286940"/>
            <a:ext cx="1561911" cy="708580"/>
            <a:chOff x="3530532" y="1496185"/>
            <a:chExt cx="1561911" cy="708580"/>
          </a:xfrm>
        </p:grpSpPr>
        <p:grpSp>
          <p:nvGrpSpPr>
            <p:cNvPr id="7363" name="Google Shape;7363;p96"/>
            <p:cNvGrpSpPr/>
            <p:nvPr/>
          </p:nvGrpSpPr>
          <p:grpSpPr>
            <a:xfrm>
              <a:off x="3720318" y="1857562"/>
              <a:ext cx="1372125" cy="54"/>
              <a:chOff x="3720318" y="1857562"/>
              <a:chExt cx="1372125" cy="54"/>
            </a:xfrm>
          </p:grpSpPr>
          <p:cxnSp>
            <p:nvCxnSpPr>
              <p:cNvPr id="7364" name="Google Shape;7364;p96"/>
              <p:cNvCxnSpPr>
                <a:endCxn id="736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66" name="Google Shape;7366;p9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67" name="Google Shape;7367;p9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68" name="Google Shape;7368;p96"/>
              <p:cNvCxnSpPr>
                <a:stCxn id="736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69" name="Google Shape;7369;p96"/>
            <p:cNvGrpSpPr/>
            <p:nvPr/>
          </p:nvGrpSpPr>
          <p:grpSpPr>
            <a:xfrm>
              <a:off x="3567462" y="1496185"/>
              <a:ext cx="286500" cy="272914"/>
              <a:chOff x="3567462" y="1496185"/>
              <a:chExt cx="286500" cy="272914"/>
            </a:xfrm>
          </p:grpSpPr>
          <p:cxnSp>
            <p:nvCxnSpPr>
              <p:cNvPr id="7370" name="Google Shape;7370;p9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71" name="Google Shape;7371;p9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2" name="Google Shape;7372;p9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9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4" name="Google Shape;7374;p96"/>
            <p:cNvGrpSpPr/>
            <p:nvPr/>
          </p:nvGrpSpPr>
          <p:grpSpPr>
            <a:xfrm>
              <a:off x="3929014" y="1960574"/>
              <a:ext cx="286500" cy="242342"/>
              <a:chOff x="3929014" y="1960574"/>
              <a:chExt cx="286500" cy="242342"/>
            </a:xfrm>
          </p:grpSpPr>
          <p:cxnSp>
            <p:nvCxnSpPr>
              <p:cNvPr id="7375" name="Google Shape;7375;p9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76" name="Google Shape;7376;p9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96"/>
            <p:cNvGrpSpPr/>
            <p:nvPr/>
          </p:nvGrpSpPr>
          <p:grpSpPr>
            <a:xfrm>
              <a:off x="4290828" y="1496185"/>
              <a:ext cx="286500" cy="272914"/>
              <a:chOff x="4290828" y="1496185"/>
              <a:chExt cx="286500" cy="272914"/>
            </a:xfrm>
          </p:grpSpPr>
          <p:cxnSp>
            <p:nvCxnSpPr>
              <p:cNvPr id="7378" name="Google Shape;7378;p9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79" name="Google Shape;7379;p9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0" name="Google Shape;7380;p9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9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1" name="Google Shape;7381;p96"/>
            <p:cNvGrpSpPr/>
            <p:nvPr/>
          </p:nvGrpSpPr>
          <p:grpSpPr>
            <a:xfrm>
              <a:off x="4657726" y="1959674"/>
              <a:ext cx="286500" cy="245092"/>
              <a:chOff x="4657726" y="1959674"/>
              <a:chExt cx="286500" cy="245092"/>
            </a:xfrm>
          </p:grpSpPr>
          <p:cxnSp>
            <p:nvCxnSpPr>
              <p:cNvPr id="7382" name="Google Shape;7382;p9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83" name="Google Shape;7383;p9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4" name="Google Shape;7384;p96"/>
          <p:cNvGrpSpPr/>
          <p:nvPr/>
        </p:nvGrpSpPr>
        <p:grpSpPr>
          <a:xfrm>
            <a:off x="3486488" y="2149036"/>
            <a:ext cx="1597032" cy="378649"/>
            <a:chOff x="3512551" y="2358282"/>
            <a:chExt cx="1597032" cy="378649"/>
          </a:xfrm>
        </p:grpSpPr>
        <p:grpSp>
          <p:nvGrpSpPr>
            <p:cNvPr id="7385" name="Google Shape;7385;p96"/>
            <p:cNvGrpSpPr/>
            <p:nvPr/>
          </p:nvGrpSpPr>
          <p:grpSpPr>
            <a:xfrm>
              <a:off x="3738198" y="2553002"/>
              <a:ext cx="1145834" cy="117"/>
              <a:chOff x="3738198" y="2553002"/>
              <a:chExt cx="1145834" cy="117"/>
            </a:xfrm>
          </p:grpSpPr>
          <p:cxnSp>
            <p:nvCxnSpPr>
              <p:cNvPr id="7386" name="Google Shape;7386;p9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87" name="Google Shape;7387;p9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88" name="Google Shape;7388;p96"/>
              <p:cNvCxnSpPr>
                <a:stCxn id="7389" idx="6"/>
                <a:endCxn id="739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91" name="Google Shape;7391;p96"/>
            <p:cNvGrpSpPr/>
            <p:nvPr/>
          </p:nvGrpSpPr>
          <p:grpSpPr>
            <a:xfrm>
              <a:off x="3969644" y="2440153"/>
              <a:ext cx="225900" cy="296779"/>
              <a:chOff x="3969644" y="2440153"/>
              <a:chExt cx="225900" cy="296779"/>
            </a:xfrm>
          </p:grpSpPr>
          <p:cxnSp>
            <p:nvCxnSpPr>
              <p:cNvPr id="7392" name="Google Shape;7392;p9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90" name="Google Shape;7390;p9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96"/>
            <p:cNvGrpSpPr/>
            <p:nvPr/>
          </p:nvGrpSpPr>
          <p:grpSpPr>
            <a:xfrm>
              <a:off x="4426818" y="2358282"/>
              <a:ext cx="225600" cy="307471"/>
              <a:chOff x="4426818" y="2358282"/>
              <a:chExt cx="225600" cy="307471"/>
            </a:xfrm>
          </p:grpSpPr>
          <p:cxnSp>
            <p:nvCxnSpPr>
              <p:cNvPr id="7395" name="Google Shape;7395;p96"/>
              <p:cNvCxnSpPr>
                <a:stCxn id="739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97" name="Google Shape;7397;p9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96"/>
            <p:cNvGrpSpPr/>
            <p:nvPr/>
          </p:nvGrpSpPr>
          <p:grpSpPr>
            <a:xfrm>
              <a:off x="4883984" y="2440153"/>
              <a:ext cx="225600" cy="296479"/>
              <a:chOff x="4883984" y="2440153"/>
              <a:chExt cx="225600" cy="296479"/>
            </a:xfrm>
          </p:grpSpPr>
          <p:cxnSp>
            <p:nvCxnSpPr>
              <p:cNvPr id="7399" name="Google Shape;7399;p9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400" name="Google Shape;7400;p9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9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96"/>
            <p:cNvGrpSpPr/>
            <p:nvPr/>
          </p:nvGrpSpPr>
          <p:grpSpPr>
            <a:xfrm>
              <a:off x="3512551" y="2358356"/>
              <a:ext cx="225647" cy="307629"/>
              <a:chOff x="2182679" y="2005014"/>
              <a:chExt cx="792300" cy="1080158"/>
            </a:xfrm>
          </p:grpSpPr>
          <p:cxnSp>
            <p:nvCxnSpPr>
              <p:cNvPr id="7403" name="Google Shape;7403;p96"/>
              <p:cNvCxnSpPr>
                <a:stCxn id="740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89" name="Google Shape;7389;p9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9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5" name="Google Shape;7405;p96"/>
          <p:cNvGrpSpPr/>
          <p:nvPr/>
        </p:nvGrpSpPr>
        <p:grpSpPr>
          <a:xfrm>
            <a:off x="6846570" y="972834"/>
            <a:ext cx="1559809" cy="722610"/>
            <a:chOff x="634175" y="2986275"/>
            <a:chExt cx="3147949" cy="1458344"/>
          </a:xfrm>
        </p:grpSpPr>
        <p:cxnSp>
          <p:nvCxnSpPr>
            <p:cNvPr id="7406" name="Google Shape;7406;p96"/>
            <p:cNvCxnSpPr>
              <a:stCxn id="7407" idx="4"/>
              <a:endCxn id="740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409" name="Google Shape;7409;p96"/>
            <p:cNvCxnSpPr>
              <a:stCxn id="7408" idx="0"/>
              <a:endCxn id="741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11" name="Google Shape;7411;p96"/>
            <p:cNvCxnSpPr>
              <a:stCxn id="7410" idx="4"/>
              <a:endCxn id="741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13" name="Google Shape;7413;p96"/>
            <p:cNvCxnSpPr>
              <a:stCxn id="7412" idx="0"/>
              <a:endCxn id="741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414" name="Google Shape;7414;p9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10" name="Google Shape;7410;p9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07" name="Google Shape;7407;p9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12" name="Google Shape;7412;p9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08" name="Google Shape;7408;p9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415" name="Google Shape;7415;p96"/>
          <p:cNvGrpSpPr/>
          <p:nvPr/>
        </p:nvGrpSpPr>
        <p:grpSpPr>
          <a:xfrm>
            <a:off x="3500360" y="2682741"/>
            <a:ext cx="1570719" cy="294123"/>
            <a:chOff x="998425" y="1182125"/>
            <a:chExt cx="1065400" cy="199500"/>
          </a:xfrm>
        </p:grpSpPr>
        <p:sp>
          <p:nvSpPr>
            <p:cNvPr id="7416" name="Google Shape;7416;p9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9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9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96"/>
          <p:cNvGrpSpPr/>
          <p:nvPr/>
        </p:nvGrpSpPr>
        <p:grpSpPr>
          <a:xfrm>
            <a:off x="6843616" y="1800228"/>
            <a:ext cx="1565716" cy="366729"/>
            <a:chOff x="1247650" y="2075423"/>
            <a:chExt cx="6648477" cy="1557238"/>
          </a:xfrm>
        </p:grpSpPr>
        <p:sp>
          <p:nvSpPr>
            <p:cNvPr id="7422" name="Google Shape;7422;p9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9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9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96"/>
          <p:cNvGrpSpPr/>
          <p:nvPr/>
        </p:nvGrpSpPr>
        <p:grpSpPr>
          <a:xfrm>
            <a:off x="6827928" y="2949043"/>
            <a:ext cx="1597061" cy="663440"/>
            <a:chOff x="6796238" y="3158297"/>
            <a:chExt cx="1630319" cy="677257"/>
          </a:xfrm>
        </p:grpSpPr>
        <p:cxnSp>
          <p:nvCxnSpPr>
            <p:cNvPr id="7429" name="Google Shape;7429;p9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30" name="Google Shape;7430;p9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31" name="Google Shape;7431;p9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432" name="Google Shape;7432;p9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33" name="Google Shape;7433;p96"/>
            <p:cNvGrpSpPr/>
            <p:nvPr/>
          </p:nvGrpSpPr>
          <p:grpSpPr>
            <a:xfrm>
              <a:off x="6796238" y="3311904"/>
              <a:ext cx="1630319" cy="377697"/>
              <a:chOff x="6796238" y="3311904"/>
              <a:chExt cx="1630319" cy="377697"/>
            </a:xfrm>
          </p:grpSpPr>
          <p:sp>
            <p:nvSpPr>
              <p:cNvPr id="7434" name="Google Shape;7434;p9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9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9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7" name="Google Shape;7437;p96"/>
          <p:cNvGrpSpPr/>
          <p:nvPr/>
        </p:nvGrpSpPr>
        <p:grpSpPr>
          <a:xfrm>
            <a:off x="5349066" y="970435"/>
            <a:ext cx="1368606" cy="1593805"/>
            <a:chOff x="1839112" y="2209163"/>
            <a:chExt cx="1918159" cy="2233784"/>
          </a:xfrm>
        </p:grpSpPr>
        <p:sp>
          <p:nvSpPr>
            <p:cNvPr id="7438" name="Google Shape;7438;p9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9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9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41" name="Google Shape;7441;p96"/>
            <p:cNvCxnSpPr>
              <a:stCxn id="7438" idx="6"/>
              <a:endCxn id="743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42" name="Google Shape;7442;p96"/>
            <p:cNvCxnSpPr>
              <a:stCxn id="7439" idx="4"/>
              <a:endCxn id="744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444" name="Google Shape;7444;p96"/>
            <p:cNvCxnSpPr>
              <a:stCxn id="7443" idx="6"/>
              <a:endCxn id="744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45" name="Google Shape;7445;p96"/>
            <p:cNvCxnSpPr>
              <a:stCxn id="7440" idx="4"/>
              <a:endCxn id="744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443" name="Google Shape;7443;p9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9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9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48" name="Google Shape;7448;p96"/>
            <p:cNvCxnSpPr>
              <a:endCxn id="744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49" name="Google Shape;7449;p96"/>
          <p:cNvGrpSpPr/>
          <p:nvPr/>
        </p:nvGrpSpPr>
        <p:grpSpPr>
          <a:xfrm>
            <a:off x="3481439" y="976671"/>
            <a:ext cx="1637968" cy="154942"/>
            <a:chOff x="238125" y="2506075"/>
            <a:chExt cx="7115411" cy="673075"/>
          </a:xfrm>
        </p:grpSpPr>
        <p:sp>
          <p:nvSpPr>
            <p:cNvPr id="7450" name="Google Shape;7450;p9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9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9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96"/>
          <p:cNvGrpSpPr/>
          <p:nvPr/>
        </p:nvGrpSpPr>
        <p:grpSpPr>
          <a:xfrm>
            <a:off x="720124" y="1298269"/>
            <a:ext cx="2476762" cy="91743"/>
            <a:chOff x="1464850" y="436376"/>
            <a:chExt cx="6001362" cy="222300"/>
          </a:xfrm>
        </p:grpSpPr>
        <p:sp>
          <p:nvSpPr>
            <p:cNvPr id="7456" name="Google Shape;7456;p9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9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9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9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9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1" name="Google Shape;7461;p9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62" name="Google Shape;7462;p9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63" name="Google Shape;7463;p9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64" name="Google Shape;7464;p9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65" name="Google Shape;7465;p96"/>
          <p:cNvGrpSpPr/>
          <p:nvPr/>
        </p:nvGrpSpPr>
        <p:grpSpPr>
          <a:xfrm>
            <a:off x="706391" y="2533734"/>
            <a:ext cx="1452710" cy="651923"/>
            <a:chOff x="803162" y="2667727"/>
            <a:chExt cx="1411906" cy="633611"/>
          </a:xfrm>
        </p:grpSpPr>
        <p:cxnSp>
          <p:nvCxnSpPr>
            <p:cNvPr id="7466" name="Google Shape;7466;p96"/>
            <p:cNvCxnSpPr>
              <a:stCxn id="7467" idx="2"/>
              <a:endCxn id="746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69" name="Google Shape;7469;p96"/>
            <p:cNvCxnSpPr>
              <a:stCxn id="7470" idx="0"/>
              <a:endCxn id="746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1" name="Google Shape;7471;p96"/>
            <p:cNvCxnSpPr>
              <a:stCxn id="7470" idx="2"/>
              <a:endCxn id="747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3" name="Google Shape;7473;p96"/>
            <p:cNvCxnSpPr>
              <a:stCxn id="7474" idx="0"/>
              <a:endCxn id="747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5" name="Google Shape;7475;p96"/>
            <p:cNvCxnSpPr>
              <a:stCxn id="7468" idx="2"/>
              <a:endCxn id="747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77" name="Google Shape;7477;p96"/>
            <p:cNvCxnSpPr>
              <a:stCxn id="7478" idx="0"/>
              <a:endCxn id="746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74" name="Google Shape;7474;p9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2" name="Google Shape;7472;p9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8" name="Google Shape;7478;p9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6" name="Google Shape;7476;p9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8" name="Google Shape;7468;p9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70" name="Google Shape;7470;p9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67" name="Google Shape;7467;p9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79" name="Google Shape;7479;p96"/>
          <p:cNvGrpSpPr/>
          <p:nvPr/>
        </p:nvGrpSpPr>
        <p:grpSpPr>
          <a:xfrm>
            <a:off x="706393" y="969273"/>
            <a:ext cx="2518541" cy="209309"/>
            <a:chOff x="803163" y="1111966"/>
            <a:chExt cx="2447800" cy="203430"/>
          </a:xfrm>
        </p:grpSpPr>
        <p:grpSp>
          <p:nvGrpSpPr>
            <p:cNvPr id="7480" name="Google Shape;7480;p96"/>
            <p:cNvGrpSpPr/>
            <p:nvPr/>
          </p:nvGrpSpPr>
          <p:grpSpPr>
            <a:xfrm>
              <a:off x="1958180" y="1111966"/>
              <a:ext cx="588019" cy="121396"/>
              <a:chOff x="4808316" y="2800065"/>
              <a:chExt cx="1999386" cy="412910"/>
            </a:xfrm>
          </p:grpSpPr>
          <p:sp>
            <p:nvSpPr>
              <p:cNvPr id="7481" name="Google Shape;7481;p9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2" name="Google Shape;7482;p96"/>
              <p:cNvGrpSpPr/>
              <p:nvPr/>
            </p:nvGrpSpPr>
            <p:grpSpPr>
              <a:xfrm>
                <a:off x="4808316" y="2800065"/>
                <a:ext cx="92400" cy="411825"/>
                <a:chOff x="845575" y="2563700"/>
                <a:chExt cx="92400" cy="411825"/>
              </a:xfrm>
            </p:grpSpPr>
            <p:cxnSp>
              <p:nvCxnSpPr>
                <p:cNvPr id="7483" name="Google Shape;7483;p9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4" name="Google Shape;7484;p9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85" name="Google Shape;7485;p9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86" name="Google Shape;7486;p9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7" name="Google Shape;7487;p96"/>
            <p:cNvGrpSpPr/>
            <p:nvPr/>
          </p:nvGrpSpPr>
          <p:grpSpPr>
            <a:xfrm>
              <a:off x="803163" y="1111974"/>
              <a:ext cx="591158" cy="121545"/>
              <a:chOff x="803163" y="1111974"/>
              <a:chExt cx="591158" cy="121545"/>
            </a:xfrm>
          </p:grpSpPr>
          <p:grpSp>
            <p:nvGrpSpPr>
              <p:cNvPr id="7488" name="Google Shape;7488;p96"/>
              <p:cNvGrpSpPr/>
              <p:nvPr/>
            </p:nvGrpSpPr>
            <p:grpSpPr>
              <a:xfrm>
                <a:off x="803163" y="1111974"/>
                <a:ext cx="27175" cy="121077"/>
                <a:chOff x="845575" y="2563700"/>
                <a:chExt cx="92400" cy="411825"/>
              </a:xfrm>
            </p:grpSpPr>
            <p:cxnSp>
              <p:nvCxnSpPr>
                <p:cNvPr id="7489" name="Google Shape;7489;p9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0" name="Google Shape;7490;p9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1" name="Google Shape;7491;p9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96"/>
            <p:cNvGrpSpPr/>
            <p:nvPr/>
          </p:nvGrpSpPr>
          <p:grpSpPr>
            <a:xfrm>
              <a:off x="1381910" y="1194219"/>
              <a:ext cx="588341" cy="121177"/>
              <a:chOff x="1381910" y="1194219"/>
              <a:chExt cx="588341" cy="121177"/>
            </a:xfrm>
          </p:grpSpPr>
          <p:grpSp>
            <p:nvGrpSpPr>
              <p:cNvPr id="7493" name="Google Shape;7493;p96"/>
              <p:cNvGrpSpPr/>
              <p:nvPr/>
            </p:nvGrpSpPr>
            <p:grpSpPr>
              <a:xfrm rot="10800000">
                <a:off x="1381910" y="1194319"/>
                <a:ext cx="27175" cy="121077"/>
                <a:chOff x="2070100" y="2563700"/>
                <a:chExt cx="92400" cy="411825"/>
              </a:xfrm>
            </p:grpSpPr>
            <p:cxnSp>
              <p:nvCxnSpPr>
                <p:cNvPr id="7494" name="Google Shape;7494;p9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5" name="Google Shape;7495;p9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6" name="Google Shape;7496;p9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96"/>
            <p:cNvGrpSpPr/>
            <p:nvPr/>
          </p:nvGrpSpPr>
          <p:grpSpPr>
            <a:xfrm>
              <a:off x="2532079" y="1194219"/>
              <a:ext cx="704927" cy="121177"/>
              <a:chOff x="2532079" y="1194219"/>
              <a:chExt cx="704927" cy="121177"/>
            </a:xfrm>
          </p:grpSpPr>
          <p:grpSp>
            <p:nvGrpSpPr>
              <p:cNvPr id="7498" name="Google Shape;7498;p96"/>
              <p:cNvGrpSpPr/>
              <p:nvPr/>
            </p:nvGrpSpPr>
            <p:grpSpPr>
              <a:xfrm rot="10800000">
                <a:off x="2532079" y="1194319"/>
                <a:ext cx="27175" cy="121077"/>
                <a:chOff x="2070100" y="2563700"/>
                <a:chExt cx="92400" cy="411825"/>
              </a:xfrm>
            </p:grpSpPr>
            <p:cxnSp>
              <p:nvCxnSpPr>
                <p:cNvPr id="7499" name="Google Shape;7499;p9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00" name="Google Shape;7500;p9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1" name="Google Shape;7501;p9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2" name="Google Shape;7502;p96"/>
          <p:cNvGrpSpPr/>
          <p:nvPr/>
        </p:nvGrpSpPr>
        <p:grpSpPr>
          <a:xfrm>
            <a:off x="3499403" y="3665904"/>
            <a:ext cx="1567778" cy="491677"/>
            <a:chOff x="5194708" y="3484366"/>
            <a:chExt cx="3148148" cy="987304"/>
          </a:xfrm>
        </p:grpSpPr>
        <p:grpSp>
          <p:nvGrpSpPr>
            <p:cNvPr id="7503" name="Google Shape;7503;p96"/>
            <p:cNvGrpSpPr/>
            <p:nvPr/>
          </p:nvGrpSpPr>
          <p:grpSpPr>
            <a:xfrm>
              <a:off x="7531521" y="3484366"/>
              <a:ext cx="811335" cy="987304"/>
              <a:chOff x="3379425" y="1617275"/>
              <a:chExt cx="1090650" cy="1327200"/>
            </a:xfrm>
          </p:grpSpPr>
          <p:sp>
            <p:nvSpPr>
              <p:cNvPr id="7504" name="Google Shape;7504;p9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96"/>
            <p:cNvGrpSpPr/>
            <p:nvPr/>
          </p:nvGrpSpPr>
          <p:grpSpPr>
            <a:xfrm>
              <a:off x="6752546" y="3484366"/>
              <a:ext cx="811428" cy="987304"/>
              <a:chOff x="2332275" y="1617275"/>
              <a:chExt cx="1090775" cy="1327200"/>
            </a:xfrm>
          </p:grpSpPr>
          <p:sp>
            <p:nvSpPr>
              <p:cNvPr id="7508" name="Google Shape;7508;p9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96"/>
            <p:cNvGrpSpPr/>
            <p:nvPr/>
          </p:nvGrpSpPr>
          <p:grpSpPr>
            <a:xfrm>
              <a:off x="5973664" y="3484366"/>
              <a:ext cx="811335" cy="987304"/>
              <a:chOff x="1285250" y="1617275"/>
              <a:chExt cx="1090650" cy="1327200"/>
            </a:xfrm>
          </p:grpSpPr>
          <p:sp>
            <p:nvSpPr>
              <p:cNvPr id="7512" name="Google Shape;7512;p9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96"/>
            <p:cNvGrpSpPr/>
            <p:nvPr/>
          </p:nvGrpSpPr>
          <p:grpSpPr>
            <a:xfrm>
              <a:off x="5194708" y="3484366"/>
              <a:ext cx="811409" cy="987304"/>
              <a:chOff x="238125" y="1617275"/>
              <a:chExt cx="1090750" cy="1327200"/>
            </a:xfrm>
          </p:grpSpPr>
          <p:sp>
            <p:nvSpPr>
              <p:cNvPr id="7516" name="Google Shape;7516;p9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9" name="Google Shape;7519;p96"/>
          <p:cNvGrpSpPr/>
          <p:nvPr/>
        </p:nvGrpSpPr>
        <p:grpSpPr>
          <a:xfrm>
            <a:off x="3460012" y="3146315"/>
            <a:ext cx="1616964" cy="346256"/>
            <a:chOff x="1808063" y="4294338"/>
            <a:chExt cx="3370782" cy="721817"/>
          </a:xfrm>
        </p:grpSpPr>
        <p:sp>
          <p:nvSpPr>
            <p:cNvPr id="7520" name="Google Shape;7520;p9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9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96"/>
          <p:cNvGrpSpPr/>
          <p:nvPr/>
        </p:nvGrpSpPr>
        <p:grpSpPr>
          <a:xfrm>
            <a:off x="738224" y="3432344"/>
            <a:ext cx="1295882" cy="646587"/>
            <a:chOff x="834100" y="3642869"/>
            <a:chExt cx="1259483" cy="628426"/>
          </a:xfrm>
        </p:grpSpPr>
        <p:sp>
          <p:nvSpPr>
            <p:cNvPr id="7531" name="Google Shape;7531;p9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9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9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9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6" name="Google Shape;7556;p96"/>
            <p:cNvGrpSpPr/>
            <p:nvPr/>
          </p:nvGrpSpPr>
          <p:grpSpPr>
            <a:xfrm>
              <a:off x="1360364" y="3847835"/>
              <a:ext cx="208119" cy="224359"/>
              <a:chOff x="1360769" y="3847100"/>
              <a:chExt cx="208119" cy="224359"/>
            </a:xfrm>
          </p:grpSpPr>
          <p:sp>
            <p:nvSpPr>
              <p:cNvPr id="7557" name="Google Shape;7557;p9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7" name="Google Shape;7577;p9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9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9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96"/>
          <p:cNvGrpSpPr/>
          <p:nvPr/>
        </p:nvGrpSpPr>
        <p:grpSpPr>
          <a:xfrm rot="5400000">
            <a:off x="5951337" y="3228841"/>
            <a:ext cx="164064" cy="1414916"/>
            <a:chOff x="4428249" y="1369375"/>
            <a:chExt cx="36905" cy="429569"/>
          </a:xfrm>
        </p:grpSpPr>
        <p:sp>
          <p:nvSpPr>
            <p:cNvPr id="7592" name="Google Shape;7592;p9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9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9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9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9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9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9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96"/>
          <p:cNvGrpSpPr/>
          <p:nvPr/>
        </p:nvGrpSpPr>
        <p:grpSpPr>
          <a:xfrm flipH="1" rot="10800000">
            <a:off x="5323766" y="2817385"/>
            <a:ext cx="1419207" cy="24808"/>
            <a:chOff x="219558" y="4738465"/>
            <a:chExt cx="5852400" cy="102300"/>
          </a:xfrm>
        </p:grpSpPr>
        <p:cxnSp>
          <p:nvCxnSpPr>
            <p:cNvPr id="7625" name="Google Shape;7625;p9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626" name="Google Shape;7626;p9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9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9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9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96"/>
          <p:cNvGrpSpPr/>
          <p:nvPr/>
        </p:nvGrpSpPr>
        <p:grpSpPr>
          <a:xfrm>
            <a:off x="5335084" y="3190448"/>
            <a:ext cx="1396570" cy="385016"/>
            <a:chOff x="5286284" y="2966544"/>
            <a:chExt cx="1396570" cy="385016"/>
          </a:xfrm>
        </p:grpSpPr>
        <p:cxnSp>
          <p:nvCxnSpPr>
            <p:cNvPr id="7632" name="Google Shape;7632;p9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33" name="Google Shape;7633;p9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34" name="Google Shape;7634;p96"/>
            <p:cNvGrpSpPr/>
            <p:nvPr/>
          </p:nvGrpSpPr>
          <p:grpSpPr>
            <a:xfrm>
              <a:off x="5287688" y="3173364"/>
              <a:ext cx="1395166" cy="74100"/>
              <a:chOff x="5287688" y="3173364"/>
              <a:chExt cx="1395166" cy="74100"/>
            </a:xfrm>
          </p:grpSpPr>
          <p:cxnSp>
            <p:nvCxnSpPr>
              <p:cNvPr id="7635" name="Google Shape;7635;p9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36" name="Google Shape;7636;p9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37" name="Google Shape;7637;p9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8" name="Google Shape;7638;p9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39" name="Google Shape;7639;p9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0" name="Google Shape;7640;p9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1" name="Google Shape;7641;p9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42" name="Google Shape;7642;p9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643" name="Google Shape;7643;p9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644" name="Google Shape;7644;p96"/>
          <p:cNvGrpSpPr/>
          <p:nvPr/>
        </p:nvGrpSpPr>
        <p:grpSpPr>
          <a:xfrm>
            <a:off x="2021150" y="1609224"/>
            <a:ext cx="1182276" cy="662027"/>
            <a:chOff x="2029517" y="1732295"/>
            <a:chExt cx="1149068" cy="643432"/>
          </a:xfrm>
        </p:grpSpPr>
        <p:grpSp>
          <p:nvGrpSpPr>
            <p:cNvPr id="7645" name="Google Shape;7645;p96"/>
            <p:cNvGrpSpPr/>
            <p:nvPr/>
          </p:nvGrpSpPr>
          <p:grpSpPr>
            <a:xfrm>
              <a:off x="2708660" y="1746937"/>
              <a:ext cx="455427" cy="244429"/>
              <a:chOff x="2700693" y="1746937"/>
              <a:chExt cx="455427" cy="244429"/>
            </a:xfrm>
          </p:grpSpPr>
          <p:grpSp>
            <p:nvGrpSpPr>
              <p:cNvPr id="7646" name="Google Shape;7646;p96"/>
              <p:cNvGrpSpPr/>
              <p:nvPr/>
            </p:nvGrpSpPr>
            <p:grpSpPr>
              <a:xfrm>
                <a:off x="2905682" y="1782817"/>
                <a:ext cx="250438" cy="208549"/>
                <a:chOff x="2905682" y="1782817"/>
                <a:chExt cx="250438" cy="208549"/>
              </a:xfrm>
            </p:grpSpPr>
            <p:cxnSp>
              <p:nvCxnSpPr>
                <p:cNvPr id="7647" name="Google Shape;7647;p9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48" name="Google Shape;7648;p9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96"/>
              <p:cNvGrpSpPr/>
              <p:nvPr/>
            </p:nvGrpSpPr>
            <p:grpSpPr>
              <a:xfrm>
                <a:off x="2700693" y="1746937"/>
                <a:ext cx="449967" cy="72374"/>
                <a:chOff x="2700693" y="1746937"/>
                <a:chExt cx="449967" cy="72374"/>
              </a:xfrm>
            </p:grpSpPr>
            <p:cxnSp>
              <p:nvCxnSpPr>
                <p:cNvPr id="7650" name="Google Shape;7650;p9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1" name="Google Shape;7651;p9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2" name="Google Shape;7652;p96"/>
            <p:cNvGrpSpPr/>
            <p:nvPr/>
          </p:nvGrpSpPr>
          <p:grpSpPr>
            <a:xfrm>
              <a:off x="2029517" y="1732295"/>
              <a:ext cx="1149068" cy="643432"/>
              <a:chOff x="2029517" y="1732295"/>
              <a:chExt cx="1149068" cy="643432"/>
            </a:xfrm>
          </p:grpSpPr>
          <p:grpSp>
            <p:nvGrpSpPr>
              <p:cNvPr id="7653" name="Google Shape;7653;p96"/>
              <p:cNvGrpSpPr/>
              <p:nvPr/>
            </p:nvGrpSpPr>
            <p:grpSpPr>
              <a:xfrm>
                <a:off x="2703618" y="2103152"/>
                <a:ext cx="474966" cy="260017"/>
                <a:chOff x="2703618" y="2103152"/>
                <a:chExt cx="474966" cy="260017"/>
              </a:xfrm>
            </p:grpSpPr>
            <p:grpSp>
              <p:nvGrpSpPr>
                <p:cNvPr id="7654" name="Google Shape;7654;p96"/>
                <p:cNvGrpSpPr/>
                <p:nvPr/>
              </p:nvGrpSpPr>
              <p:grpSpPr>
                <a:xfrm>
                  <a:off x="2703618" y="2290640"/>
                  <a:ext cx="450291" cy="72529"/>
                  <a:chOff x="2703618" y="2290640"/>
                  <a:chExt cx="450291" cy="72529"/>
                </a:xfrm>
              </p:grpSpPr>
              <p:cxnSp>
                <p:nvCxnSpPr>
                  <p:cNvPr id="7655" name="Google Shape;7655;p9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6" name="Google Shape;7656;p9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96"/>
                <p:cNvGrpSpPr/>
                <p:nvPr/>
              </p:nvGrpSpPr>
              <p:grpSpPr>
                <a:xfrm>
                  <a:off x="2908607" y="2103152"/>
                  <a:ext cx="269977" cy="223538"/>
                  <a:chOff x="2908607" y="2103152"/>
                  <a:chExt cx="269977" cy="223538"/>
                </a:xfrm>
              </p:grpSpPr>
              <p:cxnSp>
                <p:nvCxnSpPr>
                  <p:cNvPr id="7658" name="Google Shape;7658;p9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59" name="Google Shape;7659;p9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0" name="Google Shape;7660;p96"/>
              <p:cNvGrpSpPr/>
              <p:nvPr/>
            </p:nvGrpSpPr>
            <p:grpSpPr>
              <a:xfrm>
                <a:off x="2029517" y="1732295"/>
                <a:ext cx="685827" cy="643432"/>
                <a:chOff x="2029517" y="1732295"/>
                <a:chExt cx="685827" cy="643432"/>
              </a:xfrm>
            </p:grpSpPr>
            <p:sp>
              <p:nvSpPr>
                <p:cNvPr id="7661" name="Google Shape;7661;p9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2" name="Google Shape;7662;p96"/>
                <p:cNvGrpSpPr/>
                <p:nvPr/>
              </p:nvGrpSpPr>
              <p:grpSpPr>
                <a:xfrm>
                  <a:off x="2158948" y="1732295"/>
                  <a:ext cx="556396" cy="333108"/>
                  <a:chOff x="2158948" y="1732295"/>
                  <a:chExt cx="556396" cy="333108"/>
                </a:xfrm>
              </p:grpSpPr>
              <p:cxnSp>
                <p:nvCxnSpPr>
                  <p:cNvPr id="7663" name="Google Shape;7663;p9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64" name="Google Shape;7664;p9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96"/>
                <p:cNvGrpSpPr/>
                <p:nvPr/>
              </p:nvGrpSpPr>
              <p:grpSpPr>
                <a:xfrm>
                  <a:off x="2159908" y="2065057"/>
                  <a:ext cx="550884" cy="310670"/>
                  <a:chOff x="2159908" y="2065057"/>
                  <a:chExt cx="550884" cy="310670"/>
                </a:xfrm>
              </p:grpSpPr>
              <p:cxnSp>
                <p:nvCxnSpPr>
                  <p:cNvPr id="7666" name="Google Shape;7666;p9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67" name="Google Shape;7667;p9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68" name="Google Shape;7668;p96"/>
          <p:cNvGrpSpPr/>
          <p:nvPr/>
        </p:nvGrpSpPr>
        <p:grpSpPr>
          <a:xfrm>
            <a:off x="706399" y="1556837"/>
            <a:ext cx="962651" cy="810058"/>
            <a:chOff x="844912" y="1681380"/>
            <a:chExt cx="935611" cy="787305"/>
          </a:xfrm>
        </p:grpSpPr>
        <p:grpSp>
          <p:nvGrpSpPr>
            <p:cNvPr id="7669" name="Google Shape;7669;p96"/>
            <p:cNvGrpSpPr/>
            <p:nvPr/>
          </p:nvGrpSpPr>
          <p:grpSpPr>
            <a:xfrm>
              <a:off x="844912" y="1819635"/>
              <a:ext cx="329836" cy="510016"/>
              <a:chOff x="844912" y="1819635"/>
              <a:chExt cx="329836" cy="510016"/>
            </a:xfrm>
          </p:grpSpPr>
          <p:sp>
            <p:nvSpPr>
              <p:cNvPr id="7670" name="Google Shape;7670;p9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96"/>
            <p:cNvGrpSpPr/>
            <p:nvPr/>
          </p:nvGrpSpPr>
          <p:grpSpPr>
            <a:xfrm>
              <a:off x="1284601" y="2158168"/>
              <a:ext cx="495923" cy="310517"/>
              <a:chOff x="1284601" y="2158168"/>
              <a:chExt cx="495923" cy="310517"/>
            </a:xfrm>
          </p:grpSpPr>
          <p:sp>
            <p:nvSpPr>
              <p:cNvPr id="7677" name="Google Shape;7677;p9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8" name="Google Shape;7678;p96"/>
              <p:cNvGrpSpPr/>
              <p:nvPr/>
            </p:nvGrpSpPr>
            <p:grpSpPr>
              <a:xfrm>
                <a:off x="1507666" y="2158168"/>
                <a:ext cx="272858" cy="310517"/>
                <a:chOff x="1507666" y="2158168"/>
                <a:chExt cx="272858" cy="310517"/>
              </a:xfrm>
            </p:grpSpPr>
            <p:grpSp>
              <p:nvGrpSpPr>
                <p:cNvPr id="7679" name="Google Shape;7679;p96"/>
                <p:cNvGrpSpPr/>
                <p:nvPr/>
              </p:nvGrpSpPr>
              <p:grpSpPr>
                <a:xfrm>
                  <a:off x="1507666" y="2176104"/>
                  <a:ext cx="166395" cy="273149"/>
                  <a:chOff x="1507666" y="2176104"/>
                  <a:chExt cx="166395" cy="273149"/>
                </a:xfrm>
              </p:grpSpPr>
              <p:sp>
                <p:nvSpPr>
                  <p:cNvPr id="7680" name="Google Shape;7680;p9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9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9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7" name="Google Shape;7687;p9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9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9" name="Google Shape;7689;p96"/>
            <p:cNvGrpSpPr/>
            <p:nvPr/>
          </p:nvGrpSpPr>
          <p:grpSpPr>
            <a:xfrm>
              <a:off x="1284601" y="1681380"/>
              <a:ext cx="495923" cy="310517"/>
              <a:chOff x="1284601" y="1681380"/>
              <a:chExt cx="495923" cy="310517"/>
            </a:xfrm>
          </p:grpSpPr>
          <p:sp>
            <p:nvSpPr>
              <p:cNvPr id="7690" name="Google Shape;7690;p9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1" name="Google Shape;7691;p96"/>
              <p:cNvGrpSpPr/>
              <p:nvPr/>
            </p:nvGrpSpPr>
            <p:grpSpPr>
              <a:xfrm>
                <a:off x="1507666" y="1681380"/>
                <a:ext cx="272858" cy="310517"/>
                <a:chOff x="1507666" y="1681380"/>
                <a:chExt cx="272858" cy="310517"/>
              </a:xfrm>
            </p:grpSpPr>
            <p:grpSp>
              <p:nvGrpSpPr>
                <p:cNvPr id="7692" name="Google Shape;7692;p96"/>
                <p:cNvGrpSpPr/>
                <p:nvPr/>
              </p:nvGrpSpPr>
              <p:grpSpPr>
                <a:xfrm>
                  <a:off x="1507666" y="1700120"/>
                  <a:ext cx="166395" cy="272984"/>
                  <a:chOff x="1507666" y="1700120"/>
                  <a:chExt cx="166395" cy="272984"/>
                </a:xfrm>
              </p:grpSpPr>
              <p:sp>
                <p:nvSpPr>
                  <p:cNvPr id="7693" name="Google Shape;7693;p9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0" name="Google Shape;7700;p9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9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02" name="Google Shape;7702;p96"/>
          <p:cNvGrpSpPr/>
          <p:nvPr/>
        </p:nvGrpSpPr>
        <p:grpSpPr>
          <a:xfrm>
            <a:off x="6815339" y="2324267"/>
            <a:ext cx="1622269" cy="552443"/>
            <a:chOff x="6894650" y="2574740"/>
            <a:chExt cx="1445100" cy="492111"/>
          </a:xfrm>
        </p:grpSpPr>
        <p:sp>
          <p:nvSpPr>
            <p:cNvPr id="7703" name="Google Shape;7703;p9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9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9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08" name="Google Shape;7708;p9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709" name="Google Shape;7709;p96"/>
          <p:cNvGrpSpPr/>
          <p:nvPr/>
        </p:nvGrpSpPr>
        <p:grpSpPr>
          <a:xfrm>
            <a:off x="6834882" y="3698522"/>
            <a:ext cx="1583206" cy="475705"/>
            <a:chOff x="6953919" y="3907920"/>
            <a:chExt cx="1377300" cy="475705"/>
          </a:xfrm>
        </p:grpSpPr>
        <p:cxnSp>
          <p:nvCxnSpPr>
            <p:cNvPr id="7710" name="Google Shape;7710;p9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11" name="Google Shape;7711;p9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712" name="Google Shape;7712;p9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13" name="Google Shape;7713;p9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714" name="Google Shape;7714;p9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715" name="Google Shape;7715;p96"/>
          <p:cNvGrpSpPr/>
          <p:nvPr/>
        </p:nvGrpSpPr>
        <p:grpSpPr>
          <a:xfrm>
            <a:off x="2338470" y="2459668"/>
            <a:ext cx="836286" cy="824529"/>
            <a:chOff x="2389399" y="2595741"/>
            <a:chExt cx="812796" cy="801369"/>
          </a:xfrm>
        </p:grpSpPr>
        <p:grpSp>
          <p:nvGrpSpPr>
            <p:cNvPr id="7716" name="Google Shape;7716;p96"/>
            <p:cNvGrpSpPr/>
            <p:nvPr/>
          </p:nvGrpSpPr>
          <p:grpSpPr>
            <a:xfrm>
              <a:off x="2492145" y="2881565"/>
              <a:ext cx="607300" cy="229751"/>
              <a:chOff x="2492145" y="2881565"/>
              <a:chExt cx="607300" cy="229751"/>
            </a:xfrm>
          </p:grpSpPr>
          <p:sp>
            <p:nvSpPr>
              <p:cNvPr id="7717" name="Google Shape;7717;p9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9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96"/>
            <p:cNvGrpSpPr/>
            <p:nvPr/>
          </p:nvGrpSpPr>
          <p:grpSpPr>
            <a:xfrm>
              <a:off x="2389399" y="2595741"/>
              <a:ext cx="812796" cy="296825"/>
              <a:chOff x="2389399" y="2595741"/>
              <a:chExt cx="812796" cy="296825"/>
            </a:xfrm>
          </p:grpSpPr>
          <p:grpSp>
            <p:nvGrpSpPr>
              <p:cNvPr id="7721" name="Google Shape;7721;p96"/>
              <p:cNvGrpSpPr/>
              <p:nvPr/>
            </p:nvGrpSpPr>
            <p:grpSpPr>
              <a:xfrm>
                <a:off x="2389399" y="2595741"/>
                <a:ext cx="363638" cy="296825"/>
                <a:chOff x="2389399" y="2595741"/>
                <a:chExt cx="363638" cy="296825"/>
              </a:xfrm>
            </p:grpSpPr>
            <p:grpSp>
              <p:nvGrpSpPr>
                <p:cNvPr id="7722" name="Google Shape;7722;p96"/>
                <p:cNvGrpSpPr/>
                <p:nvPr/>
              </p:nvGrpSpPr>
              <p:grpSpPr>
                <a:xfrm>
                  <a:off x="2493852" y="2794333"/>
                  <a:ext cx="259185" cy="98232"/>
                  <a:chOff x="2493852" y="2794333"/>
                  <a:chExt cx="259185" cy="98232"/>
                </a:xfrm>
              </p:grpSpPr>
              <p:sp>
                <p:nvSpPr>
                  <p:cNvPr id="7723" name="Google Shape;7723;p9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96"/>
                <p:cNvGrpSpPr/>
                <p:nvPr/>
              </p:nvGrpSpPr>
              <p:grpSpPr>
                <a:xfrm>
                  <a:off x="2389399" y="2595741"/>
                  <a:ext cx="224343" cy="182054"/>
                  <a:chOff x="2389399" y="2595741"/>
                  <a:chExt cx="224343" cy="182054"/>
                </a:xfrm>
              </p:grpSpPr>
              <p:sp>
                <p:nvSpPr>
                  <p:cNvPr id="7727" name="Google Shape;7727;p9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9" name="Google Shape;7729;p96"/>
              <p:cNvGrpSpPr/>
              <p:nvPr/>
            </p:nvGrpSpPr>
            <p:grpSpPr>
              <a:xfrm>
                <a:off x="2683630" y="2595741"/>
                <a:ext cx="224334" cy="296825"/>
                <a:chOff x="2683630" y="2595741"/>
                <a:chExt cx="224334" cy="296825"/>
              </a:xfrm>
            </p:grpSpPr>
            <p:grpSp>
              <p:nvGrpSpPr>
                <p:cNvPr id="7730" name="Google Shape;7730;p96"/>
                <p:cNvGrpSpPr/>
                <p:nvPr/>
              </p:nvGrpSpPr>
              <p:grpSpPr>
                <a:xfrm>
                  <a:off x="2788083" y="2794333"/>
                  <a:ext cx="15356" cy="98232"/>
                  <a:chOff x="2788083" y="2794333"/>
                  <a:chExt cx="15356" cy="98232"/>
                </a:xfrm>
              </p:grpSpPr>
              <p:sp>
                <p:nvSpPr>
                  <p:cNvPr id="7731" name="Google Shape;7731;p9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96"/>
                <p:cNvGrpSpPr/>
                <p:nvPr/>
              </p:nvGrpSpPr>
              <p:grpSpPr>
                <a:xfrm>
                  <a:off x="2683630" y="2595741"/>
                  <a:ext cx="224334" cy="182054"/>
                  <a:chOff x="2683630" y="2595741"/>
                  <a:chExt cx="224334" cy="182054"/>
                </a:xfrm>
              </p:grpSpPr>
              <p:sp>
                <p:nvSpPr>
                  <p:cNvPr id="7735" name="Google Shape;7735;p9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7" name="Google Shape;7737;p96"/>
              <p:cNvGrpSpPr/>
              <p:nvPr/>
            </p:nvGrpSpPr>
            <p:grpSpPr>
              <a:xfrm>
                <a:off x="2838475" y="2595741"/>
                <a:ext cx="363719" cy="296825"/>
                <a:chOff x="2838475" y="2595741"/>
                <a:chExt cx="363719" cy="296825"/>
              </a:xfrm>
            </p:grpSpPr>
            <p:grpSp>
              <p:nvGrpSpPr>
                <p:cNvPr id="7738" name="Google Shape;7738;p96"/>
                <p:cNvGrpSpPr/>
                <p:nvPr/>
              </p:nvGrpSpPr>
              <p:grpSpPr>
                <a:xfrm>
                  <a:off x="2838475" y="2794333"/>
                  <a:ext cx="259185" cy="98232"/>
                  <a:chOff x="2838475" y="2794333"/>
                  <a:chExt cx="259185" cy="98232"/>
                </a:xfrm>
              </p:grpSpPr>
              <p:sp>
                <p:nvSpPr>
                  <p:cNvPr id="7739" name="Google Shape;7739;p9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96"/>
                <p:cNvGrpSpPr/>
                <p:nvPr/>
              </p:nvGrpSpPr>
              <p:grpSpPr>
                <a:xfrm>
                  <a:off x="2977852" y="2595741"/>
                  <a:ext cx="224343" cy="182054"/>
                  <a:chOff x="2977852" y="2595741"/>
                  <a:chExt cx="224343" cy="182054"/>
                </a:xfrm>
              </p:grpSpPr>
              <p:sp>
                <p:nvSpPr>
                  <p:cNvPr id="7743" name="Google Shape;7743;p9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45" name="Google Shape;7745;p96"/>
            <p:cNvGrpSpPr/>
            <p:nvPr/>
          </p:nvGrpSpPr>
          <p:grpSpPr>
            <a:xfrm>
              <a:off x="2389399" y="3100241"/>
              <a:ext cx="812796" cy="296869"/>
              <a:chOff x="2389399" y="3100241"/>
              <a:chExt cx="812796" cy="296869"/>
            </a:xfrm>
          </p:grpSpPr>
          <p:grpSp>
            <p:nvGrpSpPr>
              <p:cNvPr id="7746" name="Google Shape;7746;p96"/>
              <p:cNvGrpSpPr/>
              <p:nvPr/>
            </p:nvGrpSpPr>
            <p:grpSpPr>
              <a:xfrm>
                <a:off x="2683630" y="3100241"/>
                <a:ext cx="224334" cy="296869"/>
                <a:chOff x="2683630" y="3100241"/>
                <a:chExt cx="224334" cy="296869"/>
              </a:xfrm>
            </p:grpSpPr>
            <p:grpSp>
              <p:nvGrpSpPr>
                <p:cNvPr id="7747" name="Google Shape;7747;p96"/>
                <p:cNvGrpSpPr/>
                <p:nvPr/>
              </p:nvGrpSpPr>
              <p:grpSpPr>
                <a:xfrm>
                  <a:off x="2788083" y="3100241"/>
                  <a:ext cx="15356" cy="98237"/>
                  <a:chOff x="2788083" y="3100241"/>
                  <a:chExt cx="15356" cy="98237"/>
                </a:xfrm>
              </p:grpSpPr>
              <p:sp>
                <p:nvSpPr>
                  <p:cNvPr id="7748" name="Google Shape;7748;p9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96"/>
                <p:cNvGrpSpPr/>
                <p:nvPr/>
              </p:nvGrpSpPr>
              <p:grpSpPr>
                <a:xfrm>
                  <a:off x="2683630" y="3215065"/>
                  <a:ext cx="224334" cy="182045"/>
                  <a:chOff x="2683630" y="3215065"/>
                  <a:chExt cx="224334" cy="182045"/>
                </a:xfrm>
              </p:grpSpPr>
              <p:sp>
                <p:nvSpPr>
                  <p:cNvPr id="7752" name="Google Shape;7752;p9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4" name="Google Shape;7754;p96"/>
              <p:cNvGrpSpPr/>
              <p:nvPr/>
            </p:nvGrpSpPr>
            <p:grpSpPr>
              <a:xfrm>
                <a:off x="2389399" y="3100241"/>
                <a:ext cx="363638" cy="296869"/>
                <a:chOff x="2389399" y="3100241"/>
                <a:chExt cx="363638" cy="296869"/>
              </a:xfrm>
            </p:grpSpPr>
            <p:grpSp>
              <p:nvGrpSpPr>
                <p:cNvPr id="7755" name="Google Shape;7755;p96"/>
                <p:cNvGrpSpPr/>
                <p:nvPr/>
              </p:nvGrpSpPr>
              <p:grpSpPr>
                <a:xfrm>
                  <a:off x="2493852" y="3100241"/>
                  <a:ext cx="259185" cy="98237"/>
                  <a:chOff x="2493852" y="3100241"/>
                  <a:chExt cx="259185" cy="98237"/>
                </a:xfrm>
              </p:grpSpPr>
              <p:sp>
                <p:nvSpPr>
                  <p:cNvPr id="7756" name="Google Shape;7756;p9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96"/>
                <p:cNvGrpSpPr/>
                <p:nvPr/>
              </p:nvGrpSpPr>
              <p:grpSpPr>
                <a:xfrm>
                  <a:off x="2389399" y="3215065"/>
                  <a:ext cx="224343" cy="182045"/>
                  <a:chOff x="2389399" y="3215065"/>
                  <a:chExt cx="224343" cy="182045"/>
                </a:xfrm>
              </p:grpSpPr>
              <p:sp>
                <p:nvSpPr>
                  <p:cNvPr id="7760" name="Google Shape;7760;p9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2" name="Google Shape;7762;p96"/>
              <p:cNvGrpSpPr/>
              <p:nvPr/>
            </p:nvGrpSpPr>
            <p:grpSpPr>
              <a:xfrm>
                <a:off x="2838475" y="3100241"/>
                <a:ext cx="363719" cy="296869"/>
                <a:chOff x="2838475" y="3100241"/>
                <a:chExt cx="363719" cy="296869"/>
              </a:xfrm>
            </p:grpSpPr>
            <p:grpSp>
              <p:nvGrpSpPr>
                <p:cNvPr id="7763" name="Google Shape;7763;p96"/>
                <p:cNvGrpSpPr/>
                <p:nvPr/>
              </p:nvGrpSpPr>
              <p:grpSpPr>
                <a:xfrm>
                  <a:off x="2838475" y="3100241"/>
                  <a:ext cx="259185" cy="98237"/>
                  <a:chOff x="2838475" y="3100241"/>
                  <a:chExt cx="259185" cy="98237"/>
                </a:xfrm>
              </p:grpSpPr>
              <p:sp>
                <p:nvSpPr>
                  <p:cNvPr id="7764" name="Google Shape;7764;p9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96"/>
                <p:cNvGrpSpPr/>
                <p:nvPr/>
              </p:nvGrpSpPr>
              <p:grpSpPr>
                <a:xfrm>
                  <a:off x="2977852" y="3215065"/>
                  <a:ext cx="224343" cy="182045"/>
                  <a:chOff x="2977852" y="3215065"/>
                  <a:chExt cx="224343" cy="182045"/>
                </a:xfrm>
              </p:grpSpPr>
              <p:sp>
                <p:nvSpPr>
                  <p:cNvPr id="7768" name="Google Shape;7768;p9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3" name="Shape 7773"/>
        <p:cNvGrpSpPr/>
        <p:nvPr/>
      </p:nvGrpSpPr>
      <p:grpSpPr>
        <a:xfrm>
          <a:off x="0" y="0"/>
          <a:ext cx="0" cy="0"/>
          <a:chOff x="0" y="0"/>
          <a:chExt cx="0" cy="0"/>
        </a:xfrm>
      </p:grpSpPr>
      <p:grpSp>
        <p:nvGrpSpPr>
          <p:cNvPr id="7774" name="Google Shape;7774;p97"/>
          <p:cNvGrpSpPr/>
          <p:nvPr/>
        </p:nvGrpSpPr>
        <p:grpSpPr>
          <a:xfrm>
            <a:off x="702088" y="3155922"/>
            <a:ext cx="2390414" cy="1024800"/>
            <a:chOff x="728925" y="3296613"/>
            <a:chExt cx="2390414" cy="1024800"/>
          </a:xfrm>
        </p:grpSpPr>
        <p:grpSp>
          <p:nvGrpSpPr>
            <p:cNvPr id="7775" name="Google Shape;7775;p97"/>
            <p:cNvGrpSpPr/>
            <p:nvPr/>
          </p:nvGrpSpPr>
          <p:grpSpPr>
            <a:xfrm>
              <a:off x="728925" y="3619800"/>
              <a:ext cx="2390414" cy="500893"/>
              <a:chOff x="728925" y="3619800"/>
              <a:chExt cx="2390414" cy="500893"/>
            </a:xfrm>
          </p:grpSpPr>
          <p:sp>
            <p:nvSpPr>
              <p:cNvPr id="7776" name="Google Shape;7776;p9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77" name="Google Shape;7777;p9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78" name="Google Shape;7778;p97"/>
            <p:cNvGrpSpPr/>
            <p:nvPr/>
          </p:nvGrpSpPr>
          <p:grpSpPr>
            <a:xfrm>
              <a:off x="1348050" y="3296613"/>
              <a:ext cx="1706152" cy="1024800"/>
              <a:chOff x="1348050" y="3296613"/>
              <a:chExt cx="1706152" cy="1024800"/>
            </a:xfrm>
          </p:grpSpPr>
          <p:sp>
            <p:nvSpPr>
              <p:cNvPr id="7779" name="Google Shape;7779;p9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0" name="Google Shape;7780;p9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1" name="Google Shape;7781;p9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2" name="Google Shape;7782;p9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83" name="Google Shape;7783;p9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84" name="Google Shape;7784;p97"/>
            <p:cNvGrpSpPr/>
            <p:nvPr/>
          </p:nvGrpSpPr>
          <p:grpSpPr>
            <a:xfrm>
              <a:off x="1455707" y="3654858"/>
              <a:ext cx="1491150" cy="417657"/>
              <a:chOff x="1455707" y="3654858"/>
              <a:chExt cx="1491150" cy="417657"/>
            </a:xfrm>
          </p:grpSpPr>
          <p:sp>
            <p:nvSpPr>
              <p:cNvPr id="7785" name="Google Shape;7785;p9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05" name="Google Shape;7805;p97"/>
          <p:cNvGraphicFramePr/>
          <p:nvPr/>
        </p:nvGraphicFramePr>
        <p:xfrm>
          <a:off x="5937787" y="2153834"/>
          <a:ext cx="3000000" cy="3000000"/>
        </p:xfrm>
        <a:graphic>
          <a:graphicData uri="http://schemas.openxmlformats.org/drawingml/2006/table">
            <a:tbl>
              <a:tblPr>
                <a:noFill/>
                <a:tableStyleId>{915C794A-2831-4D0E-8247-B07120876FBF}</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806" name="Google Shape;7806;p97"/>
          <p:cNvGrpSpPr/>
          <p:nvPr/>
        </p:nvGrpSpPr>
        <p:grpSpPr>
          <a:xfrm>
            <a:off x="710464" y="981599"/>
            <a:ext cx="2396505" cy="976502"/>
            <a:chOff x="749309" y="1112739"/>
            <a:chExt cx="2371603" cy="976502"/>
          </a:xfrm>
        </p:grpSpPr>
        <p:grpSp>
          <p:nvGrpSpPr>
            <p:cNvPr id="7807" name="Google Shape;7807;p97"/>
            <p:cNvGrpSpPr/>
            <p:nvPr/>
          </p:nvGrpSpPr>
          <p:grpSpPr>
            <a:xfrm>
              <a:off x="1092126" y="1112739"/>
              <a:ext cx="2028786" cy="975464"/>
              <a:chOff x="1092126" y="1112739"/>
              <a:chExt cx="2028786" cy="975464"/>
            </a:xfrm>
          </p:grpSpPr>
          <p:sp>
            <p:nvSpPr>
              <p:cNvPr id="7808" name="Google Shape;7808;p9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9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9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9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97"/>
            <p:cNvGrpSpPr/>
            <p:nvPr/>
          </p:nvGrpSpPr>
          <p:grpSpPr>
            <a:xfrm>
              <a:off x="749309" y="1112739"/>
              <a:ext cx="314700" cy="975464"/>
              <a:chOff x="749309" y="1112739"/>
              <a:chExt cx="314700" cy="975464"/>
            </a:xfrm>
          </p:grpSpPr>
          <p:sp>
            <p:nvSpPr>
              <p:cNvPr id="7833" name="Google Shape;7833;p9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9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7" name="Google Shape;7837;p9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9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9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9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41" name="Google Shape;7841;p97"/>
          <p:cNvGraphicFramePr/>
          <p:nvPr/>
        </p:nvGraphicFramePr>
        <p:xfrm>
          <a:off x="5937812" y="981584"/>
          <a:ext cx="3000000" cy="3000000"/>
        </p:xfrm>
        <a:graphic>
          <a:graphicData uri="http://schemas.openxmlformats.org/drawingml/2006/table">
            <a:tbl>
              <a:tblPr>
                <a:noFill/>
                <a:tableStyleId>{915C794A-2831-4D0E-8247-B07120876FBF}</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842" name="Google Shape;7842;p97"/>
          <p:cNvGraphicFramePr/>
          <p:nvPr/>
        </p:nvGraphicFramePr>
        <p:xfrm>
          <a:off x="3358675" y="2153834"/>
          <a:ext cx="3000000" cy="3000000"/>
        </p:xfrm>
        <a:graphic>
          <a:graphicData uri="http://schemas.openxmlformats.org/drawingml/2006/table">
            <a:tbl>
              <a:tblPr>
                <a:noFill/>
                <a:tableStyleId>{915C794A-2831-4D0E-8247-B07120876FBF}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843" name="Google Shape;7843;p97"/>
          <p:cNvGrpSpPr/>
          <p:nvPr/>
        </p:nvGrpSpPr>
        <p:grpSpPr>
          <a:xfrm>
            <a:off x="3360661" y="3144795"/>
            <a:ext cx="2363377" cy="1047062"/>
            <a:chOff x="3358399" y="3285485"/>
            <a:chExt cx="2363377" cy="1047062"/>
          </a:xfrm>
        </p:grpSpPr>
        <p:grpSp>
          <p:nvGrpSpPr>
            <p:cNvPr id="7844" name="Google Shape;7844;p97"/>
            <p:cNvGrpSpPr/>
            <p:nvPr/>
          </p:nvGrpSpPr>
          <p:grpSpPr>
            <a:xfrm>
              <a:off x="3358412" y="3285485"/>
              <a:ext cx="2363244" cy="139500"/>
              <a:chOff x="3358412" y="3285485"/>
              <a:chExt cx="2363244" cy="139500"/>
            </a:xfrm>
          </p:grpSpPr>
          <p:sp>
            <p:nvSpPr>
              <p:cNvPr id="7845" name="Google Shape;7845;p9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9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97"/>
            <p:cNvGrpSpPr/>
            <p:nvPr/>
          </p:nvGrpSpPr>
          <p:grpSpPr>
            <a:xfrm>
              <a:off x="3358412" y="3466996"/>
              <a:ext cx="2363244" cy="139500"/>
              <a:chOff x="3358412" y="3466996"/>
              <a:chExt cx="2363244" cy="139500"/>
            </a:xfrm>
          </p:grpSpPr>
          <p:sp>
            <p:nvSpPr>
              <p:cNvPr id="7851" name="Google Shape;7851;p9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9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9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9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97"/>
            <p:cNvGrpSpPr/>
            <p:nvPr/>
          </p:nvGrpSpPr>
          <p:grpSpPr>
            <a:xfrm>
              <a:off x="3358412" y="3648507"/>
              <a:ext cx="2363244" cy="139500"/>
              <a:chOff x="3358412" y="3648507"/>
              <a:chExt cx="2363244" cy="139500"/>
            </a:xfrm>
          </p:grpSpPr>
          <p:sp>
            <p:nvSpPr>
              <p:cNvPr id="7857" name="Google Shape;7857;p9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9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9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9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9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97"/>
            <p:cNvGrpSpPr/>
            <p:nvPr/>
          </p:nvGrpSpPr>
          <p:grpSpPr>
            <a:xfrm>
              <a:off x="3358412" y="3830018"/>
              <a:ext cx="2363244" cy="139500"/>
              <a:chOff x="3358412" y="3830018"/>
              <a:chExt cx="2363244" cy="139500"/>
            </a:xfrm>
          </p:grpSpPr>
          <p:sp>
            <p:nvSpPr>
              <p:cNvPr id="7863" name="Google Shape;7863;p9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9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97"/>
            <p:cNvGrpSpPr/>
            <p:nvPr/>
          </p:nvGrpSpPr>
          <p:grpSpPr>
            <a:xfrm>
              <a:off x="3358399" y="4011514"/>
              <a:ext cx="2363377" cy="139537"/>
              <a:chOff x="3294800" y="4134603"/>
              <a:chExt cx="2638876" cy="152400"/>
            </a:xfrm>
          </p:grpSpPr>
          <p:sp>
            <p:nvSpPr>
              <p:cNvPr id="7869" name="Google Shape;7869;p9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9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9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9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9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97"/>
            <p:cNvGrpSpPr/>
            <p:nvPr/>
          </p:nvGrpSpPr>
          <p:grpSpPr>
            <a:xfrm>
              <a:off x="3358399" y="4193010"/>
              <a:ext cx="2363377" cy="139537"/>
              <a:chOff x="3294800" y="4134603"/>
              <a:chExt cx="2638876" cy="152400"/>
            </a:xfrm>
          </p:grpSpPr>
          <p:sp>
            <p:nvSpPr>
              <p:cNvPr id="7875" name="Google Shape;7875;p9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9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9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9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9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80" name="Google Shape;7880;p97"/>
          <p:cNvGraphicFramePr/>
          <p:nvPr/>
        </p:nvGraphicFramePr>
        <p:xfrm>
          <a:off x="711463" y="2153834"/>
          <a:ext cx="3000000" cy="3000000"/>
        </p:xfrm>
        <a:graphic>
          <a:graphicData uri="http://schemas.openxmlformats.org/drawingml/2006/table">
            <a:tbl>
              <a:tblPr>
                <a:noFill/>
                <a:tableStyleId>{915C794A-2831-4D0E-8247-B07120876FBF}</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81" name="Google Shape;7881;p97"/>
          <p:cNvGrpSpPr/>
          <p:nvPr/>
        </p:nvGrpSpPr>
        <p:grpSpPr>
          <a:xfrm>
            <a:off x="4161132" y="2557649"/>
            <a:ext cx="1302095" cy="60959"/>
            <a:chOff x="3558802" y="4011427"/>
            <a:chExt cx="1866000" cy="111300"/>
          </a:xfrm>
        </p:grpSpPr>
        <p:sp>
          <p:nvSpPr>
            <p:cNvPr id="7882" name="Google Shape;7882;p9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9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97"/>
          <p:cNvGrpSpPr/>
          <p:nvPr/>
        </p:nvGrpSpPr>
        <p:grpSpPr>
          <a:xfrm>
            <a:off x="4706620" y="2839808"/>
            <a:ext cx="914340" cy="60959"/>
            <a:chOff x="3558802" y="4011427"/>
            <a:chExt cx="1866000" cy="111300"/>
          </a:xfrm>
        </p:grpSpPr>
        <p:sp>
          <p:nvSpPr>
            <p:cNvPr id="7885" name="Google Shape;7885;p9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9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97"/>
          <p:cNvGrpSpPr/>
          <p:nvPr/>
        </p:nvGrpSpPr>
        <p:grpSpPr>
          <a:xfrm>
            <a:off x="5871419" y="3167606"/>
            <a:ext cx="2522867" cy="1001454"/>
            <a:chOff x="1904318" y="789980"/>
            <a:chExt cx="1489472" cy="606868"/>
          </a:xfrm>
        </p:grpSpPr>
        <p:cxnSp>
          <p:nvCxnSpPr>
            <p:cNvPr id="7888" name="Google Shape;7888;p9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89" name="Google Shape;7889;p9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90" name="Google Shape;7890;p9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91" name="Google Shape;7891;p9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92" name="Google Shape;7892;p9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93" name="Google Shape;7893;p9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94" name="Google Shape;7894;p9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95" name="Google Shape;7895;p9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9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9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9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9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902" name="Google Shape;7902;p9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903" name="Google Shape;7903;p9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904" name="Google Shape;7904;p9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97"/>
          <p:cNvGrpSpPr/>
          <p:nvPr/>
        </p:nvGrpSpPr>
        <p:grpSpPr>
          <a:xfrm>
            <a:off x="3355824" y="951642"/>
            <a:ext cx="2363393" cy="1005865"/>
            <a:chOff x="3292400" y="1193188"/>
            <a:chExt cx="2615240" cy="1131075"/>
          </a:xfrm>
        </p:grpSpPr>
        <p:sp>
          <p:nvSpPr>
            <p:cNvPr id="7906" name="Google Shape;7906;p9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7" name="Google Shape;7907;p9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8" name="Google Shape;7908;p9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909" name="Google Shape;7909;p9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910" name="Google Shape;7910;p9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911" name="Google Shape;7911;p9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912" name="Google Shape;7912;p9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913" name="Google Shape;7913;p9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914" name="Google Shape;7914;p9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915" name="Google Shape;7915;p9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916" name="Google Shape;7916;p9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17" name="Google Shape;7917;p9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918" name="Google Shape;7918;p9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919" name="Google Shape;7919;p9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920" name="Google Shape;7920;p97"/>
            <p:cNvGrpSpPr/>
            <p:nvPr/>
          </p:nvGrpSpPr>
          <p:grpSpPr>
            <a:xfrm>
              <a:off x="3748438" y="1378608"/>
              <a:ext cx="2159202" cy="903971"/>
              <a:chOff x="1683525" y="2179850"/>
              <a:chExt cx="4519050" cy="2134525"/>
            </a:xfrm>
          </p:grpSpPr>
          <p:sp>
            <p:nvSpPr>
              <p:cNvPr id="7921" name="Google Shape;7921;p9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2" name="Google Shape;7922;p9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3" name="Google Shape;7923;p9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4" name="Google Shape;7924;p9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5" name="Google Shape;7925;p9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6" name="Google Shape;7926;p9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7" name="Google Shape;7927;p9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8" name="Google Shape;7928;p9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29" name="Google Shape;7929;p9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0" name="Google Shape;7930;p9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1" name="Google Shape;7931;p9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32" name="Google Shape;7932;p9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6" name="Shape 7936"/>
        <p:cNvGrpSpPr/>
        <p:nvPr/>
      </p:nvGrpSpPr>
      <p:grpSpPr>
        <a:xfrm>
          <a:off x="0" y="0"/>
          <a:ext cx="0" cy="0"/>
          <a:chOff x="0" y="0"/>
          <a:chExt cx="0" cy="0"/>
        </a:xfrm>
      </p:grpSpPr>
      <p:grpSp>
        <p:nvGrpSpPr>
          <p:cNvPr id="7937" name="Google Shape;7937;p98"/>
          <p:cNvGrpSpPr/>
          <p:nvPr/>
        </p:nvGrpSpPr>
        <p:grpSpPr>
          <a:xfrm>
            <a:off x="4796690" y="970936"/>
            <a:ext cx="745431" cy="718863"/>
            <a:chOff x="4249973" y="1201875"/>
            <a:chExt cx="1958568" cy="1888762"/>
          </a:xfrm>
        </p:grpSpPr>
        <p:sp>
          <p:nvSpPr>
            <p:cNvPr id="7938" name="Google Shape;7938;p9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9" name="Google Shape;7939;p98"/>
            <p:cNvGrpSpPr/>
            <p:nvPr/>
          </p:nvGrpSpPr>
          <p:grpSpPr>
            <a:xfrm>
              <a:off x="5853086" y="1789142"/>
              <a:ext cx="355454" cy="1048099"/>
              <a:chOff x="5576108" y="2016725"/>
              <a:chExt cx="565200" cy="1666560"/>
            </a:xfrm>
          </p:grpSpPr>
          <p:sp>
            <p:nvSpPr>
              <p:cNvPr id="7940" name="Google Shape;7940;p9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1" name="Google Shape;7941;p9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98"/>
            <p:cNvGrpSpPr/>
            <p:nvPr/>
          </p:nvGrpSpPr>
          <p:grpSpPr>
            <a:xfrm>
              <a:off x="4869455" y="2691676"/>
              <a:ext cx="1013897" cy="398961"/>
              <a:chOff x="4012057" y="3451825"/>
              <a:chExt cx="1612175" cy="634379"/>
            </a:xfrm>
          </p:grpSpPr>
          <p:sp>
            <p:nvSpPr>
              <p:cNvPr id="7943" name="Google Shape;7943;p9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4" name="Google Shape;7944;p9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98"/>
            <p:cNvGrpSpPr/>
            <p:nvPr/>
          </p:nvGrpSpPr>
          <p:grpSpPr>
            <a:xfrm>
              <a:off x="4276937" y="2155961"/>
              <a:ext cx="651965" cy="891358"/>
              <a:chOff x="3069908" y="2599997"/>
              <a:chExt cx="1036675" cy="1417328"/>
            </a:xfrm>
          </p:grpSpPr>
          <p:sp>
            <p:nvSpPr>
              <p:cNvPr id="7946" name="Google Shape;7946;p9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47" name="Google Shape;7947;p9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98"/>
            <p:cNvGrpSpPr/>
            <p:nvPr/>
          </p:nvGrpSpPr>
          <p:grpSpPr>
            <a:xfrm>
              <a:off x="5054918" y="1201875"/>
              <a:ext cx="999548" cy="602711"/>
              <a:chOff x="4306958" y="1082925"/>
              <a:chExt cx="1589359" cy="958358"/>
            </a:xfrm>
          </p:grpSpPr>
          <p:sp>
            <p:nvSpPr>
              <p:cNvPr id="7949" name="Google Shape;7949;p9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0" name="Google Shape;7950;p9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98"/>
            <p:cNvGrpSpPr/>
            <p:nvPr/>
          </p:nvGrpSpPr>
          <p:grpSpPr>
            <a:xfrm>
              <a:off x="4249973" y="1303451"/>
              <a:ext cx="799317" cy="841334"/>
              <a:chOff x="3027033" y="1244439"/>
              <a:chExt cx="1270977" cy="1337786"/>
            </a:xfrm>
          </p:grpSpPr>
          <p:sp>
            <p:nvSpPr>
              <p:cNvPr id="7952" name="Google Shape;7952;p9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53" name="Google Shape;7953;p9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4" name="Google Shape;7954;p98"/>
          <p:cNvGrpSpPr/>
          <p:nvPr/>
        </p:nvGrpSpPr>
        <p:grpSpPr>
          <a:xfrm>
            <a:off x="713063" y="1849386"/>
            <a:ext cx="761767" cy="729896"/>
            <a:chOff x="2657744" y="2337745"/>
            <a:chExt cx="832987" cy="798137"/>
          </a:xfrm>
        </p:grpSpPr>
        <p:sp>
          <p:nvSpPr>
            <p:cNvPr id="7955" name="Google Shape;7955;p9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9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9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9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9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98"/>
          <p:cNvGrpSpPr/>
          <p:nvPr/>
        </p:nvGrpSpPr>
        <p:grpSpPr>
          <a:xfrm>
            <a:off x="3224027" y="1852592"/>
            <a:ext cx="685569" cy="723586"/>
            <a:chOff x="3398134" y="2057755"/>
            <a:chExt cx="704087" cy="743130"/>
          </a:xfrm>
        </p:grpSpPr>
        <p:grpSp>
          <p:nvGrpSpPr>
            <p:cNvPr id="7962" name="Google Shape;7962;p98"/>
            <p:cNvGrpSpPr/>
            <p:nvPr/>
          </p:nvGrpSpPr>
          <p:grpSpPr>
            <a:xfrm>
              <a:off x="3398134" y="2290183"/>
              <a:ext cx="315300" cy="219900"/>
              <a:chOff x="3398134" y="2290183"/>
              <a:chExt cx="315300" cy="219900"/>
            </a:xfrm>
          </p:grpSpPr>
          <p:sp>
            <p:nvSpPr>
              <p:cNvPr id="7963" name="Google Shape;7963;p9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4" name="Google Shape;7964;p98"/>
              <p:cNvCxnSpPr>
                <a:stCxn id="796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65" name="Google Shape;7965;p98"/>
            <p:cNvGrpSpPr/>
            <p:nvPr/>
          </p:nvGrpSpPr>
          <p:grpSpPr>
            <a:xfrm>
              <a:off x="3547823" y="2467358"/>
              <a:ext cx="219900" cy="333527"/>
              <a:chOff x="3547823" y="2467358"/>
              <a:chExt cx="219900" cy="333527"/>
            </a:xfrm>
          </p:grpSpPr>
          <p:sp>
            <p:nvSpPr>
              <p:cNvPr id="7966" name="Google Shape;7966;p9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67" name="Google Shape;7967;p9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68" name="Google Shape;7968;p98"/>
            <p:cNvGrpSpPr/>
            <p:nvPr/>
          </p:nvGrpSpPr>
          <p:grpSpPr>
            <a:xfrm>
              <a:off x="3734138" y="2467358"/>
              <a:ext cx="219900" cy="333527"/>
              <a:chOff x="3734138" y="2467358"/>
              <a:chExt cx="219900" cy="333527"/>
            </a:xfrm>
          </p:grpSpPr>
          <p:sp>
            <p:nvSpPr>
              <p:cNvPr id="7969" name="Google Shape;7969;p9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0" name="Google Shape;7970;p9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71" name="Google Shape;7971;p98"/>
            <p:cNvGrpSpPr/>
            <p:nvPr/>
          </p:nvGrpSpPr>
          <p:grpSpPr>
            <a:xfrm>
              <a:off x="3787560" y="2288011"/>
              <a:ext cx="314661" cy="219900"/>
              <a:chOff x="3787560" y="2288011"/>
              <a:chExt cx="314661" cy="219900"/>
            </a:xfrm>
          </p:grpSpPr>
          <p:sp>
            <p:nvSpPr>
              <p:cNvPr id="7972" name="Google Shape;7972;p9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73" name="Google Shape;7973;p9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74" name="Google Shape;7974;p98"/>
            <p:cNvGrpSpPr/>
            <p:nvPr/>
          </p:nvGrpSpPr>
          <p:grpSpPr>
            <a:xfrm>
              <a:off x="3637290" y="2057755"/>
              <a:ext cx="219900" cy="335499"/>
              <a:chOff x="3637290" y="2057755"/>
              <a:chExt cx="219900" cy="335499"/>
            </a:xfrm>
          </p:grpSpPr>
          <p:sp>
            <p:nvSpPr>
              <p:cNvPr id="7975" name="Google Shape;7975;p9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76" name="Google Shape;7976;p9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77" name="Google Shape;7977;p98"/>
          <p:cNvGrpSpPr/>
          <p:nvPr/>
        </p:nvGrpSpPr>
        <p:grpSpPr>
          <a:xfrm>
            <a:off x="4899249" y="1859288"/>
            <a:ext cx="710153" cy="710153"/>
            <a:chOff x="5007123" y="2079403"/>
            <a:chExt cx="687600" cy="687600"/>
          </a:xfrm>
        </p:grpSpPr>
        <p:sp>
          <p:nvSpPr>
            <p:cNvPr id="7978" name="Google Shape;7978;p9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9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98"/>
          <p:cNvGrpSpPr/>
          <p:nvPr/>
        </p:nvGrpSpPr>
        <p:grpSpPr>
          <a:xfrm>
            <a:off x="5708687" y="1853794"/>
            <a:ext cx="720998" cy="721183"/>
            <a:chOff x="5797446" y="2063053"/>
            <a:chExt cx="698100" cy="698280"/>
          </a:xfrm>
        </p:grpSpPr>
        <p:sp>
          <p:nvSpPr>
            <p:cNvPr id="7983" name="Google Shape;7983;p9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9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9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9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98"/>
          <p:cNvGrpSpPr/>
          <p:nvPr/>
        </p:nvGrpSpPr>
        <p:grpSpPr>
          <a:xfrm>
            <a:off x="8153834" y="3499399"/>
            <a:ext cx="280585" cy="673164"/>
            <a:chOff x="8075075" y="3754290"/>
            <a:chExt cx="255612" cy="613194"/>
          </a:xfrm>
        </p:grpSpPr>
        <p:grpSp>
          <p:nvGrpSpPr>
            <p:cNvPr id="7988" name="Google Shape;7988;p98"/>
            <p:cNvGrpSpPr/>
            <p:nvPr/>
          </p:nvGrpSpPr>
          <p:grpSpPr>
            <a:xfrm>
              <a:off x="8075075" y="3754290"/>
              <a:ext cx="255612" cy="613194"/>
              <a:chOff x="8075075" y="3754290"/>
              <a:chExt cx="255612" cy="613194"/>
            </a:xfrm>
          </p:grpSpPr>
          <p:sp>
            <p:nvSpPr>
              <p:cNvPr id="7989" name="Google Shape;7989;p9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9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1" name="Google Shape;7991;p9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98"/>
          <p:cNvGrpSpPr/>
          <p:nvPr/>
        </p:nvGrpSpPr>
        <p:grpSpPr>
          <a:xfrm>
            <a:off x="5270892" y="3488196"/>
            <a:ext cx="470352" cy="683745"/>
            <a:chOff x="1697726" y="3244179"/>
            <a:chExt cx="788124" cy="1146069"/>
          </a:xfrm>
        </p:grpSpPr>
        <p:sp>
          <p:nvSpPr>
            <p:cNvPr id="7993" name="Google Shape;7993;p9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9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5" name="Google Shape;7995;p98"/>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6" name="Google Shape;7996;p98"/>
          <p:cNvGrpSpPr/>
          <p:nvPr/>
        </p:nvGrpSpPr>
        <p:grpSpPr>
          <a:xfrm>
            <a:off x="5892043" y="3499398"/>
            <a:ext cx="293891" cy="293845"/>
            <a:chOff x="6134814" y="3754290"/>
            <a:chExt cx="293891" cy="293845"/>
          </a:xfrm>
        </p:grpSpPr>
        <p:sp>
          <p:nvSpPr>
            <p:cNvPr id="7997" name="Google Shape;7997;p9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9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98"/>
          <p:cNvGrpSpPr/>
          <p:nvPr/>
        </p:nvGrpSpPr>
        <p:grpSpPr>
          <a:xfrm>
            <a:off x="5892043" y="3878069"/>
            <a:ext cx="293891" cy="293891"/>
            <a:chOff x="6134814" y="4086186"/>
            <a:chExt cx="293891" cy="293891"/>
          </a:xfrm>
        </p:grpSpPr>
        <p:sp>
          <p:nvSpPr>
            <p:cNvPr id="8000" name="Google Shape;8000;p9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2" name="Google Shape;8002;p98"/>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98"/>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4" name="Google Shape;8004;p98"/>
          <p:cNvGrpSpPr/>
          <p:nvPr/>
        </p:nvGrpSpPr>
        <p:grpSpPr>
          <a:xfrm>
            <a:off x="7817018" y="2706762"/>
            <a:ext cx="622883" cy="621944"/>
            <a:chOff x="1187048" y="238125"/>
            <a:chExt cx="5256397" cy="5248476"/>
          </a:xfrm>
        </p:grpSpPr>
        <p:sp>
          <p:nvSpPr>
            <p:cNvPr id="8005" name="Google Shape;8005;p9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9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9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98"/>
          <p:cNvGrpSpPr/>
          <p:nvPr/>
        </p:nvGrpSpPr>
        <p:grpSpPr>
          <a:xfrm>
            <a:off x="2274123" y="2716370"/>
            <a:ext cx="1310987" cy="612407"/>
            <a:chOff x="238125" y="1188750"/>
            <a:chExt cx="7140450" cy="3335550"/>
          </a:xfrm>
        </p:grpSpPr>
        <p:sp>
          <p:nvSpPr>
            <p:cNvPr id="8010" name="Google Shape;8010;p9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9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98"/>
          <p:cNvGrpSpPr/>
          <p:nvPr/>
        </p:nvGrpSpPr>
        <p:grpSpPr>
          <a:xfrm>
            <a:off x="6599995" y="2706925"/>
            <a:ext cx="1110299" cy="621702"/>
            <a:chOff x="238125" y="1335475"/>
            <a:chExt cx="5418735" cy="3034175"/>
          </a:xfrm>
        </p:grpSpPr>
        <p:sp>
          <p:nvSpPr>
            <p:cNvPr id="8016" name="Google Shape;8016;p9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9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98"/>
          <p:cNvGrpSpPr/>
          <p:nvPr/>
        </p:nvGrpSpPr>
        <p:grpSpPr>
          <a:xfrm>
            <a:off x="5417655" y="2703822"/>
            <a:ext cx="1074451" cy="627181"/>
            <a:chOff x="5359127" y="2910889"/>
            <a:chExt cx="1097723" cy="640831"/>
          </a:xfrm>
        </p:grpSpPr>
        <p:grpSp>
          <p:nvGrpSpPr>
            <p:cNvPr id="8020" name="Google Shape;8020;p98"/>
            <p:cNvGrpSpPr/>
            <p:nvPr/>
          </p:nvGrpSpPr>
          <p:grpSpPr>
            <a:xfrm>
              <a:off x="5929791" y="3263088"/>
              <a:ext cx="527060" cy="287097"/>
              <a:chOff x="5929791" y="3263088"/>
              <a:chExt cx="527060" cy="287097"/>
            </a:xfrm>
          </p:grpSpPr>
          <p:sp>
            <p:nvSpPr>
              <p:cNvPr id="8021" name="Google Shape;8021;p9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2" name="Google Shape;8022;p9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3" name="Google Shape;8023;p98"/>
            <p:cNvGrpSpPr/>
            <p:nvPr/>
          </p:nvGrpSpPr>
          <p:grpSpPr>
            <a:xfrm>
              <a:off x="5359127" y="3263089"/>
              <a:ext cx="526428" cy="288631"/>
              <a:chOff x="5359127" y="3263089"/>
              <a:chExt cx="526428" cy="288631"/>
            </a:xfrm>
          </p:grpSpPr>
          <p:sp>
            <p:nvSpPr>
              <p:cNvPr id="8024" name="Google Shape;8024;p9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5" name="Google Shape;8025;p9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6" name="Google Shape;8026;p98"/>
            <p:cNvGrpSpPr/>
            <p:nvPr/>
          </p:nvGrpSpPr>
          <p:grpSpPr>
            <a:xfrm>
              <a:off x="5551525" y="2910889"/>
              <a:ext cx="520901" cy="610283"/>
              <a:chOff x="5551525" y="2910889"/>
              <a:chExt cx="520901" cy="610283"/>
            </a:xfrm>
          </p:grpSpPr>
          <p:sp>
            <p:nvSpPr>
              <p:cNvPr id="8027" name="Google Shape;8027;p9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28" name="Google Shape;8028;p9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029" name="Google Shape;8029;p98"/>
            <p:cNvGrpSpPr/>
            <p:nvPr/>
          </p:nvGrpSpPr>
          <p:grpSpPr>
            <a:xfrm>
              <a:off x="5743962" y="2919100"/>
              <a:ext cx="623674" cy="284502"/>
              <a:chOff x="5743962" y="2919100"/>
              <a:chExt cx="623674" cy="284502"/>
            </a:xfrm>
          </p:grpSpPr>
          <p:sp>
            <p:nvSpPr>
              <p:cNvPr id="8030" name="Google Shape;8030;p9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31" name="Google Shape;8031;p9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32" name="Google Shape;8032;p98"/>
          <p:cNvGrpSpPr/>
          <p:nvPr/>
        </p:nvGrpSpPr>
        <p:grpSpPr>
          <a:xfrm>
            <a:off x="7568868" y="1854534"/>
            <a:ext cx="874976" cy="719600"/>
            <a:chOff x="7608988" y="2093194"/>
            <a:chExt cx="817276" cy="672147"/>
          </a:xfrm>
        </p:grpSpPr>
        <p:cxnSp>
          <p:nvCxnSpPr>
            <p:cNvPr id="8033" name="Google Shape;8033;p9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4" name="Google Shape;8034;p9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5" name="Google Shape;8035;p9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6" name="Google Shape;8036;p9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37" name="Google Shape;8037;p9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38" name="Google Shape;8038;p9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039" name="Google Shape;8039;p98"/>
            <p:cNvGrpSpPr/>
            <p:nvPr/>
          </p:nvGrpSpPr>
          <p:grpSpPr>
            <a:xfrm>
              <a:off x="7721175" y="2093194"/>
              <a:ext cx="599587" cy="623846"/>
              <a:chOff x="7721175" y="2093194"/>
              <a:chExt cx="599587" cy="623846"/>
            </a:xfrm>
          </p:grpSpPr>
          <p:grpSp>
            <p:nvGrpSpPr>
              <p:cNvPr id="8040" name="Google Shape;8040;p98"/>
              <p:cNvGrpSpPr/>
              <p:nvPr/>
            </p:nvGrpSpPr>
            <p:grpSpPr>
              <a:xfrm>
                <a:off x="7721175" y="2093194"/>
                <a:ext cx="291605" cy="623846"/>
                <a:chOff x="9405575" y="2061418"/>
                <a:chExt cx="291605" cy="623846"/>
              </a:xfrm>
            </p:grpSpPr>
            <p:sp>
              <p:nvSpPr>
                <p:cNvPr id="8041" name="Google Shape;8041;p9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9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9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98"/>
              <p:cNvGrpSpPr/>
              <p:nvPr/>
            </p:nvGrpSpPr>
            <p:grpSpPr>
              <a:xfrm flipH="1">
                <a:off x="8029157" y="2093194"/>
                <a:ext cx="291605" cy="623846"/>
                <a:chOff x="9405575" y="2061418"/>
                <a:chExt cx="291605" cy="623846"/>
              </a:xfrm>
            </p:grpSpPr>
            <p:sp>
              <p:nvSpPr>
                <p:cNvPr id="8049" name="Google Shape;8049;p9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9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9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9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9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56" name="Google Shape;8056;p98"/>
          <p:cNvGrpSpPr/>
          <p:nvPr/>
        </p:nvGrpSpPr>
        <p:grpSpPr>
          <a:xfrm>
            <a:off x="4013304" y="970936"/>
            <a:ext cx="712557" cy="785901"/>
            <a:chOff x="4206459" y="1191441"/>
            <a:chExt cx="712557" cy="785901"/>
          </a:xfrm>
        </p:grpSpPr>
        <p:sp>
          <p:nvSpPr>
            <p:cNvPr id="8057" name="Google Shape;8057;p9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9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1" name="Google Shape;8061;p98"/>
            <p:cNvGrpSpPr/>
            <p:nvPr/>
          </p:nvGrpSpPr>
          <p:grpSpPr>
            <a:xfrm>
              <a:off x="4644280" y="1290523"/>
              <a:ext cx="143716" cy="29463"/>
              <a:chOff x="4644280" y="1290523"/>
              <a:chExt cx="143716" cy="29463"/>
            </a:xfrm>
          </p:grpSpPr>
          <p:sp>
            <p:nvSpPr>
              <p:cNvPr id="8062" name="Google Shape;8062;p9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98"/>
            <p:cNvGrpSpPr/>
            <p:nvPr/>
          </p:nvGrpSpPr>
          <p:grpSpPr>
            <a:xfrm>
              <a:off x="4356567" y="1191441"/>
              <a:ext cx="143690" cy="29488"/>
              <a:chOff x="4356567" y="1191441"/>
              <a:chExt cx="143690" cy="29488"/>
            </a:xfrm>
          </p:grpSpPr>
          <p:sp>
            <p:nvSpPr>
              <p:cNvPr id="8067" name="Google Shape;8067;p9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98"/>
            <p:cNvGrpSpPr/>
            <p:nvPr/>
          </p:nvGrpSpPr>
          <p:grpSpPr>
            <a:xfrm>
              <a:off x="4339009" y="1863727"/>
              <a:ext cx="143703" cy="29476"/>
              <a:chOff x="4339009" y="1863727"/>
              <a:chExt cx="143703" cy="29476"/>
            </a:xfrm>
          </p:grpSpPr>
          <p:sp>
            <p:nvSpPr>
              <p:cNvPr id="8072" name="Google Shape;8072;p9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9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98"/>
            <p:cNvGrpSpPr/>
            <p:nvPr/>
          </p:nvGrpSpPr>
          <p:grpSpPr>
            <a:xfrm>
              <a:off x="4206459" y="1607315"/>
              <a:ext cx="29539" cy="142899"/>
              <a:chOff x="4206459" y="1607315"/>
              <a:chExt cx="29539" cy="142899"/>
            </a:xfrm>
          </p:grpSpPr>
          <p:sp>
            <p:nvSpPr>
              <p:cNvPr id="8077" name="Google Shape;8077;p9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9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9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9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1" name="Google Shape;8081;p9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9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9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5" name="Google Shape;8085;p98"/>
            <p:cNvGrpSpPr/>
            <p:nvPr/>
          </p:nvGrpSpPr>
          <p:grpSpPr>
            <a:xfrm>
              <a:off x="4889463" y="1423737"/>
              <a:ext cx="29552" cy="142899"/>
              <a:chOff x="4889463" y="1423737"/>
              <a:chExt cx="29552" cy="142899"/>
            </a:xfrm>
          </p:grpSpPr>
          <p:sp>
            <p:nvSpPr>
              <p:cNvPr id="8086" name="Google Shape;8086;p9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9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9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9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98"/>
            <p:cNvGrpSpPr/>
            <p:nvPr/>
          </p:nvGrpSpPr>
          <p:grpSpPr>
            <a:xfrm>
              <a:off x="4771663" y="1876896"/>
              <a:ext cx="108651" cy="100447"/>
              <a:chOff x="4771663" y="1876896"/>
              <a:chExt cx="108651" cy="100447"/>
            </a:xfrm>
          </p:grpSpPr>
          <p:sp>
            <p:nvSpPr>
              <p:cNvPr id="8091" name="Google Shape;8091;p9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9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9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9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5" name="Google Shape;8095;p98"/>
          <p:cNvGrpSpPr/>
          <p:nvPr/>
        </p:nvGrpSpPr>
        <p:grpSpPr>
          <a:xfrm>
            <a:off x="4008780" y="1854159"/>
            <a:ext cx="791287" cy="720350"/>
            <a:chOff x="267375" y="1071875"/>
            <a:chExt cx="470500" cy="428550"/>
          </a:xfrm>
        </p:grpSpPr>
        <p:sp>
          <p:nvSpPr>
            <p:cNvPr id="8096" name="Google Shape;8096;p9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9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9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9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9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9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9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98"/>
          <p:cNvGrpSpPr/>
          <p:nvPr/>
        </p:nvGrpSpPr>
        <p:grpSpPr>
          <a:xfrm>
            <a:off x="709275" y="3498789"/>
            <a:ext cx="1408444" cy="673166"/>
            <a:chOff x="712664" y="3693287"/>
            <a:chExt cx="1460738" cy="698160"/>
          </a:xfrm>
        </p:grpSpPr>
        <p:grpSp>
          <p:nvGrpSpPr>
            <p:cNvPr id="8105" name="Google Shape;8105;p98"/>
            <p:cNvGrpSpPr/>
            <p:nvPr/>
          </p:nvGrpSpPr>
          <p:grpSpPr>
            <a:xfrm>
              <a:off x="1380079" y="4133090"/>
              <a:ext cx="234048" cy="258099"/>
              <a:chOff x="1380079" y="4133090"/>
              <a:chExt cx="234048" cy="258099"/>
            </a:xfrm>
          </p:grpSpPr>
          <p:sp>
            <p:nvSpPr>
              <p:cNvPr id="8106" name="Google Shape;8106;p9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9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9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98"/>
            <p:cNvGrpSpPr/>
            <p:nvPr/>
          </p:nvGrpSpPr>
          <p:grpSpPr>
            <a:xfrm>
              <a:off x="884610" y="3864082"/>
              <a:ext cx="1118566" cy="527275"/>
              <a:chOff x="890961" y="3865463"/>
              <a:chExt cx="1115221" cy="525698"/>
            </a:xfrm>
          </p:grpSpPr>
          <p:sp>
            <p:nvSpPr>
              <p:cNvPr id="8110" name="Google Shape;8110;p9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9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9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98"/>
            <p:cNvGrpSpPr/>
            <p:nvPr/>
          </p:nvGrpSpPr>
          <p:grpSpPr>
            <a:xfrm>
              <a:off x="712664" y="3693287"/>
              <a:ext cx="1460738" cy="698160"/>
              <a:chOff x="712664" y="3693025"/>
              <a:chExt cx="1460738" cy="698160"/>
            </a:xfrm>
          </p:grpSpPr>
          <p:sp>
            <p:nvSpPr>
              <p:cNvPr id="8114" name="Google Shape;8114;p9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9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9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9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9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9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0" name="Google Shape;8120;p98"/>
          <p:cNvGrpSpPr/>
          <p:nvPr/>
        </p:nvGrpSpPr>
        <p:grpSpPr>
          <a:xfrm>
            <a:off x="3146990" y="970936"/>
            <a:ext cx="795485" cy="738831"/>
            <a:chOff x="3348603" y="1236445"/>
            <a:chExt cx="749256" cy="695894"/>
          </a:xfrm>
        </p:grpSpPr>
        <p:grpSp>
          <p:nvGrpSpPr>
            <p:cNvPr id="8121" name="Google Shape;8121;p98"/>
            <p:cNvGrpSpPr/>
            <p:nvPr/>
          </p:nvGrpSpPr>
          <p:grpSpPr>
            <a:xfrm>
              <a:off x="3583779" y="1236445"/>
              <a:ext cx="293795" cy="285811"/>
              <a:chOff x="3750225" y="1774000"/>
              <a:chExt cx="149575" cy="145525"/>
            </a:xfrm>
          </p:grpSpPr>
          <p:sp>
            <p:nvSpPr>
              <p:cNvPr id="8122" name="Google Shape;8122;p9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9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98"/>
            <p:cNvGrpSpPr/>
            <p:nvPr/>
          </p:nvGrpSpPr>
          <p:grpSpPr>
            <a:xfrm>
              <a:off x="3775534" y="1462599"/>
              <a:ext cx="322325" cy="285958"/>
              <a:chOff x="3847850" y="1889150"/>
              <a:chExt cx="164100" cy="145600"/>
            </a:xfrm>
          </p:grpSpPr>
          <p:sp>
            <p:nvSpPr>
              <p:cNvPr id="8125" name="Google Shape;8125;p9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98"/>
            <p:cNvGrpSpPr/>
            <p:nvPr/>
          </p:nvGrpSpPr>
          <p:grpSpPr>
            <a:xfrm>
              <a:off x="3545329" y="1646528"/>
              <a:ext cx="293746" cy="285811"/>
              <a:chOff x="3730650" y="1982800"/>
              <a:chExt cx="149550" cy="145525"/>
            </a:xfrm>
          </p:grpSpPr>
          <p:sp>
            <p:nvSpPr>
              <p:cNvPr id="8128" name="Google Shape;8128;p9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9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98"/>
            <p:cNvGrpSpPr/>
            <p:nvPr/>
          </p:nvGrpSpPr>
          <p:grpSpPr>
            <a:xfrm>
              <a:off x="3348603" y="1415046"/>
              <a:ext cx="294384" cy="284387"/>
              <a:chOff x="3630494" y="1864938"/>
              <a:chExt cx="149875" cy="144800"/>
            </a:xfrm>
          </p:grpSpPr>
          <p:sp>
            <p:nvSpPr>
              <p:cNvPr id="8131" name="Google Shape;8131;p9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9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3" name="Google Shape;8133;p98"/>
          <p:cNvGrpSpPr/>
          <p:nvPr/>
        </p:nvGrpSpPr>
        <p:grpSpPr>
          <a:xfrm>
            <a:off x="2268517" y="3493832"/>
            <a:ext cx="1324924" cy="678083"/>
            <a:chOff x="2413923" y="3711366"/>
            <a:chExt cx="1374117" cy="703260"/>
          </a:xfrm>
        </p:grpSpPr>
        <p:grpSp>
          <p:nvGrpSpPr>
            <p:cNvPr id="8134" name="Google Shape;8134;p98"/>
            <p:cNvGrpSpPr/>
            <p:nvPr/>
          </p:nvGrpSpPr>
          <p:grpSpPr>
            <a:xfrm>
              <a:off x="2413923" y="3711366"/>
              <a:ext cx="1374117" cy="703260"/>
              <a:chOff x="2413923" y="3711366"/>
              <a:chExt cx="1374117" cy="703260"/>
            </a:xfrm>
          </p:grpSpPr>
          <p:sp>
            <p:nvSpPr>
              <p:cNvPr id="8135" name="Google Shape;8135;p9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6" name="Google Shape;8136;p98"/>
              <p:cNvGrpSpPr/>
              <p:nvPr/>
            </p:nvGrpSpPr>
            <p:grpSpPr>
              <a:xfrm>
                <a:off x="2600284" y="3808654"/>
                <a:ext cx="234506" cy="138009"/>
                <a:chOff x="2600284" y="3808654"/>
                <a:chExt cx="234506" cy="138009"/>
              </a:xfrm>
            </p:grpSpPr>
            <p:sp>
              <p:nvSpPr>
                <p:cNvPr id="8137" name="Google Shape;8137;p9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8" name="Google Shape;8138;p9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39" name="Google Shape;8139;p98"/>
              <p:cNvGrpSpPr/>
              <p:nvPr/>
            </p:nvGrpSpPr>
            <p:grpSpPr>
              <a:xfrm>
                <a:off x="3359659" y="3805664"/>
                <a:ext cx="232294" cy="141000"/>
                <a:chOff x="3359659" y="3805664"/>
                <a:chExt cx="232294" cy="141000"/>
              </a:xfrm>
            </p:grpSpPr>
            <p:sp>
              <p:nvSpPr>
                <p:cNvPr id="8140" name="Google Shape;8140;p9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1" name="Google Shape;8141;p9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2" name="Google Shape;8142;p98"/>
              <p:cNvGrpSpPr/>
              <p:nvPr/>
            </p:nvGrpSpPr>
            <p:grpSpPr>
              <a:xfrm>
                <a:off x="3067316" y="3711366"/>
                <a:ext cx="66900" cy="166809"/>
                <a:chOff x="3067316" y="3711366"/>
                <a:chExt cx="66900" cy="166809"/>
              </a:xfrm>
            </p:grpSpPr>
            <p:sp>
              <p:nvSpPr>
                <p:cNvPr id="8143" name="Google Shape;8143;p9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4" name="Google Shape;8144;p9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5" name="Google Shape;8145;p98"/>
              <p:cNvGrpSpPr/>
              <p:nvPr/>
            </p:nvGrpSpPr>
            <p:grpSpPr>
              <a:xfrm>
                <a:off x="2413923" y="4058666"/>
                <a:ext cx="224119" cy="66900"/>
                <a:chOff x="2413923" y="4058666"/>
                <a:chExt cx="224119" cy="66900"/>
              </a:xfrm>
            </p:grpSpPr>
            <p:sp>
              <p:nvSpPr>
                <p:cNvPr id="8146" name="Google Shape;8146;p9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47" name="Google Shape;8147;p9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48" name="Google Shape;8148;p98"/>
              <p:cNvGrpSpPr/>
              <p:nvPr/>
            </p:nvGrpSpPr>
            <p:grpSpPr>
              <a:xfrm>
                <a:off x="3564643" y="4058666"/>
                <a:ext cx="223397" cy="66900"/>
                <a:chOff x="3564643" y="4058666"/>
                <a:chExt cx="223397" cy="66900"/>
              </a:xfrm>
            </p:grpSpPr>
            <p:sp>
              <p:nvSpPr>
                <p:cNvPr id="8149" name="Google Shape;8149;p9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0" name="Google Shape;8150;p9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51" name="Google Shape;8151;p98"/>
            <p:cNvGrpSpPr/>
            <p:nvPr/>
          </p:nvGrpSpPr>
          <p:grpSpPr>
            <a:xfrm>
              <a:off x="2633353" y="3965763"/>
              <a:ext cx="933975" cy="445687"/>
              <a:chOff x="2633353" y="3965763"/>
              <a:chExt cx="933975" cy="445687"/>
            </a:xfrm>
          </p:grpSpPr>
          <p:sp>
            <p:nvSpPr>
              <p:cNvPr id="8152" name="Google Shape;8152;p9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4" name="Google Shape;8154;p98"/>
          <p:cNvGrpSpPr/>
          <p:nvPr/>
        </p:nvGrpSpPr>
        <p:grpSpPr>
          <a:xfrm>
            <a:off x="6392789" y="1044380"/>
            <a:ext cx="1131087" cy="587383"/>
            <a:chOff x="238125" y="999450"/>
            <a:chExt cx="7140700" cy="3708225"/>
          </a:xfrm>
        </p:grpSpPr>
        <p:sp>
          <p:nvSpPr>
            <p:cNvPr id="8155" name="Google Shape;8155;p9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9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9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9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9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98"/>
          <p:cNvGrpSpPr/>
          <p:nvPr/>
        </p:nvGrpSpPr>
        <p:grpSpPr>
          <a:xfrm>
            <a:off x="3744240" y="3493874"/>
            <a:ext cx="1375854" cy="678131"/>
            <a:chOff x="3913765" y="3641905"/>
            <a:chExt cx="1522805" cy="750560"/>
          </a:xfrm>
        </p:grpSpPr>
        <p:grpSp>
          <p:nvGrpSpPr>
            <p:cNvPr id="8165" name="Google Shape;8165;p98"/>
            <p:cNvGrpSpPr/>
            <p:nvPr/>
          </p:nvGrpSpPr>
          <p:grpSpPr>
            <a:xfrm>
              <a:off x="3913765" y="3997002"/>
              <a:ext cx="1522805" cy="395463"/>
              <a:chOff x="3913765" y="3997002"/>
              <a:chExt cx="1522805" cy="395463"/>
            </a:xfrm>
          </p:grpSpPr>
          <p:grpSp>
            <p:nvGrpSpPr>
              <p:cNvPr id="8166" name="Google Shape;8166;p98"/>
              <p:cNvGrpSpPr/>
              <p:nvPr/>
            </p:nvGrpSpPr>
            <p:grpSpPr>
              <a:xfrm>
                <a:off x="3913765" y="4138659"/>
                <a:ext cx="507602" cy="253806"/>
                <a:chOff x="3913765" y="4138659"/>
                <a:chExt cx="507602" cy="253806"/>
              </a:xfrm>
            </p:grpSpPr>
            <p:sp>
              <p:nvSpPr>
                <p:cNvPr id="8167" name="Google Shape;8167;p9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9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69" name="Google Shape;8169;p98"/>
              <p:cNvGrpSpPr/>
              <p:nvPr/>
            </p:nvGrpSpPr>
            <p:grpSpPr>
              <a:xfrm>
                <a:off x="4421361" y="3997002"/>
                <a:ext cx="507618" cy="395463"/>
                <a:chOff x="4421361" y="3997002"/>
                <a:chExt cx="507618" cy="395463"/>
              </a:xfrm>
            </p:grpSpPr>
            <p:sp>
              <p:nvSpPr>
                <p:cNvPr id="8170" name="Google Shape;8170;p9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98"/>
              <p:cNvGrpSpPr/>
              <p:nvPr/>
            </p:nvGrpSpPr>
            <p:grpSpPr>
              <a:xfrm>
                <a:off x="4928973" y="4189418"/>
                <a:ext cx="507596" cy="203047"/>
                <a:chOff x="4928973" y="4189418"/>
                <a:chExt cx="507596" cy="203047"/>
              </a:xfrm>
            </p:grpSpPr>
            <p:sp>
              <p:nvSpPr>
                <p:cNvPr id="8173" name="Google Shape;8173;p9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9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5" name="Google Shape;8175;p98"/>
            <p:cNvGrpSpPr/>
            <p:nvPr/>
          </p:nvGrpSpPr>
          <p:grpSpPr>
            <a:xfrm>
              <a:off x="4482186" y="3641905"/>
              <a:ext cx="397605" cy="349784"/>
              <a:chOff x="2906375" y="1159725"/>
              <a:chExt cx="1860575" cy="1636800"/>
            </a:xfrm>
          </p:grpSpPr>
          <p:sp>
            <p:nvSpPr>
              <p:cNvPr id="8176" name="Google Shape;8176;p9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9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9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9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0" name="Google Shape;8180;p98"/>
          <p:cNvGrpSpPr/>
          <p:nvPr/>
        </p:nvGrpSpPr>
        <p:grpSpPr>
          <a:xfrm>
            <a:off x="6528949" y="1853801"/>
            <a:ext cx="940737" cy="721067"/>
            <a:chOff x="6599718" y="2068734"/>
            <a:chExt cx="940737" cy="721067"/>
          </a:xfrm>
        </p:grpSpPr>
        <p:sp>
          <p:nvSpPr>
            <p:cNvPr id="8181" name="Google Shape;8181;p9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9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9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7" name="Google Shape;8187;p98"/>
            <p:cNvGrpSpPr/>
            <p:nvPr/>
          </p:nvGrpSpPr>
          <p:grpSpPr>
            <a:xfrm>
              <a:off x="6836957" y="2068734"/>
              <a:ext cx="461892" cy="721067"/>
              <a:chOff x="6836957" y="2068734"/>
              <a:chExt cx="461892" cy="721067"/>
            </a:xfrm>
          </p:grpSpPr>
          <p:sp>
            <p:nvSpPr>
              <p:cNvPr id="8188" name="Google Shape;8188;p9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9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9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9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9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4" name="Google Shape;8194;p98"/>
              <p:cNvGrpSpPr/>
              <p:nvPr/>
            </p:nvGrpSpPr>
            <p:grpSpPr>
              <a:xfrm>
                <a:off x="6836957" y="2068734"/>
                <a:ext cx="461892" cy="721067"/>
                <a:chOff x="6836957" y="2068734"/>
                <a:chExt cx="461892" cy="721067"/>
              </a:xfrm>
            </p:grpSpPr>
            <p:sp>
              <p:nvSpPr>
                <p:cNvPr id="8195" name="Google Shape;8195;p9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9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9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9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9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9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02" name="Google Shape;8202;p98"/>
          <p:cNvGrpSpPr/>
          <p:nvPr/>
        </p:nvGrpSpPr>
        <p:grpSpPr>
          <a:xfrm>
            <a:off x="2412267" y="1858147"/>
            <a:ext cx="712577" cy="712374"/>
            <a:chOff x="2559249" y="2069323"/>
            <a:chExt cx="685566" cy="685634"/>
          </a:xfrm>
        </p:grpSpPr>
        <p:sp>
          <p:nvSpPr>
            <p:cNvPr id="8203" name="Google Shape;8203;p9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9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9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9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9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9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9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9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98"/>
          <p:cNvGrpSpPr/>
          <p:nvPr/>
        </p:nvGrpSpPr>
        <p:grpSpPr>
          <a:xfrm>
            <a:off x="7594705" y="970936"/>
            <a:ext cx="845645" cy="711911"/>
            <a:chOff x="951975" y="315800"/>
            <a:chExt cx="5860325" cy="4933550"/>
          </a:xfrm>
        </p:grpSpPr>
        <p:sp>
          <p:nvSpPr>
            <p:cNvPr id="8217" name="Google Shape;8217;p9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9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9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9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98"/>
          <p:cNvGrpSpPr/>
          <p:nvPr/>
        </p:nvGrpSpPr>
        <p:grpSpPr>
          <a:xfrm>
            <a:off x="3691834" y="2707045"/>
            <a:ext cx="1617932" cy="621724"/>
            <a:chOff x="3862800" y="3038525"/>
            <a:chExt cx="1329006" cy="510698"/>
          </a:xfrm>
        </p:grpSpPr>
        <p:sp>
          <p:nvSpPr>
            <p:cNvPr id="8226" name="Google Shape;8226;p9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9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8" name="Google Shape;8228;p98"/>
            <p:cNvGrpSpPr/>
            <p:nvPr/>
          </p:nvGrpSpPr>
          <p:grpSpPr>
            <a:xfrm>
              <a:off x="3967075" y="3040337"/>
              <a:ext cx="1019927" cy="402126"/>
              <a:chOff x="3967075" y="3040337"/>
              <a:chExt cx="1019927" cy="402126"/>
            </a:xfrm>
          </p:grpSpPr>
          <p:sp>
            <p:nvSpPr>
              <p:cNvPr id="8229" name="Google Shape;8229;p9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9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98"/>
            <p:cNvGrpSpPr/>
            <p:nvPr/>
          </p:nvGrpSpPr>
          <p:grpSpPr>
            <a:xfrm>
              <a:off x="4186700" y="3040337"/>
              <a:ext cx="390475" cy="183289"/>
              <a:chOff x="4186700" y="3040337"/>
              <a:chExt cx="390475" cy="183289"/>
            </a:xfrm>
          </p:grpSpPr>
          <p:sp>
            <p:nvSpPr>
              <p:cNvPr id="8232" name="Google Shape;8232;p9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9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98"/>
            <p:cNvGrpSpPr/>
            <p:nvPr/>
          </p:nvGrpSpPr>
          <p:grpSpPr>
            <a:xfrm>
              <a:off x="4073727" y="3040337"/>
              <a:ext cx="697794" cy="296263"/>
              <a:chOff x="4073727" y="3040337"/>
              <a:chExt cx="697794" cy="296263"/>
            </a:xfrm>
          </p:grpSpPr>
          <p:sp>
            <p:nvSpPr>
              <p:cNvPr id="8235" name="Google Shape;8235;p9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9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98"/>
            <p:cNvGrpSpPr/>
            <p:nvPr/>
          </p:nvGrpSpPr>
          <p:grpSpPr>
            <a:xfrm>
              <a:off x="3862800" y="3038525"/>
              <a:ext cx="1329006" cy="510698"/>
              <a:chOff x="3862800" y="3038525"/>
              <a:chExt cx="1329006" cy="510698"/>
            </a:xfrm>
          </p:grpSpPr>
          <p:sp>
            <p:nvSpPr>
              <p:cNvPr id="8238" name="Google Shape;8238;p9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9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0" name="Google Shape;8240;p98"/>
          <p:cNvGrpSpPr/>
          <p:nvPr/>
        </p:nvGrpSpPr>
        <p:grpSpPr>
          <a:xfrm>
            <a:off x="700156" y="970936"/>
            <a:ext cx="883205" cy="775176"/>
            <a:chOff x="649648" y="271400"/>
            <a:chExt cx="6215377" cy="5455143"/>
          </a:xfrm>
        </p:grpSpPr>
        <p:sp>
          <p:nvSpPr>
            <p:cNvPr id="8241" name="Google Shape;8241;p9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9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9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9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9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9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9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9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98"/>
          <p:cNvGrpSpPr/>
          <p:nvPr/>
        </p:nvGrpSpPr>
        <p:grpSpPr>
          <a:xfrm>
            <a:off x="2308457" y="970936"/>
            <a:ext cx="767704" cy="815489"/>
            <a:chOff x="2499700" y="1135950"/>
            <a:chExt cx="732402" cy="777990"/>
          </a:xfrm>
        </p:grpSpPr>
        <p:grpSp>
          <p:nvGrpSpPr>
            <p:cNvPr id="8254" name="Google Shape;8254;p98"/>
            <p:cNvGrpSpPr/>
            <p:nvPr/>
          </p:nvGrpSpPr>
          <p:grpSpPr>
            <a:xfrm>
              <a:off x="2499700" y="1135950"/>
              <a:ext cx="732402" cy="694705"/>
              <a:chOff x="2499700" y="1135950"/>
              <a:chExt cx="732402" cy="694705"/>
            </a:xfrm>
          </p:grpSpPr>
          <p:sp>
            <p:nvSpPr>
              <p:cNvPr id="8255" name="Google Shape;8255;p9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9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9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9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9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9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9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9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9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9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9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9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9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9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9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9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9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9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9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9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9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9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98"/>
            <p:cNvGrpSpPr/>
            <p:nvPr/>
          </p:nvGrpSpPr>
          <p:grpSpPr>
            <a:xfrm>
              <a:off x="2517909" y="1188726"/>
              <a:ext cx="702702" cy="725214"/>
              <a:chOff x="2517909" y="1188726"/>
              <a:chExt cx="702702" cy="725214"/>
            </a:xfrm>
          </p:grpSpPr>
          <p:sp>
            <p:nvSpPr>
              <p:cNvPr id="8283" name="Google Shape;8283;p9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9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9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9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9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8" name="Google Shape;8288;p98"/>
          <p:cNvGrpSpPr/>
          <p:nvPr/>
        </p:nvGrpSpPr>
        <p:grpSpPr>
          <a:xfrm>
            <a:off x="1654189" y="970936"/>
            <a:ext cx="583439" cy="870229"/>
            <a:chOff x="1716825" y="1121550"/>
            <a:chExt cx="622800" cy="928938"/>
          </a:xfrm>
        </p:grpSpPr>
        <p:grpSp>
          <p:nvGrpSpPr>
            <p:cNvPr id="8289" name="Google Shape;8289;p98"/>
            <p:cNvGrpSpPr/>
            <p:nvPr/>
          </p:nvGrpSpPr>
          <p:grpSpPr>
            <a:xfrm>
              <a:off x="1716825" y="1121550"/>
              <a:ext cx="622800" cy="928938"/>
              <a:chOff x="1716825" y="1121550"/>
              <a:chExt cx="622800" cy="928938"/>
            </a:xfrm>
          </p:grpSpPr>
          <p:cxnSp>
            <p:nvCxnSpPr>
              <p:cNvPr id="8290" name="Google Shape;8290;p9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91" name="Google Shape;8291;p9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98"/>
            <p:cNvGrpSpPr/>
            <p:nvPr/>
          </p:nvGrpSpPr>
          <p:grpSpPr>
            <a:xfrm>
              <a:off x="1768050" y="1172775"/>
              <a:ext cx="520200" cy="832000"/>
              <a:chOff x="1768050" y="1172775"/>
              <a:chExt cx="520200" cy="832000"/>
            </a:xfrm>
          </p:grpSpPr>
          <p:cxnSp>
            <p:nvCxnSpPr>
              <p:cNvPr id="8293" name="Google Shape;8293;p9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94" name="Google Shape;8294;p9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98"/>
            <p:cNvGrpSpPr/>
            <p:nvPr/>
          </p:nvGrpSpPr>
          <p:grpSpPr>
            <a:xfrm>
              <a:off x="1820100" y="1225475"/>
              <a:ext cx="416400" cy="729575"/>
              <a:chOff x="1820100" y="1225475"/>
              <a:chExt cx="416400" cy="729575"/>
            </a:xfrm>
          </p:grpSpPr>
          <p:cxnSp>
            <p:nvCxnSpPr>
              <p:cNvPr id="8296" name="Google Shape;8296;p9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97" name="Google Shape;8297;p9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98"/>
            <p:cNvGrpSpPr/>
            <p:nvPr/>
          </p:nvGrpSpPr>
          <p:grpSpPr>
            <a:xfrm>
              <a:off x="1874250" y="1278825"/>
              <a:ext cx="308100" cy="605275"/>
              <a:chOff x="1874250" y="1278825"/>
              <a:chExt cx="308100" cy="605275"/>
            </a:xfrm>
          </p:grpSpPr>
          <p:cxnSp>
            <p:nvCxnSpPr>
              <p:cNvPr id="8299" name="Google Shape;8299;p9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300" name="Google Shape;8300;p9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1" name="Google Shape;8301;p9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98"/>
          <p:cNvGrpSpPr/>
          <p:nvPr/>
        </p:nvGrpSpPr>
        <p:grpSpPr>
          <a:xfrm>
            <a:off x="1574012" y="1857258"/>
            <a:ext cx="739072" cy="714152"/>
            <a:chOff x="4334725" y="1355875"/>
            <a:chExt cx="3106650" cy="3001900"/>
          </a:xfrm>
        </p:grpSpPr>
        <p:grpSp>
          <p:nvGrpSpPr>
            <p:cNvPr id="8303" name="Google Shape;8303;p98"/>
            <p:cNvGrpSpPr/>
            <p:nvPr/>
          </p:nvGrpSpPr>
          <p:grpSpPr>
            <a:xfrm>
              <a:off x="4516050" y="1724875"/>
              <a:ext cx="2693725" cy="2632900"/>
              <a:chOff x="4516050" y="1724875"/>
              <a:chExt cx="2693725" cy="2632900"/>
            </a:xfrm>
          </p:grpSpPr>
          <p:sp>
            <p:nvSpPr>
              <p:cNvPr id="8304" name="Google Shape;8304;p9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9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98"/>
            <p:cNvGrpSpPr/>
            <p:nvPr/>
          </p:nvGrpSpPr>
          <p:grpSpPr>
            <a:xfrm>
              <a:off x="4334725" y="1355875"/>
              <a:ext cx="3106650" cy="2709650"/>
              <a:chOff x="4334725" y="1355875"/>
              <a:chExt cx="3106650" cy="2709650"/>
            </a:xfrm>
          </p:grpSpPr>
          <p:sp>
            <p:nvSpPr>
              <p:cNvPr id="8308" name="Google Shape;8308;p9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9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1" name="Google Shape;8311;p98"/>
          <p:cNvGrpSpPr/>
          <p:nvPr/>
        </p:nvGrpSpPr>
        <p:grpSpPr>
          <a:xfrm>
            <a:off x="7690961" y="3488029"/>
            <a:ext cx="312074" cy="684173"/>
            <a:chOff x="7645573" y="3754300"/>
            <a:chExt cx="293855" cy="644170"/>
          </a:xfrm>
        </p:grpSpPr>
        <p:sp>
          <p:nvSpPr>
            <p:cNvPr id="8312" name="Google Shape;8312;p9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9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98"/>
          <p:cNvGrpSpPr/>
          <p:nvPr/>
        </p:nvGrpSpPr>
        <p:grpSpPr>
          <a:xfrm>
            <a:off x="5612949" y="970936"/>
            <a:ext cx="709011" cy="739359"/>
            <a:chOff x="5830645" y="1256617"/>
            <a:chExt cx="530340" cy="553040"/>
          </a:xfrm>
        </p:grpSpPr>
        <p:grpSp>
          <p:nvGrpSpPr>
            <p:cNvPr id="8315" name="Google Shape;8315;p98"/>
            <p:cNvGrpSpPr/>
            <p:nvPr/>
          </p:nvGrpSpPr>
          <p:grpSpPr>
            <a:xfrm>
              <a:off x="5830645" y="1256617"/>
              <a:ext cx="259743" cy="269909"/>
              <a:chOff x="5830645" y="1256617"/>
              <a:chExt cx="259743" cy="269909"/>
            </a:xfrm>
          </p:grpSpPr>
          <p:sp>
            <p:nvSpPr>
              <p:cNvPr id="8316" name="Google Shape;8316;p9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98"/>
            <p:cNvGrpSpPr/>
            <p:nvPr/>
          </p:nvGrpSpPr>
          <p:grpSpPr>
            <a:xfrm>
              <a:off x="6101293" y="1256617"/>
              <a:ext cx="259692" cy="269909"/>
              <a:chOff x="6101293" y="1256617"/>
              <a:chExt cx="259692" cy="269909"/>
            </a:xfrm>
          </p:grpSpPr>
          <p:sp>
            <p:nvSpPr>
              <p:cNvPr id="8319" name="Google Shape;8319;p9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98"/>
            <p:cNvGrpSpPr/>
            <p:nvPr/>
          </p:nvGrpSpPr>
          <p:grpSpPr>
            <a:xfrm>
              <a:off x="5830645" y="1539749"/>
              <a:ext cx="259692" cy="269909"/>
              <a:chOff x="5830645" y="1539749"/>
              <a:chExt cx="259692" cy="269909"/>
            </a:xfrm>
          </p:grpSpPr>
          <p:sp>
            <p:nvSpPr>
              <p:cNvPr id="8322" name="Google Shape;8322;p9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98"/>
            <p:cNvGrpSpPr/>
            <p:nvPr/>
          </p:nvGrpSpPr>
          <p:grpSpPr>
            <a:xfrm>
              <a:off x="6101293" y="1539749"/>
              <a:ext cx="259692" cy="269909"/>
              <a:chOff x="6101293" y="1539749"/>
              <a:chExt cx="259692" cy="269909"/>
            </a:xfrm>
          </p:grpSpPr>
          <p:sp>
            <p:nvSpPr>
              <p:cNvPr id="8325" name="Google Shape;8325;p9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9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7" name="Google Shape;8327;p9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98"/>
          <p:cNvGrpSpPr/>
          <p:nvPr/>
        </p:nvGrpSpPr>
        <p:grpSpPr>
          <a:xfrm>
            <a:off x="714444" y="2707052"/>
            <a:ext cx="1452955" cy="621360"/>
            <a:chOff x="732422" y="2990152"/>
            <a:chExt cx="1337773" cy="572102"/>
          </a:xfrm>
        </p:grpSpPr>
        <p:sp>
          <p:nvSpPr>
            <p:cNvPr id="8329" name="Google Shape;8329;p9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9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9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9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9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8" name="Shape 8338"/>
        <p:cNvGrpSpPr/>
        <p:nvPr/>
      </p:nvGrpSpPr>
      <p:grpSpPr>
        <a:xfrm>
          <a:off x="0" y="0"/>
          <a:ext cx="0" cy="0"/>
          <a:chOff x="0" y="0"/>
          <a:chExt cx="0" cy="0"/>
        </a:xfrm>
      </p:grpSpPr>
      <p:grpSp>
        <p:nvGrpSpPr>
          <p:cNvPr id="8339" name="Google Shape;8339;p99"/>
          <p:cNvGrpSpPr/>
          <p:nvPr/>
        </p:nvGrpSpPr>
        <p:grpSpPr>
          <a:xfrm>
            <a:off x="708579" y="965872"/>
            <a:ext cx="1636117" cy="1526144"/>
            <a:chOff x="729238" y="1179665"/>
            <a:chExt cx="1636117" cy="1526144"/>
          </a:xfrm>
        </p:grpSpPr>
        <p:grpSp>
          <p:nvGrpSpPr>
            <p:cNvPr id="8340" name="Google Shape;8340;p99"/>
            <p:cNvGrpSpPr/>
            <p:nvPr/>
          </p:nvGrpSpPr>
          <p:grpSpPr>
            <a:xfrm>
              <a:off x="729238" y="1179665"/>
              <a:ext cx="80700" cy="1526144"/>
              <a:chOff x="729238" y="1179665"/>
              <a:chExt cx="80700" cy="1526144"/>
            </a:xfrm>
          </p:grpSpPr>
          <p:sp>
            <p:nvSpPr>
              <p:cNvPr id="8341" name="Google Shape;8341;p9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9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9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99"/>
            <p:cNvGrpSpPr/>
            <p:nvPr/>
          </p:nvGrpSpPr>
          <p:grpSpPr>
            <a:xfrm>
              <a:off x="903098" y="1179665"/>
              <a:ext cx="80700" cy="1526144"/>
              <a:chOff x="903098" y="1179665"/>
              <a:chExt cx="80700" cy="1526144"/>
            </a:xfrm>
          </p:grpSpPr>
          <p:sp>
            <p:nvSpPr>
              <p:cNvPr id="8352" name="Google Shape;8352;p9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9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9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9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99"/>
            <p:cNvGrpSpPr/>
            <p:nvPr/>
          </p:nvGrpSpPr>
          <p:grpSpPr>
            <a:xfrm>
              <a:off x="1076958" y="1179665"/>
              <a:ext cx="80700" cy="1526144"/>
              <a:chOff x="1076958" y="1179665"/>
              <a:chExt cx="80700" cy="1526144"/>
            </a:xfrm>
          </p:grpSpPr>
          <p:sp>
            <p:nvSpPr>
              <p:cNvPr id="8363" name="Google Shape;8363;p9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9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9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9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99"/>
            <p:cNvGrpSpPr/>
            <p:nvPr/>
          </p:nvGrpSpPr>
          <p:grpSpPr>
            <a:xfrm>
              <a:off x="1247707" y="1179665"/>
              <a:ext cx="80700" cy="1526144"/>
              <a:chOff x="1247707" y="1179665"/>
              <a:chExt cx="80700" cy="1526144"/>
            </a:xfrm>
          </p:grpSpPr>
          <p:sp>
            <p:nvSpPr>
              <p:cNvPr id="8374" name="Google Shape;8374;p9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9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9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9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99"/>
            <p:cNvGrpSpPr/>
            <p:nvPr/>
          </p:nvGrpSpPr>
          <p:grpSpPr>
            <a:xfrm>
              <a:off x="1421567" y="1179665"/>
              <a:ext cx="80700" cy="1526144"/>
              <a:chOff x="1421567" y="1179665"/>
              <a:chExt cx="80700" cy="1526144"/>
            </a:xfrm>
          </p:grpSpPr>
          <p:sp>
            <p:nvSpPr>
              <p:cNvPr id="8385" name="Google Shape;8385;p9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9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9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9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99"/>
            <p:cNvGrpSpPr/>
            <p:nvPr/>
          </p:nvGrpSpPr>
          <p:grpSpPr>
            <a:xfrm>
              <a:off x="1592327" y="1179665"/>
              <a:ext cx="80700" cy="1526144"/>
              <a:chOff x="1592327" y="1179665"/>
              <a:chExt cx="80700" cy="1526144"/>
            </a:xfrm>
          </p:grpSpPr>
          <p:sp>
            <p:nvSpPr>
              <p:cNvPr id="8396" name="Google Shape;8396;p9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9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9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9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9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99"/>
            <p:cNvGrpSpPr/>
            <p:nvPr/>
          </p:nvGrpSpPr>
          <p:grpSpPr>
            <a:xfrm>
              <a:off x="1766187" y="1179665"/>
              <a:ext cx="80700" cy="1526144"/>
              <a:chOff x="1766187" y="1179665"/>
              <a:chExt cx="80700" cy="1526144"/>
            </a:xfrm>
          </p:grpSpPr>
          <p:sp>
            <p:nvSpPr>
              <p:cNvPr id="8407" name="Google Shape;8407;p9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9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9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9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9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9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99"/>
            <p:cNvGrpSpPr/>
            <p:nvPr/>
          </p:nvGrpSpPr>
          <p:grpSpPr>
            <a:xfrm>
              <a:off x="1936935" y="1179665"/>
              <a:ext cx="80700" cy="1526144"/>
              <a:chOff x="1936935" y="1179665"/>
              <a:chExt cx="80700" cy="1526144"/>
            </a:xfrm>
          </p:grpSpPr>
          <p:sp>
            <p:nvSpPr>
              <p:cNvPr id="8418" name="Google Shape;8418;p9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9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9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9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9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9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9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99"/>
            <p:cNvGrpSpPr/>
            <p:nvPr/>
          </p:nvGrpSpPr>
          <p:grpSpPr>
            <a:xfrm>
              <a:off x="2110795" y="1179665"/>
              <a:ext cx="80700" cy="1526144"/>
              <a:chOff x="2110795" y="1179665"/>
              <a:chExt cx="80700" cy="1526144"/>
            </a:xfrm>
          </p:grpSpPr>
          <p:sp>
            <p:nvSpPr>
              <p:cNvPr id="8429" name="Google Shape;8429;p9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9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9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9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9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9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99"/>
            <p:cNvGrpSpPr/>
            <p:nvPr/>
          </p:nvGrpSpPr>
          <p:grpSpPr>
            <a:xfrm>
              <a:off x="2284655" y="1179665"/>
              <a:ext cx="80700" cy="1526144"/>
              <a:chOff x="2284655" y="1179665"/>
              <a:chExt cx="80700" cy="1526144"/>
            </a:xfrm>
          </p:grpSpPr>
          <p:sp>
            <p:nvSpPr>
              <p:cNvPr id="8440" name="Google Shape;8440;p9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9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9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9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9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9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9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9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0" name="Google Shape;8450;p99"/>
          <p:cNvGrpSpPr/>
          <p:nvPr/>
        </p:nvGrpSpPr>
        <p:grpSpPr>
          <a:xfrm>
            <a:off x="2603245" y="985011"/>
            <a:ext cx="1364248" cy="1102133"/>
            <a:chOff x="2623904" y="1198803"/>
            <a:chExt cx="1364248" cy="1102133"/>
          </a:xfrm>
        </p:grpSpPr>
        <p:grpSp>
          <p:nvGrpSpPr>
            <p:cNvPr id="8451" name="Google Shape;8451;p99"/>
            <p:cNvGrpSpPr/>
            <p:nvPr/>
          </p:nvGrpSpPr>
          <p:grpSpPr>
            <a:xfrm>
              <a:off x="2623907" y="1198803"/>
              <a:ext cx="1364245" cy="273000"/>
              <a:chOff x="2623907" y="1198803"/>
              <a:chExt cx="1364245" cy="273000"/>
            </a:xfrm>
          </p:grpSpPr>
          <p:sp>
            <p:nvSpPr>
              <p:cNvPr id="8452" name="Google Shape;8452;p9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9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9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9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9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99"/>
            <p:cNvGrpSpPr/>
            <p:nvPr/>
          </p:nvGrpSpPr>
          <p:grpSpPr>
            <a:xfrm>
              <a:off x="2623904" y="1476964"/>
              <a:ext cx="1364245" cy="273000"/>
              <a:chOff x="2623904" y="1476964"/>
              <a:chExt cx="1364245" cy="273000"/>
            </a:xfrm>
          </p:grpSpPr>
          <p:sp>
            <p:nvSpPr>
              <p:cNvPr id="8458" name="Google Shape;8458;p9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9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9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99"/>
            <p:cNvGrpSpPr/>
            <p:nvPr/>
          </p:nvGrpSpPr>
          <p:grpSpPr>
            <a:xfrm>
              <a:off x="2623907" y="1749775"/>
              <a:ext cx="1364245" cy="273000"/>
              <a:chOff x="2623907" y="1749775"/>
              <a:chExt cx="1364245" cy="273000"/>
            </a:xfrm>
          </p:grpSpPr>
          <p:sp>
            <p:nvSpPr>
              <p:cNvPr id="8464" name="Google Shape;8464;p9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9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9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9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99"/>
            <p:cNvGrpSpPr/>
            <p:nvPr/>
          </p:nvGrpSpPr>
          <p:grpSpPr>
            <a:xfrm>
              <a:off x="2623904" y="2027936"/>
              <a:ext cx="1364245" cy="273000"/>
              <a:chOff x="2623904" y="2027936"/>
              <a:chExt cx="1364245" cy="273000"/>
            </a:xfrm>
          </p:grpSpPr>
          <p:sp>
            <p:nvSpPr>
              <p:cNvPr id="8470" name="Google Shape;8470;p9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9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9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9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9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5" name="Google Shape;8475;p99"/>
          <p:cNvGrpSpPr/>
          <p:nvPr/>
        </p:nvGrpSpPr>
        <p:grpSpPr>
          <a:xfrm>
            <a:off x="2592706" y="2444193"/>
            <a:ext cx="1387541" cy="159124"/>
            <a:chOff x="3200660" y="2180272"/>
            <a:chExt cx="2563824" cy="378237"/>
          </a:xfrm>
        </p:grpSpPr>
        <p:sp>
          <p:nvSpPr>
            <p:cNvPr id="8476" name="Google Shape;8476;p9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9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9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9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9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9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9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9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9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9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9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9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9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9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99"/>
          <p:cNvGrpSpPr/>
          <p:nvPr/>
        </p:nvGrpSpPr>
        <p:grpSpPr>
          <a:xfrm>
            <a:off x="2589231" y="2722018"/>
            <a:ext cx="1390502" cy="159625"/>
            <a:chOff x="3530150" y="2790075"/>
            <a:chExt cx="1962600" cy="225300"/>
          </a:xfrm>
        </p:grpSpPr>
        <p:sp>
          <p:nvSpPr>
            <p:cNvPr id="8495" name="Google Shape;8495;p9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9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99"/>
          <p:cNvGrpSpPr/>
          <p:nvPr/>
        </p:nvGrpSpPr>
        <p:grpSpPr>
          <a:xfrm>
            <a:off x="2589884" y="3000344"/>
            <a:ext cx="1411629" cy="153761"/>
            <a:chOff x="3558802" y="4011427"/>
            <a:chExt cx="1866000" cy="111300"/>
          </a:xfrm>
        </p:grpSpPr>
        <p:sp>
          <p:nvSpPr>
            <p:cNvPr id="8498" name="Google Shape;8498;p9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9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99"/>
          <p:cNvGrpSpPr/>
          <p:nvPr/>
        </p:nvGrpSpPr>
        <p:grpSpPr>
          <a:xfrm>
            <a:off x="2589576" y="2205744"/>
            <a:ext cx="1383503" cy="119749"/>
            <a:chOff x="3465975" y="2270276"/>
            <a:chExt cx="1986364" cy="171929"/>
          </a:xfrm>
        </p:grpSpPr>
        <p:sp>
          <p:nvSpPr>
            <p:cNvPr id="8501" name="Google Shape;8501;p9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9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9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9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99"/>
          <p:cNvGrpSpPr/>
          <p:nvPr/>
        </p:nvGrpSpPr>
        <p:grpSpPr>
          <a:xfrm>
            <a:off x="2600584" y="3569394"/>
            <a:ext cx="1369531" cy="195460"/>
            <a:chOff x="723300" y="4253549"/>
            <a:chExt cx="2276482" cy="324900"/>
          </a:xfrm>
        </p:grpSpPr>
        <p:sp>
          <p:nvSpPr>
            <p:cNvPr id="8510" name="Google Shape;8510;p9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9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9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9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9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99"/>
          <p:cNvGrpSpPr/>
          <p:nvPr/>
        </p:nvGrpSpPr>
        <p:grpSpPr>
          <a:xfrm>
            <a:off x="2590145" y="3270574"/>
            <a:ext cx="1389066" cy="180119"/>
            <a:chOff x="705948" y="3788465"/>
            <a:chExt cx="2308953" cy="299400"/>
          </a:xfrm>
        </p:grpSpPr>
        <p:sp>
          <p:nvSpPr>
            <p:cNvPr id="8516" name="Google Shape;8516;p9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9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9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9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9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99"/>
          <p:cNvGrpSpPr/>
          <p:nvPr/>
        </p:nvGrpSpPr>
        <p:grpSpPr>
          <a:xfrm>
            <a:off x="2638082" y="3883554"/>
            <a:ext cx="1304609" cy="294074"/>
            <a:chOff x="2658741" y="4097347"/>
            <a:chExt cx="1304609" cy="294074"/>
          </a:xfrm>
        </p:grpSpPr>
        <p:grpSp>
          <p:nvGrpSpPr>
            <p:cNvPr id="8522" name="Google Shape;8522;p99"/>
            <p:cNvGrpSpPr/>
            <p:nvPr/>
          </p:nvGrpSpPr>
          <p:grpSpPr>
            <a:xfrm>
              <a:off x="2658741" y="4097347"/>
              <a:ext cx="118572" cy="294074"/>
              <a:chOff x="3343310" y="4475555"/>
              <a:chExt cx="127717" cy="316753"/>
            </a:xfrm>
          </p:grpSpPr>
          <p:sp>
            <p:nvSpPr>
              <p:cNvPr id="8523" name="Google Shape;8523;p9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99"/>
            <p:cNvGrpSpPr/>
            <p:nvPr/>
          </p:nvGrpSpPr>
          <p:grpSpPr>
            <a:xfrm>
              <a:off x="3815519" y="4098388"/>
              <a:ext cx="147831" cy="291991"/>
              <a:chOff x="3527539" y="4476677"/>
              <a:chExt cx="159232" cy="314510"/>
            </a:xfrm>
          </p:grpSpPr>
          <p:sp>
            <p:nvSpPr>
              <p:cNvPr id="8526" name="Google Shape;8526;p9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9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99"/>
            <p:cNvGrpSpPr/>
            <p:nvPr/>
          </p:nvGrpSpPr>
          <p:grpSpPr>
            <a:xfrm>
              <a:off x="3511696" y="4098388"/>
              <a:ext cx="147831" cy="291991"/>
              <a:chOff x="3527539" y="4476677"/>
              <a:chExt cx="159232" cy="314510"/>
            </a:xfrm>
          </p:grpSpPr>
          <p:sp>
            <p:nvSpPr>
              <p:cNvPr id="8529" name="Google Shape;8529;p9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9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99"/>
            <p:cNvGrpSpPr/>
            <p:nvPr/>
          </p:nvGrpSpPr>
          <p:grpSpPr>
            <a:xfrm>
              <a:off x="3207874" y="4098388"/>
              <a:ext cx="147831" cy="291991"/>
              <a:chOff x="3527539" y="4476677"/>
              <a:chExt cx="159232" cy="314510"/>
            </a:xfrm>
          </p:grpSpPr>
          <p:sp>
            <p:nvSpPr>
              <p:cNvPr id="8532" name="Google Shape;8532;p9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9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99"/>
            <p:cNvGrpSpPr/>
            <p:nvPr/>
          </p:nvGrpSpPr>
          <p:grpSpPr>
            <a:xfrm>
              <a:off x="2933305" y="4097347"/>
              <a:ext cx="118572" cy="294074"/>
              <a:chOff x="3343310" y="4475555"/>
              <a:chExt cx="127717" cy="316753"/>
            </a:xfrm>
          </p:grpSpPr>
          <p:sp>
            <p:nvSpPr>
              <p:cNvPr id="8535" name="Google Shape;8535;p9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9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7" name="Google Shape;8537;p99"/>
          <p:cNvGrpSpPr/>
          <p:nvPr/>
        </p:nvGrpSpPr>
        <p:grpSpPr>
          <a:xfrm>
            <a:off x="4256912" y="1866676"/>
            <a:ext cx="1433821" cy="191501"/>
            <a:chOff x="4273350" y="2080469"/>
            <a:chExt cx="1433821" cy="191501"/>
          </a:xfrm>
        </p:grpSpPr>
        <p:grpSp>
          <p:nvGrpSpPr>
            <p:cNvPr id="8538" name="Google Shape;8538;p99"/>
            <p:cNvGrpSpPr/>
            <p:nvPr/>
          </p:nvGrpSpPr>
          <p:grpSpPr>
            <a:xfrm>
              <a:off x="4273350" y="2080469"/>
              <a:ext cx="1433821" cy="0"/>
              <a:chOff x="5224975" y="2962250"/>
              <a:chExt cx="1544400" cy="0"/>
            </a:xfrm>
          </p:grpSpPr>
          <p:cxnSp>
            <p:nvCxnSpPr>
              <p:cNvPr id="8539" name="Google Shape;8539;p9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40" name="Google Shape;8540;p9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541" name="Google Shape;8541;p99"/>
            <p:cNvGrpSpPr/>
            <p:nvPr/>
          </p:nvGrpSpPr>
          <p:grpSpPr>
            <a:xfrm>
              <a:off x="4273350" y="2271969"/>
              <a:ext cx="1433821" cy="0"/>
              <a:chOff x="5224975" y="2962250"/>
              <a:chExt cx="1544400" cy="0"/>
            </a:xfrm>
          </p:grpSpPr>
          <p:cxnSp>
            <p:nvCxnSpPr>
              <p:cNvPr id="8542" name="Google Shape;8542;p9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43" name="Google Shape;8543;p9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544" name="Google Shape;8544;p99"/>
          <p:cNvGrpSpPr/>
          <p:nvPr/>
        </p:nvGrpSpPr>
        <p:grpSpPr>
          <a:xfrm>
            <a:off x="4258467" y="969244"/>
            <a:ext cx="1430711" cy="743389"/>
            <a:chOff x="5159450" y="1919950"/>
            <a:chExt cx="1541050" cy="862500"/>
          </a:xfrm>
        </p:grpSpPr>
        <p:sp>
          <p:nvSpPr>
            <p:cNvPr id="8545" name="Google Shape;8545;p9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46" name="Google Shape;8546;p99"/>
            <p:cNvGrpSpPr/>
            <p:nvPr/>
          </p:nvGrpSpPr>
          <p:grpSpPr>
            <a:xfrm>
              <a:off x="5159450" y="1919950"/>
              <a:ext cx="1541050" cy="862500"/>
              <a:chOff x="5159450" y="1919950"/>
              <a:chExt cx="1541050" cy="862500"/>
            </a:xfrm>
          </p:grpSpPr>
          <p:cxnSp>
            <p:nvCxnSpPr>
              <p:cNvPr id="8547" name="Google Shape;8547;p9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48" name="Google Shape;8548;p9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49" name="Google Shape;8549;p99"/>
          <p:cNvGrpSpPr/>
          <p:nvPr/>
        </p:nvGrpSpPr>
        <p:grpSpPr>
          <a:xfrm>
            <a:off x="4248581" y="2192571"/>
            <a:ext cx="1450484" cy="1052087"/>
            <a:chOff x="5230575" y="1554475"/>
            <a:chExt cx="2137150" cy="1550150"/>
          </a:xfrm>
        </p:grpSpPr>
        <p:sp>
          <p:nvSpPr>
            <p:cNvPr id="8550" name="Google Shape;8550;p9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9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9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9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9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9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99"/>
          <p:cNvGrpSpPr/>
          <p:nvPr/>
        </p:nvGrpSpPr>
        <p:grpSpPr>
          <a:xfrm rot="10800000">
            <a:off x="4265131" y="3284761"/>
            <a:ext cx="1417383" cy="887946"/>
            <a:chOff x="5645403" y="2920021"/>
            <a:chExt cx="2650800" cy="2180614"/>
          </a:xfrm>
        </p:grpSpPr>
        <p:sp>
          <p:nvSpPr>
            <p:cNvPr id="8564" name="Google Shape;8564;p9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5" name="Google Shape;8565;p99"/>
            <p:cNvCxnSpPr>
              <a:stCxn id="856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66" name="Google Shape;8566;p9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7" name="Google Shape;8567;p99"/>
            <p:cNvCxnSpPr>
              <a:endCxn id="8566"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568" name="Google Shape;8568;p9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9" name="Google Shape;8569;p99"/>
            <p:cNvCxnSpPr>
              <a:stCxn id="8568"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70" name="Google Shape;8570;p9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1" name="Google Shape;8571;p99"/>
            <p:cNvCxnSpPr>
              <a:endCxn id="857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72" name="Google Shape;8572;p99"/>
          <p:cNvGrpSpPr/>
          <p:nvPr/>
        </p:nvGrpSpPr>
        <p:grpSpPr>
          <a:xfrm>
            <a:off x="7365491" y="2188116"/>
            <a:ext cx="1071743" cy="1021579"/>
            <a:chOff x="7189833" y="2022667"/>
            <a:chExt cx="1251159" cy="1192597"/>
          </a:xfrm>
        </p:grpSpPr>
        <p:sp>
          <p:nvSpPr>
            <p:cNvPr id="8573" name="Google Shape;8573;p9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99"/>
          <p:cNvGrpSpPr/>
          <p:nvPr/>
        </p:nvGrpSpPr>
        <p:grpSpPr>
          <a:xfrm>
            <a:off x="706762" y="2614523"/>
            <a:ext cx="1695374" cy="1560837"/>
            <a:chOff x="727421" y="2828315"/>
            <a:chExt cx="1695374" cy="1560837"/>
          </a:xfrm>
        </p:grpSpPr>
        <p:grpSp>
          <p:nvGrpSpPr>
            <p:cNvPr id="8578" name="Google Shape;8578;p99"/>
            <p:cNvGrpSpPr/>
            <p:nvPr/>
          </p:nvGrpSpPr>
          <p:grpSpPr>
            <a:xfrm>
              <a:off x="819108" y="2882501"/>
              <a:ext cx="103104" cy="1426186"/>
              <a:chOff x="4674013" y="3100904"/>
              <a:chExt cx="122758" cy="1698043"/>
            </a:xfrm>
          </p:grpSpPr>
          <p:sp>
            <p:nvSpPr>
              <p:cNvPr id="8579" name="Google Shape;8579;p9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9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9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9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9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99"/>
            <p:cNvGrpSpPr/>
            <p:nvPr/>
          </p:nvGrpSpPr>
          <p:grpSpPr>
            <a:xfrm>
              <a:off x="1062475" y="2882501"/>
              <a:ext cx="103104" cy="1426186"/>
              <a:chOff x="4940438" y="3100904"/>
              <a:chExt cx="122758" cy="1698043"/>
            </a:xfrm>
          </p:grpSpPr>
          <p:sp>
            <p:nvSpPr>
              <p:cNvPr id="8587" name="Google Shape;8587;p9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9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9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9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9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9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9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99"/>
            <p:cNvGrpSpPr/>
            <p:nvPr/>
          </p:nvGrpSpPr>
          <p:grpSpPr>
            <a:xfrm>
              <a:off x="1299324" y="2882501"/>
              <a:ext cx="103104" cy="1426186"/>
              <a:chOff x="5206863" y="3100904"/>
              <a:chExt cx="122758" cy="1698043"/>
            </a:xfrm>
          </p:grpSpPr>
          <p:sp>
            <p:nvSpPr>
              <p:cNvPr id="8595" name="Google Shape;8595;p9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9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9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9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9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99"/>
            <p:cNvGrpSpPr/>
            <p:nvPr/>
          </p:nvGrpSpPr>
          <p:grpSpPr>
            <a:xfrm>
              <a:off x="1786057" y="2882501"/>
              <a:ext cx="103104" cy="1426186"/>
              <a:chOff x="6006138" y="3143629"/>
              <a:chExt cx="122758" cy="1698043"/>
            </a:xfrm>
          </p:grpSpPr>
          <p:sp>
            <p:nvSpPr>
              <p:cNvPr id="8603" name="Google Shape;8603;p9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9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9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9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9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9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9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99"/>
            <p:cNvGrpSpPr/>
            <p:nvPr/>
          </p:nvGrpSpPr>
          <p:grpSpPr>
            <a:xfrm>
              <a:off x="2029422" y="2882501"/>
              <a:ext cx="103104" cy="1426186"/>
              <a:chOff x="6805413" y="3100904"/>
              <a:chExt cx="122758" cy="1698043"/>
            </a:xfrm>
          </p:grpSpPr>
          <p:sp>
            <p:nvSpPr>
              <p:cNvPr id="8611" name="Google Shape;8611;p9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9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9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9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9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9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9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99"/>
            <p:cNvGrpSpPr/>
            <p:nvPr/>
          </p:nvGrpSpPr>
          <p:grpSpPr>
            <a:xfrm>
              <a:off x="727421" y="2828315"/>
              <a:ext cx="1695374" cy="1560837"/>
              <a:chOff x="734799" y="2782450"/>
              <a:chExt cx="1571100" cy="1577400"/>
            </a:xfrm>
          </p:grpSpPr>
          <p:cxnSp>
            <p:nvCxnSpPr>
              <p:cNvPr id="8619" name="Google Shape;8619;p9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620" name="Google Shape;8620;p9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621" name="Google Shape;8621;p99"/>
            <p:cNvGrpSpPr/>
            <p:nvPr/>
          </p:nvGrpSpPr>
          <p:grpSpPr>
            <a:xfrm>
              <a:off x="2272795" y="2882501"/>
              <a:ext cx="103104" cy="1426186"/>
              <a:chOff x="5206863" y="3100904"/>
              <a:chExt cx="122758" cy="1698043"/>
            </a:xfrm>
          </p:grpSpPr>
          <p:sp>
            <p:nvSpPr>
              <p:cNvPr id="8622" name="Google Shape;8622;p9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9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9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9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9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9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9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99"/>
            <p:cNvGrpSpPr/>
            <p:nvPr/>
          </p:nvGrpSpPr>
          <p:grpSpPr>
            <a:xfrm>
              <a:off x="1542694" y="2882501"/>
              <a:ext cx="103104" cy="1426186"/>
              <a:chOff x="6006138" y="3143629"/>
              <a:chExt cx="122758" cy="1698043"/>
            </a:xfrm>
          </p:grpSpPr>
          <p:sp>
            <p:nvSpPr>
              <p:cNvPr id="8630" name="Google Shape;8630;p9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9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9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9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9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9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9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7" name="Google Shape;8637;p99"/>
          <p:cNvGrpSpPr/>
          <p:nvPr/>
        </p:nvGrpSpPr>
        <p:grpSpPr>
          <a:xfrm>
            <a:off x="5915341" y="2192094"/>
            <a:ext cx="1248543" cy="1025319"/>
            <a:chOff x="5183758" y="1210600"/>
            <a:chExt cx="3605380" cy="2960783"/>
          </a:xfrm>
        </p:grpSpPr>
        <p:sp>
          <p:nvSpPr>
            <p:cNvPr id="8638" name="Google Shape;8638;p9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9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9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9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2" name="Google Shape;8642;p9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643" name="Google Shape;8643;p9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644" name="Google Shape;8644;p9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645" name="Google Shape;8645;p9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46" name="Google Shape;8646;p9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99"/>
          <p:cNvGrpSpPr/>
          <p:nvPr/>
        </p:nvGrpSpPr>
        <p:grpSpPr>
          <a:xfrm>
            <a:off x="5772403" y="3330411"/>
            <a:ext cx="2664831" cy="843440"/>
            <a:chOff x="5916567" y="1099697"/>
            <a:chExt cx="2556683" cy="809211"/>
          </a:xfrm>
        </p:grpSpPr>
        <p:sp>
          <p:nvSpPr>
            <p:cNvPr id="8648" name="Google Shape;8648;p9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9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9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9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9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9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9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9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99"/>
          <p:cNvGrpSpPr/>
          <p:nvPr/>
        </p:nvGrpSpPr>
        <p:grpSpPr>
          <a:xfrm>
            <a:off x="5879943" y="979270"/>
            <a:ext cx="1299851" cy="1023338"/>
            <a:chOff x="5900602" y="1193063"/>
            <a:chExt cx="1299851" cy="1023338"/>
          </a:xfrm>
        </p:grpSpPr>
        <p:grpSp>
          <p:nvGrpSpPr>
            <p:cNvPr id="8657" name="Google Shape;8657;p99"/>
            <p:cNvGrpSpPr/>
            <p:nvPr/>
          </p:nvGrpSpPr>
          <p:grpSpPr>
            <a:xfrm>
              <a:off x="6743564" y="1193063"/>
              <a:ext cx="456889" cy="700379"/>
              <a:chOff x="6743564" y="1193063"/>
              <a:chExt cx="456889" cy="700379"/>
            </a:xfrm>
          </p:grpSpPr>
          <p:grpSp>
            <p:nvGrpSpPr>
              <p:cNvPr id="8658" name="Google Shape;8658;p99"/>
              <p:cNvGrpSpPr/>
              <p:nvPr/>
            </p:nvGrpSpPr>
            <p:grpSpPr>
              <a:xfrm>
                <a:off x="6743564" y="1690731"/>
                <a:ext cx="214402" cy="202710"/>
                <a:chOff x="6743564" y="1690731"/>
                <a:chExt cx="214402" cy="202710"/>
              </a:xfrm>
            </p:grpSpPr>
            <p:sp>
              <p:nvSpPr>
                <p:cNvPr id="8659" name="Google Shape;8659;p9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9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99"/>
              <p:cNvGrpSpPr/>
              <p:nvPr/>
            </p:nvGrpSpPr>
            <p:grpSpPr>
              <a:xfrm>
                <a:off x="6915505" y="1193063"/>
                <a:ext cx="284947" cy="589637"/>
                <a:chOff x="6915505" y="1193063"/>
                <a:chExt cx="284947" cy="589637"/>
              </a:xfrm>
            </p:grpSpPr>
            <p:sp>
              <p:nvSpPr>
                <p:cNvPr id="8662" name="Google Shape;8662;p9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3" name="Google Shape;8663;p9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64" name="Google Shape;8664;p99"/>
            <p:cNvGrpSpPr/>
            <p:nvPr/>
          </p:nvGrpSpPr>
          <p:grpSpPr>
            <a:xfrm>
              <a:off x="6520337" y="1193063"/>
              <a:ext cx="341815" cy="801589"/>
              <a:chOff x="6520337" y="1193063"/>
              <a:chExt cx="341815" cy="801589"/>
            </a:xfrm>
          </p:grpSpPr>
          <p:grpSp>
            <p:nvGrpSpPr>
              <p:cNvPr id="8665" name="Google Shape;8665;p99"/>
              <p:cNvGrpSpPr/>
              <p:nvPr/>
            </p:nvGrpSpPr>
            <p:grpSpPr>
              <a:xfrm>
                <a:off x="6520337" y="1589527"/>
                <a:ext cx="213950" cy="405125"/>
                <a:chOff x="6520337" y="1589527"/>
                <a:chExt cx="213950" cy="405125"/>
              </a:xfrm>
            </p:grpSpPr>
            <p:sp>
              <p:nvSpPr>
                <p:cNvPr id="8666" name="Google Shape;8666;p9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9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99"/>
              <p:cNvGrpSpPr/>
              <p:nvPr/>
            </p:nvGrpSpPr>
            <p:grpSpPr>
              <a:xfrm>
                <a:off x="6577204" y="1193063"/>
                <a:ext cx="284947" cy="453562"/>
                <a:chOff x="6577204" y="1193063"/>
                <a:chExt cx="284947" cy="453562"/>
              </a:xfrm>
            </p:grpSpPr>
            <p:sp>
              <p:nvSpPr>
                <p:cNvPr id="8669" name="Google Shape;8669;p9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0" name="Google Shape;8670;p9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71" name="Google Shape;8671;p99"/>
            <p:cNvGrpSpPr/>
            <p:nvPr/>
          </p:nvGrpSpPr>
          <p:grpSpPr>
            <a:xfrm>
              <a:off x="6238903" y="1193063"/>
              <a:ext cx="300475" cy="901782"/>
              <a:chOff x="6238903" y="1193063"/>
              <a:chExt cx="300475" cy="901782"/>
            </a:xfrm>
          </p:grpSpPr>
          <p:grpSp>
            <p:nvGrpSpPr>
              <p:cNvPr id="8672" name="Google Shape;8672;p99"/>
              <p:cNvGrpSpPr/>
              <p:nvPr/>
            </p:nvGrpSpPr>
            <p:grpSpPr>
              <a:xfrm>
                <a:off x="6290865" y="1489315"/>
                <a:ext cx="248514" cy="605530"/>
                <a:chOff x="6290865" y="1489315"/>
                <a:chExt cx="248514" cy="605530"/>
              </a:xfrm>
            </p:grpSpPr>
            <p:sp>
              <p:nvSpPr>
                <p:cNvPr id="8673" name="Google Shape;8673;p9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9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99"/>
              <p:cNvGrpSpPr/>
              <p:nvPr/>
            </p:nvGrpSpPr>
            <p:grpSpPr>
              <a:xfrm>
                <a:off x="6238903" y="1193063"/>
                <a:ext cx="284947" cy="327512"/>
                <a:chOff x="6238903" y="1193063"/>
                <a:chExt cx="284947" cy="327512"/>
              </a:xfrm>
            </p:grpSpPr>
            <p:sp>
              <p:nvSpPr>
                <p:cNvPr id="8676" name="Google Shape;8676;p9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7" name="Google Shape;8677;p9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78" name="Google Shape;8678;p99"/>
            <p:cNvGrpSpPr/>
            <p:nvPr/>
          </p:nvGrpSpPr>
          <p:grpSpPr>
            <a:xfrm>
              <a:off x="5900602" y="1193063"/>
              <a:ext cx="444345" cy="1023338"/>
              <a:chOff x="5900602" y="1193063"/>
              <a:chExt cx="444345" cy="1023338"/>
            </a:xfrm>
          </p:grpSpPr>
          <p:grpSp>
            <p:nvGrpSpPr>
              <p:cNvPr id="8679" name="Google Shape;8679;p99"/>
              <p:cNvGrpSpPr/>
              <p:nvPr/>
            </p:nvGrpSpPr>
            <p:grpSpPr>
              <a:xfrm>
                <a:off x="6046501" y="1367785"/>
                <a:ext cx="298446" cy="848616"/>
                <a:chOff x="6046501" y="1367785"/>
                <a:chExt cx="298446" cy="848616"/>
              </a:xfrm>
            </p:grpSpPr>
            <p:sp>
              <p:nvSpPr>
                <p:cNvPr id="8680" name="Google Shape;8680;p9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9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99"/>
              <p:cNvGrpSpPr/>
              <p:nvPr/>
            </p:nvGrpSpPr>
            <p:grpSpPr>
              <a:xfrm>
                <a:off x="5900602" y="1193063"/>
                <a:ext cx="284947" cy="182312"/>
                <a:chOff x="5900602" y="1193063"/>
                <a:chExt cx="284947" cy="182312"/>
              </a:xfrm>
            </p:grpSpPr>
            <p:sp>
              <p:nvSpPr>
                <p:cNvPr id="8683" name="Google Shape;8683;p9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4" name="Google Shape;8684;p9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85" name="Google Shape;8685;p99"/>
          <p:cNvGrpSpPr/>
          <p:nvPr/>
        </p:nvGrpSpPr>
        <p:grpSpPr>
          <a:xfrm>
            <a:off x="7217825" y="979415"/>
            <a:ext cx="1219413" cy="1051365"/>
            <a:chOff x="7287122" y="1165658"/>
            <a:chExt cx="1219413" cy="1051365"/>
          </a:xfrm>
        </p:grpSpPr>
        <p:grpSp>
          <p:nvGrpSpPr>
            <p:cNvPr id="8686" name="Google Shape;8686;p99"/>
            <p:cNvGrpSpPr/>
            <p:nvPr/>
          </p:nvGrpSpPr>
          <p:grpSpPr>
            <a:xfrm>
              <a:off x="7287122" y="1969723"/>
              <a:ext cx="1219413" cy="247300"/>
              <a:chOff x="7287122" y="1969723"/>
              <a:chExt cx="1219413" cy="247300"/>
            </a:xfrm>
          </p:grpSpPr>
          <p:sp>
            <p:nvSpPr>
              <p:cNvPr id="8687" name="Google Shape;8687;p9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8" name="Google Shape;8688;p99"/>
              <p:cNvGrpSpPr/>
              <p:nvPr/>
            </p:nvGrpSpPr>
            <p:grpSpPr>
              <a:xfrm>
                <a:off x="7287122" y="2063892"/>
                <a:ext cx="1151753" cy="73428"/>
                <a:chOff x="7287122" y="2063892"/>
                <a:chExt cx="1151753" cy="73428"/>
              </a:xfrm>
            </p:grpSpPr>
            <p:sp>
              <p:nvSpPr>
                <p:cNvPr id="8689" name="Google Shape;8689;p9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0" name="Google Shape;8690;p9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91" name="Google Shape;8691;p99"/>
            <p:cNvGrpSpPr/>
            <p:nvPr/>
          </p:nvGrpSpPr>
          <p:grpSpPr>
            <a:xfrm>
              <a:off x="7287122" y="1712201"/>
              <a:ext cx="1219403" cy="246767"/>
              <a:chOff x="7287122" y="1712201"/>
              <a:chExt cx="1219403" cy="246767"/>
            </a:xfrm>
          </p:grpSpPr>
          <p:sp>
            <p:nvSpPr>
              <p:cNvPr id="8692" name="Google Shape;8692;p9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3" name="Google Shape;8693;p99"/>
              <p:cNvGrpSpPr/>
              <p:nvPr/>
            </p:nvGrpSpPr>
            <p:grpSpPr>
              <a:xfrm>
                <a:off x="7287122" y="1842861"/>
                <a:ext cx="1005303" cy="73419"/>
                <a:chOff x="7287122" y="1842861"/>
                <a:chExt cx="1005303" cy="73419"/>
              </a:xfrm>
            </p:grpSpPr>
            <p:sp>
              <p:nvSpPr>
                <p:cNvPr id="8694" name="Google Shape;8694;p9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5" name="Google Shape;8695;p9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96" name="Google Shape;8696;p99"/>
            <p:cNvGrpSpPr/>
            <p:nvPr/>
          </p:nvGrpSpPr>
          <p:grpSpPr>
            <a:xfrm>
              <a:off x="7287122" y="1447520"/>
              <a:ext cx="1219403" cy="286667"/>
              <a:chOff x="7287122" y="1447520"/>
              <a:chExt cx="1219403" cy="286667"/>
            </a:xfrm>
          </p:grpSpPr>
          <p:sp>
            <p:nvSpPr>
              <p:cNvPr id="8697" name="Google Shape;8697;p9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8" name="Google Shape;8698;p99"/>
              <p:cNvGrpSpPr/>
              <p:nvPr/>
            </p:nvGrpSpPr>
            <p:grpSpPr>
              <a:xfrm>
                <a:off x="7287122" y="1581977"/>
                <a:ext cx="852803" cy="73428"/>
                <a:chOff x="7287122" y="1581977"/>
                <a:chExt cx="852803" cy="73428"/>
              </a:xfrm>
            </p:grpSpPr>
            <p:sp>
              <p:nvSpPr>
                <p:cNvPr id="8699" name="Google Shape;8699;p9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0" name="Google Shape;8700;p9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01" name="Google Shape;8701;p99"/>
            <p:cNvGrpSpPr/>
            <p:nvPr/>
          </p:nvGrpSpPr>
          <p:grpSpPr>
            <a:xfrm>
              <a:off x="7287122" y="1165658"/>
              <a:ext cx="1219403" cy="344253"/>
              <a:chOff x="7287122" y="1165658"/>
              <a:chExt cx="1219403" cy="344253"/>
            </a:xfrm>
          </p:grpSpPr>
          <p:sp>
            <p:nvSpPr>
              <p:cNvPr id="8702" name="Google Shape;8702;p9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3" name="Google Shape;8703;p99"/>
              <p:cNvGrpSpPr/>
              <p:nvPr/>
            </p:nvGrpSpPr>
            <p:grpSpPr>
              <a:xfrm>
                <a:off x="7287122" y="1341025"/>
                <a:ext cx="695703" cy="73419"/>
                <a:chOff x="7287122" y="1341025"/>
                <a:chExt cx="695703" cy="73419"/>
              </a:xfrm>
            </p:grpSpPr>
            <p:sp>
              <p:nvSpPr>
                <p:cNvPr id="8704" name="Google Shape;8704;p9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5" name="Google Shape;8705;p9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09" name="Shape 8709"/>
        <p:cNvGrpSpPr/>
        <p:nvPr/>
      </p:nvGrpSpPr>
      <p:grpSpPr>
        <a:xfrm>
          <a:off x="0" y="0"/>
          <a:ext cx="0" cy="0"/>
          <a:chOff x="0" y="0"/>
          <a:chExt cx="0" cy="0"/>
        </a:xfrm>
      </p:grpSpPr>
      <p:grpSp>
        <p:nvGrpSpPr>
          <p:cNvPr id="8710" name="Google Shape;8710;p100"/>
          <p:cNvGrpSpPr/>
          <p:nvPr/>
        </p:nvGrpSpPr>
        <p:grpSpPr>
          <a:xfrm>
            <a:off x="846551" y="2273217"/>
            <a:ext cx="415546" cy="355053"/>
            <a:chOff x="866243" y="2291587"/>
            <a:chExt cx="415546" cy="355053"/>
          </a:xfrm>
        </p:grpSpPr>
        <p:sp>
          <p:nvSpPr>
            <p:cNvPr id="8711" name="Google Shape;8711;p10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0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0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0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0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6" name="Google Shape;8716;p100"/>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7" name="Google Shape;8717;p100"/>
          <p:cNvGrpSpPr/>
          <p:nvPr/>
        </p:nvGrpSpPr>
        <p:grpSpPr>
          <a:xfrm>
            <a:off x="1938828" y="2284205"/>
            <a:ext cx="359213" cy="327807"/>
            <a:chOff x="1958520" y="2302574"/>
            <a:chExt cx="359213" cy="327807"/>
          </a:xfrm>
        </p:grpSpPr>
        <p:sp>
          <p:nvSpPr>
            <p:cNvPr id="8718" name="Google Shape;8718;p10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0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0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100"/>
          <p:cNvGrpSpPr/>
          <p:nvPr/>
        </p:nvGrpSpPr>
        <p:grpSpPr>
          <a:xfrm>
            <a:off x="2560190" y="2269057"/>
            <a:ext cx="207582" cy="359594"/>
            <a:chOff x="2656082" y="2287427"/>
            <a:chExt cx="207582" cy="359594"/>
          </a:xfrm>
        </p:grpSpPr>
        <p:sp>
          <p:nvSpPr>
            <p:cNvPr id="8722" name="Google Shape;8722;p10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0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0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0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100"/>
          <p:cNvGrpSpPr/>
          <p:nvPr/>
        </p:nvGrpSpPr>
        <p:grpSpPr>
          <a:xfrm>
            <a:off x="3029961" y="2303099"/>
            <a:ext cx="362991" cy="290018"/>
            <a:chOff x="3049653" y="2321468"/>
            <a:chExt cx="362991" cy="290018"/>
          </a:xfrm>
        </p:grpSpPr>
        <p:sp>
          <p:nvSpPr>
            <p:cNvPr id="8727" name="Google Shape;8727;p10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0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0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0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100"/>
          <p:cNvGrpSpPr/>
          <p:nvPr/>
        </p:nvGrpSpPr>
        <p:grpSpPr>
          <a:xfrm>
            <a:off x="3544551" y="2271534"/>
            <a:ext cx="422342" cy="355243"/>
            <a:chOff x="3564243" y="2289904"/>
            <a:chExt cx="422342" cy="355243"/>
          </a:xfrm>
        </p:grpSpPr>
        <p:sp>
          <p:nvSpPr>
            <p:cNvPr id="8732" name="Google Shape;8732;p10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0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0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0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0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7" name="Google Shape;8737;p100"/>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8" name="Google Shape;8738;p100"/>
          <p:cNvGrpSpPr/>
          <p:nvPr/>
        </p:nvGrpSpPr>
        <p:grpSpPr>
          <a:xfrm>
            <a:off x="4668202" y="2271344"/>
            <a:ext cx="359594" cy="353909"/>
            <a:chOff x="4687894" y="2289713"/>
            <a:chExt cx="359594" cy="353909"/>
          </a:xfrm>
        </p:grpSpPr>
        <p:sp>
          <p:nvSpPr>
            <p:cNvPr id="8739" name="Google Shape;8739;p10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0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0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2" name="Google Shape;8742;p100"/>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3" name="Google Shape;8743;p100"/>
          <p:cNvGrpSpPr/>
          <p:nvPr/>
        </p:nvGrpSpPr>
        <p:grpSpPr>
          <a:xfrm>
            <a:off x="6352932" y="2289857"/>
            <a:ext cx="263567" cy="317614"/>
            <a:chOff x="6421399" y="2308227"/>
            <a:chExt cx="263567" cy="317614"/>
          </a:xfrm>
        </p:grpSpPr>
        <p:sp>
          <p:nvSpPr>
            <p:cNvPr id="8744" name="Google Shape;8744;p10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0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0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0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100"/>
          <p:cNvGrpSpPr/>
          <p:nvPr/>
        </p:nvGrpSpPr>
        <p:grpSpPr>
          <a:xfrm>
            <a:off x="6850501" y="2277250"/>
            <a:ext cx="360356" cy="343462"/>
            <a:chOff x="6870193" y="2295620"/>
            <a:chExt cx="360356" cy="343462"/>
          </a:xfrm>
        </p:grpSpPr>
        <p:sp>
          <p:nvSpPr>
            <p:cNvPr id="8749" name="Google Shape;8749;p10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0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100"/>
          <p:cNvGrpSpPr/>
          <p:nvPr/>
        </p:nvGrpSpPr>
        <p:grpSpPr>
          <a:xfrm>
            <a:off x="7421773" y="2284490"/>
            <a:ext cx="342192" cy="327140"/>
            <a:chOff x="7441465" y="2302860"/>
            <a:chExt cx="342192" cy="327140"/>
          </a:xfrm>
        </p:grpSpPr>
        <p:sp>
          <p:nvSpPr>
            <p:cNvPr id="8752" name="Google Shape;8752;p10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0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100"/>
          <p:cNvGrpSpPr/>
          <p:nvPr/>
        </p:nvGrpSpPr>
        <p:grpSpPr>
          <a:xfrm>
            <a:off x="7969991" y="2331837"/>
            <a:ext cx="332761" cy="234066"/>
            <a:chOff x="7989683" y="2350207"/>
            <a:chExt cx="332761" cy="234066"/>
          </a:xfrm>
        </p:grpSpPr>
        <p:sp>
          <p:nvSpPr>
            <p:cNvPr id="8755" name="Google Shape;8755;p10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0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0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0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0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0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100"/>
          <p:cNvGrpSpPr/>
          <p:nvPr/>
        </p:nvGrpSpPr>
        <p:grpSpPr>
          <a:xfrm>
            <a:off x="5803602" y="2291381"/>
            <a:ext cx="315327" cy="314978"/>
            <a:chOff x="5823294" y="2309751"/>
            <a:chExt cx="315327" cy="314978"/>
          </a:xfrm>
        </p:grpSpPr>
        <p:sp>
          <p:nvSpPr>
            <p:cNvPr id="8762" name="Google Shape;8762;p10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0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0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0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0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0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0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0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0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0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0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0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0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0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0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0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0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100"/>
          <p:cNvGrpSpPr/>
          <p:nvPr/>
        </p:nvGrpSpPr>
        <p:grpSpPr>
          <a:xfrm>
            <a:off x="2477583" y="2725790"/>
            <a:ext cx="370930" cy="370549"/>
            <a:chOff x="2497275" y="2744159"/>
            <a:chExt cx="370930" cy="370549"/>
          </a:xfrm>
        </p:grpSpPr>
        <p:sp>
          <p:nvSpPr>
            <p:cNvPr id="8780" name="Google Shape;8780;p10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0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0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0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0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0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100"/>
          <p:cNvGrpSpPr/>
          <p:nvPr/>
        </p:nvGrpSpPr>
        <p:grpSpPr>
          <a:xfrm>
            <a:off x="841248" y="2728108"/>
            <a:ext cx="371883" cy="365691"/>
            <a:chOff x="860940" y="2746477"/>
            <a:chExt cx="371883" cy="365691"/>
          </a:xfrm>
        </p:grpSpPr>
        <p:sp>
          <p:nvSpPr>
            <p:cNvPr id="8787" name="Google Shape;8787;p10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0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0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0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0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100"/>
          <p:cNvGrpSpPr/>
          <p:nvPr/>
        </p:nvGrpSpPr>
        <p:grpSpPr>
          <a:xfrm>
            <a:off x="1431144" y="2747889"/>
            <a:ext cx="283985" cy="341080"/>
            <a:chOff x="1493849" y="2775533"/>
            <a:chExt cx="283985" cy="341080"/>
          </a:xfrm>
        </p:grpSpPr>
        <p:sp>
          <p:nvSpPr>
            <p:cNvPr id="8793" name="Google Shape;8793;p10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0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100"/>
          <p:cNvGrpSpPr/>
          <p:nvPr/>
        </p:nvGrpSpPr>
        <p:grpSpPr>
          <a:xfrm>
            <a:off x="1933144" y="2756052"/>
            <a:ext cx="372835" cy="342573"/>
            <a:chOff x="1952836" y="2774422"/>
            <a:chExt cx="372835" cy="342573"/>
          </a:xfrm>
        </p:grpSpPr>
        <p:sp>
          <p:nvSpPr>
            <p:cNvPr id="8796" name="Google Shape;8796;p10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0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0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100"/>
          <p:cNvGrpSpPr/>
          <p:nvPr/>
        </p:nvGrpSpPr>
        <p:grpSpPr>
          <a:xfrm>
            <a:off x="3060224" y="2726107"/>
            <a:ext cx="332729" cy="372518"/>
            <a:chOff x="3079916" y="2744477"/>
            <a:chExt cx="332729" cy="372518"/>
          </a:xfrm>
        </p:grpSpPr>
        <p:sp>
          <p:nvSpPr>
            <p:cNvPr id="8800" name="Google Shape;8800;p10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0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0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100"/>
          <p:cNvGrpSpPr/>
          <p:nvPr/>
        </p:nvGrpSpPr>
        <p:grpSpPr>
          <a:xfrm>
            <a:off x="3600884" y="2727155"/>
            <a:ext cx="336889" cy="355592"/>
            <a:chOff x="3620576" y="2745525"/>
            <a:chExt cx="336889" cy="355592"/>
          </a:xfrm>
        </p:grpSpPr>
        <p:sp>
          <p:nvSpPr>
            <p:cNvPr id="8804" name="Google Shape;8804;p10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0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100"/>
          <p:cNvGrpSpPr/>
          <p:nvPr/>
        </p:nvGrpSpPr>
        <p:grpSpPr>
          <a:xfrm>
            <a:off x="4107123" y="2742334"/>
            <a:ext cx="380393" cy="363118"/>
            <a:chOff x="4126815" y="2760704"/>
            <a:chExt cx="380393" cy="363118"/>
          </a:xfrm>
        </p:grpSpPr>
        <p:sp>
          <p:nvSpPr>
            <p:cNvPr id="8807" name="Google Shape;8807;p10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0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0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0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100"/>
          <p:cNvGrpSpPr/>
          <p:nvPr/>
        </p:nvGrpSpPr>
        <p:grpSpPr>
          <a:xfrm>
            <a:off x="4656294" y="2727314"/>
            <a:ext cx="381346" cy="368644"/>
            <a:chOff x="4675986" y="2745684"/>
            <a:chExt cx="381346" cy="368644"/>
          </a:xfrm>
        </p:grpSpPr>
        <p:sp>
          <p:nvSpPr>
            <p:cNvPr id="8812" name="Google Shape;8812;p10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0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100"/>
          <p:cNvGrpSpPr/>
          <p:nvPr/>
        </p:nvGrpSpPr>
        <p:grpSpPr>
          <a:xfrm>
            <a:off x="5200924" y="2772692"/>
            <a:ext cx="373185" cy="302466"/>
            <a:chOff x="5220616" y="2791061"/>
            <a:chExt cx="373185" cy="302466"/>
          </a:xfrm>
        </p:grpSpPr>
        <p:sp>
          <p:nvSpPr>
            <p:cNvPr id="8815" name="Google Shape;8815;p10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0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0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0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0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0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0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0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0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0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0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0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0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0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0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0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0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0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100"/>
          <p:cNvGrpSpPr/>
          <p:nvPr/>
        </p:nvGrpSpPr>
        <p:grpSpPr>
          <a:xfrm>
            <a:off x="5768969" y="2754147"/>
            <a:ext cx="284366" cy="344097"/>
            <a:chOff x="5864861" y="2772517"/>
            <a:chExt cx="284366" cy="344097"/>
          </a:xfrm>
        </p:grpSpPr>
        <p:sp>
          <p:nvSpPr>
            <p:cNvPr id="8834" name="Google Shape;8834;p10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0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0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0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0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0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0" name="Google Shape;8840;p100"/>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100"/>
          <p:cNvGrpSpPr/>
          <p:nvPr/>
        </p:nvGrpSpPr>
        <p:grpSpPr>
          <a:xfrm>
            <a:off x="6954467" y="2771168"/>
            <a:ext cx="255247" cy="327458"/>
            <a:chOff x="6974158" y="2789537"/>
            <a:chExt cx="255247" cy="327458"/>
          </a:xfrm>
        </p:grpSpPr>
        <p:sp>
          <p:nvSpPr>
            <p:cNvPr id="8842" name="Google Shape;8842;p10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0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0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0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0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0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100"/>
          <p:cNvGrpSpPr/>
          <p:nvPr/>
        </p:nvGrpSpPr>
        <p:grpSpPr>
          <a:xfrm>
            <a:off x="7511005" y="2771930"/>
            <a:ext cx="244291" cy="326314"/>
            <a:chOff x="7530697" y="2790299"/>
            <a:chExt cx="244291" cy="326314"/>
          </a:xfrm>
        </p:grpSpPr>
        <p:sp>
          <p:nvSpPr>
            <p:cNvPr id="8849" name="Google Shape;8849;p10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0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0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0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0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0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100"/>
          <p:cNvGrpSpPr/>
          <p:nvPr/>
        </p:nvGrpSpPr>
        <p:grpSpPr>
          <a:xfrm>
            <a:off x="7968499" y="2813878"/>
            <a:ext cx="332348" cy="283985"/>
            <a:chOff x="7988191" y="2832248"/>
            <a:chExt cx="332348" cy="283985"/>
          </a:xfrm>
        </p:grpSpPr>
        <p:sp>
          <p:nvSpPr>
            <p:cNvPr id="8856" name="Google Shape;8856;p10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0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0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9" name="Google Shape;8859;p100"/>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0" name="Google Shape;8860;p100"/>
          <p:cNvGrpSpPr/>
          <p:nvPr/>
        </p:nvGrpSpPr>
        <p:grpSpPr>
          <a:xfrm>
            <a:off x="3568748" y="3239998"/>
            <a:ext cx="364484" cy="262423"/>
            <a:chOff x="3588440" y="3258368"/>
            <a:chExt cx="364484" cy="262423"/>
          </a:xfrm>
        </p:grpSpPr>
        <p:sp>
          <p:nvSpPr>
            <p:cNvPr id="8861" name="Google Shape;8861;p10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0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0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0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0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0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7" name="Google Shape;8867;p100"/>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8" name="Google Shape;8868;p100"/>
          <p:cNvGrpSpPr/>
          <p:nvPr/>
        </p:nvGrpSpPr>
        <p:grpSpPr>
          <a:xfrm>
            <a:off x="5746125" y="3209355"/>
            <a:ext cx="364865" cy="324822"/>
            <a:chOff x="5765817" y="3227724"/>
            <a:chExt cx="364865" cy="324822"/>
          </a:xfrm>
        </p:grpSpPr>
        <p:sp>
          <p:nvSpPr>
            <p:cNvPr id="8869" name="Google Shape;8869;p10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0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0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100"/>
          <p:cNvGrpSpPr/>
          <p:nvPr/>
        </p:nvGrpSpPr>
        <p:grpSpPr>
          <a:xfrm>
            <a:off x="6208891" y="3219294"/>
            <a:ext cx="446539" cy="303895"/>
            <a:chOff x="6228583" y="3237664"/>
            <a:chExt cx="446539" cy="303895"/>
          </a:xfrm>
        </p:grpSpPr>
        <p:sp>
          <p:nvSpPr>
            <p:cNvPr id="8873" name="Google Shape;8873;p10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0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0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0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0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0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0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0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0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0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0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0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0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0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0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0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0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100"/>
          <p:cNvGrpSpPr/>
          <p:nvPr/>
        </p:nvGrpSpPr>
        <p:grpSpPr>
          <a:xfrm>
            <a:off x="846170" y="3188936"/>
            <a:ext cx="364484" cy="364897"/>
            <a:chOff x="865862" y="3207306"/>
            <a:chExt cx="364484" cy="364897"/>
          </a:xfrm>
        </p:grpSpPr>
        <p:sp>
          <p:nvSpPr>
            <p:cNvPr id="8891" name="Google Shape;8891;p10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0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0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0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0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0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0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0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0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0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0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0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0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0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100"/>
          <p:cNvGrpSpPr/>
          <p:nvPr/>
        </p:nvGrpSpPr>
        <p:grpSpPr>
          <a:xfrm>
            <a:off x="1384925" y="3208593"/>
            <a:ext cx="370168" cy="325965"/>
            <a:chOff x="1404617" y="3226962"/>
            <a:chExt cx="370168" cy="325965"/>
          </a:xfrm>
        </p:grpSpPr>
        <p:sp>
          <p:nvSpPr>
            <p:cNvPr id="8906" name="Google Shape;8906;p10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0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0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0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0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0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0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0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0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100"/>
          <p:cNvGrpSpPr/>
          <p:nvPr/>
        </p:nvGrpSpPr>
        <p:grpSpPr>
          <a:xfrm>
            <a:off x="1933711" y="3197724"/>
            <a:ext cx="366389" cy="354481"/>
            <a:chOff x="1954741" y="3212419"/>
            <a:chExt cx="366389" cy="354481"/>
          </a:xfrm>
        </p:grpSpPr>
        <p:sp>
          <p:nvSpPr>
            <p:cNvPr id="8916" name="Google Shape;8916;p10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0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0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0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0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0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0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100"/>
          <p:cNvGrpSpPr/>
          <p:nvPr/>
        </p:nvGrpSpPr>
        <p:grpSpPr>
          <a:xfrm>
            <a:off x="3023547" y="3197256"/>
            <a:ext cx="366008" cy="348670"/>
            <a:chOff x="3043239" y="3215626"/>
            <a:chExt cx="366008" cy="348670"/>
          </a:xfrm>
        </p:grpSpPr>
        <p:sp>
          <p:nvSpPr>
            <p:cNvPr id="8924" name="Google Shape;8924;p10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0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100"/>
          <p:cNvGrpSpPr/>
          <p:nvPr/>
        </p:nvGrpSpPr>
        <p:grpSpPr>
          <a:xfrm>
            <a:off x="4198641" y="3166613"/>
            <a:ext cx="209107" cy="383442"/>
            <a:chOff x="4218333" y="3184982"/>
            <a:chExt cx="209107" cy="383442"/>
          </a:xfrm>
        </p:grpSpPr>
        <p:sp>
          <p:nvSpPr>
            <p:cNvPr id="8927" name="Google Shape;8927;p10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0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9" name="Google Shape;8929;p100"/>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0" name="Google Shape;8930;p100"/>
          <p:cNvGrpSpPr/>
          <p:nvPr/>
        </p:nvGrpSpPr>
        <p:grpSpPr>
          <a:xfrm>
            <a:off x="6876953" y="3197637"/>
            <a:ext cx="322917" cy="347876"/>
            <a:chOff x="6896644" y="3216007"/>
            <a:chExt cx="322917" cy="347876"/>
          </a:xfrm>
        </p:grpSpPr>
        <p:sp>
          <p:nvSpPr>
            <p:cNvPr id="8931" name="Google Shape;8931;p10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0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0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0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0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0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0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100"/>
          <p:cNvGrpSpPr/>
          <p:nvPr/>
        </p:nvGrpSpPr>
        <p:grpSpPr>
          <a:xfrm>
            <a:off x="7409674" y="3204814"/>
            <a:ext cx="334634" cy="333904"/>
            <a:chOff x="7429366" y="3223183"/>
            <a:chExt cx="334634" cy="333904"/>
          </a:xfrm>
        </p:grpSpPr>
        <p:sp>
          <p:nvSpPr>
            <p:cNvPr id="8939" name="Google Shape;8939;p10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0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1" name="Google Shape;8941;p100"/>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2" name="Google Shape;8942;p100"/>
          <p:cNvGrpSpPr/>
          <p:nvPr/>
        </p:nvGrpSpPr>
        <p:grpSpPr>
          <a:xfrm>
            <a:off x="5196764" y="3707114"/>
            <a:ext cx="356196" cy="265631"/>
            <a:chOff x="5216456" y="3725484"/>
            <a:chExt cx="356196" cy="265631"/>
          </a:xfrm>
        </p:grpSpPr>
        <p:sp>
          <p:nvSpPr>
            <p:cNvPr id="8943" name="Google Shape;8943;p10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0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100"/>
          <p:cNvGrpSpPr/>
          <p:nvPr/>
        </p:nvGrpSpPr>
        <p:grpSpPr>
          <a:xfrm>
            <a:off x="6829701" y="3715625"/>
            <a:ext cx="355053" cy="248038"/>
            <a:chOff x="6849393" y="3733994"/>
            <a:chExt cx="355053" cy="248038"/>
          </a:xfrm>
        </p:grpSpPr>
        <p:sp>
          <p:nvSpPr>
            <p:cNvPr id="8946" name="Google Shape;8946;p10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0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0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0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0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100"/>
          <p:cNvGrpSpPr/>
          <p:nvPr/>
        </p:nvGrpSpPr>
        <p:grpSpPr>
          <a:xfrm>
            <a:off x="7899305" y="3696318"/>
            <a:ext cx="392111" cy="280206"/>
            <a:chOff x="7918997" y="3714687"/>
            <a:chExt cx="392111" cy="280206"/>
          </a:xfrm>
        </p:grpSpPr>
        <p:sp>
          <p:nvSpPr>
            <p:cNvPr id="8952" name="Google Shape;8952;p10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0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0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0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0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7" name="Google Shape;8957;p100"/>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8" name="Google Shape;8958;p100"/>
          <p:cNvGrpSpPr/>
          <p:nvPr/>
        </p:nvGrpSpPr>
        <p:grpSpPr>
          <a:xfrm>
            <a:off x="1389085" y="3662594"/>
            <a:ext cx="357720" cy="355148"/>
            <a:chOff x="1408777" y="3680964"/>
            <a:chExt cx="357720" cy="355148"/>
          </a:xfrm>
        </p:grpSpPr>
        <p:sp>
          <p:nvSpPr>
            <p:cNvPr id="8959" name="Google Shape;8959;p10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0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0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0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0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100"/>
          <p:cNvGrpSpPr/>
          <p:nvPr/>
        </p:nvGrpSpPr>
        <p:grpSpPr>
          <a:xfrm>
            <a:off x="1933144" y="3662594"/>
            <a:ext cx="357720" cy="355148"/>
            <a:chOff x="1952836" y="3680964"/>
            <a:chExt cx="357720" cy="355148"/>
          </a:xfrm>
        </p:grpSpPr>
        <p:sp>
          <p:nvSpPr>
            <p:cNvPr id="8965" name="Google Shape;8965;p10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0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0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0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0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100"/>
          <p:cNvGrpSpPr/>
          <p:nvPr/>
        </p:nvGrpSpPr>
        <p:grpSpPr>
          <a:xfrm>
            <a:off x="2477202" y="3662594"/>
            <a:ext cx="357720" cy="355148"/>
            <a:chOff x="2496894" y="3680964"/>
            <a:chExt cx="357720" cy="355148"/>
          </a:xfrm>
        </p:grpSpPr>
        <p:sp>
          <p:nvSpPr>
            <p:cNvPr id="8971" name="Google Shape;8971;p10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0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0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0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0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100"/>
          <p:cNvGrpSpPr/>
          <p:nvPr/>
        </p:nvGrpSpPr>
        <p:grpSpPr>
          <a:xfrm>
            <a:off x="3021292" y="3662689"/>
            <a:ext cx="356164" cy="355815"/>
            <a:chOff x="3040984" y="3681059"/>
            <a:chExt cx="356164" cy="355815"/>
          </a:xfrm>
        </p:grpSpPr>
        <p:sp>
          <p:nvSpPr>
            <p:cNvPr id="8977" name="Google Shape;8977;p10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0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0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100"/>
          <p:cNvGrpSpPr/>
          <p:nvPr/>
        </p:nvGrpSpPr>
        <p:grpSpPr>
          <a:xfrm>
            <a:off x="3564589" y="3680821"/>
            <a:ext cx="358069" cy="317995"/>
            <a:chOff x="3584280" y="3699191"/>
            <a:chExt cx="358069" cy="317995"/>
          </a:xfrm>
        </p:grpSpPr>
        <p:sp>
          <p:nvSpPr>
            <p:cNvPr id="8981" name="Google Shape;8981;p10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0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0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0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100"/>
          <p:cNvGrpSpPr/>
          <p:nvPr/>
        </p:nvGrpSpPr>
        <p:grpSpPr>
          <a:xfrm>
            <a:off x="4109790" y="3662689"/>
            <a:ext cx="355402" cy="354291"/>
            <a:chOff x="4129482" y="3681059"/>
            <a:chExt cx="355402" cy="354291"/>
          </a:xfrm>
        </p:grpSpPr>
        <p:sp>
          <p:nvSpPr>
            <p:cNvPr id="8986" name="Google Shape;8986;p10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0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0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0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100"/>
          <p:cNvGrpSpPr/>
          <p:nvPr/>
        </p:nvGrpSpPr>
        <p:grpSpPr>
          <a:xfrm>
            <a:off x="4653849" y="3661927"/>
            <a:ext cx="355434" cy="355815"/>
            <a:chOff x="4673540" y="3680297"/>
            <a:chExt cx="355434" cy="355815"/>
          </a:xfrm>
        </p:grpSpPr>
        <p:sp>
          <p:nvSpPr>
            <p:cNvPr id="8991" name="Google Shape;8991;p10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0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0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100"/>
          <p:cNvGrpSpPr/>
          <p:nvPr/>
        </p:nvGrpSpPr>
        <p:grpSpPr>
          <a:xfrm>
            <a:off x="5759716" y="3680821"/>
            <a:ext cx="317645" cy="318757"/>
            <a:chOff x="5779408" y="3699191"/>
            <a:chExt cx="317645" cy="318757"/>
          </a:xfrm>
        </p:grpSpPr>
        <p:sp>
          <p:nvSpPr>
            <p:cNvPr id="8995" name="Google Shape;8995;p10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0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7" name="Google Shape;8997;p100"/>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8" name="Google Shape;8998;p100"/>
          <p:cNvGrpSpPr/>
          <p:nvPr/>
        </p:nvGrpSpPr>
        <p:grpSpPr>
          <a:xfrm>
            <a:off x="7370743" y="3662499"/>
            <a:ext cx="372073" cy="355243"/>
            <a:chOff x="7390435" y="3680868"/>
            <a:chExt cx="372073" cy="355243"/>
          </a:xfrm>
        </p:grpSpPr>
        <p:sp>
          <p:nvSpPr>
            <p:cNvPr id="8999" name="Google Shape;8999;p10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0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0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0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0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0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100"/>
          <p:cNvGrpSpPr/>
          <p:nvPr/>
        </p:nvGrpSpPr>
        <p:grpSpPr>
          <a:xfrm>
            <a:off x="1392301" y="4119346"/>
            <a:ext cx="374709" cy="374010"/>
            <a:chOff x="1421638" y="4125629"/>
            <a:chExt cx="374709" cy="374010"/>
          </a:xfrm>
        </p:grpSpPr>
        <p:sp>
          <p:nvSpPr>
            <p:cNvPr id="9006" name="Google Shape;9006;p10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0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100"/>
          <p:cNvGrpSpPr/>
          <p:nvPr/>
        </p:nvGrpSpPr>
        <p:grpSpPr>
          <a:xfrm>
            <a:off x="1943917" y="4135255"/>
            <a:ext cx="357720" cy="342192"/>
            <a:chOff x="1973254" y="4156304"/>
            <a:chExt cx="357720" cy="342192"/>
          </a:xfrm>
        </p:grpSpPr>
        <p:sp>
          <p:nvSpPr>
            <p:cNvPr id="9009" name="Google Shape;9009;p10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0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0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0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0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0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100"/>
          <p:cNvGrpSpPr/>
          <p:nvPr/>
        </p:nvGrpSpPr>
        <p:grpSpPr>
          <a:xfrm>
            <a:off x="2494422" y="4136192"/>
            <a:ext cx="341049" cy="340318"/>
            <a:chOff x="2523759" y="4135505"/>
            <a:chExt cx="341049" cy="340318"/>
          </a:xfrm>
        </p:grpSpPr>
        <p:sp>
          <p:nvSpPr>
            <p:cNvPr id="9016" name="Google Shape;9016;p10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0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100"/>
          <p:cNvGrpSpPr/>
          <p:nvPr/>
        </p:nvGrpSpPr>
        <p:grpSpPr>
          <a:xfrm>
            <a:off x="3011266" y="4131175"/>
            <a:ext cx="392079" cy="350353"/>
            <a:chOff x="3040603" y="4130360"/>
            <a:chExt cx="392079" cy="350353"/>
          </a:xfrm>
        </p:grpSpPr>
        <p:sp>
          <p:nvSpPr>
            <p:cNvPr id="9019" name="Google Shape;9019;p10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0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0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0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0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0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0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0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0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0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100"/>
          <p:cNvGrpSpPr/>
          <p:nvPr/>
        </p:nvGrpSpPr>
        <p:grpSpPr>
          <a:xfrm>
            <a:off x="3632807" y="4136192"/>
            <a:ext cx="232955" cy="340318"/>
            <a:chOff x="3662144" y="4135505"/>
            <a:chExt cx="232955" cy="340318"/>
          </a:xfrm>
        </p:grpSpPr>
        <p:sp>
          <p:nvSpPr>
            <p:cNvPr id="9030" name="Google Shape;9030;p10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0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0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0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100"/>
          <p:cNvGrpSpPr/>
          <p:nvPr/>
        </p:nvGrpSpPr>
        <p:grpSpPr>
          <a:xfrm>
            <a:off x="4119801" y="4122029"/>
            <a:ext cx="344065" cy="368644"/>
            <a:chOff x="4149138" y="4121151"/>
            <a:chExt cx="344065" cy="368644"/>
          </a:xfrm>
        </p:grpSpPr>
        <p:sp>
          <p:nvSpPr>
            <p:cNvPr id="9035" name="Google Shape;9035;p10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0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0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0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0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0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0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0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0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0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0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0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7" name="Google Shape;9047;p100"/>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8" name="Google Shape;9048;p100"/>
          <p:cNvGrpSpPr/>
          <p:nvPr/>
        </p:nvGrpSpPr>
        <p:grpSpPr>
          <a:xfrm>
            <a:off x="5176925" y="4174949"/>
            <a:ext cx="397763" cy="262804"/>
            <a:chOff x="5206262" y="4174817"/>
            <a:chExt cx="397763" cy="262804"/>
          </a:xfrm>
        </p:grpSpPr>
        <p:sp>
          <p:nvSpPr>
            <p:cNvPr id="9049" name="Google Shape;9049;p10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0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0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0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0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0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0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100"/>
          <p:cNvGrpSpPr/>
          <p:nvPr/>
        </p:nvGrpSpPr>
        <p:grpSpPr>
          <a:xfrm>
            <a:off x="5698279" y="4161342"/>
            <a:ext cx="440505" cy="290018"/>
            <a:chOff x="5727616" y="4204699"/>
            <a:chExt cx="440505" cy="290018"/>
          </a:xfrm>
        </p:grpSpPr>
        <p:sp>
          <p:nvSpPr>
            <p:cNvPr id="9057" name="Google Shape;9057;p10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0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0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0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0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0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0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0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100"/>
          <p:cNvGrpSpPr/>
          <p:nvPr/>
        </p:nvGrpSpPr>
        <p:grpSpPr>
          <a:xfrm>
            <a:off x="6380726" y="4124093"/>
            <a:ext cx="159950" cy="364516"/>
            <a:chOff x="6410063" y="4135124"/>
            <a:chExt cx="159950" cy="364516"/>
          </a:xfrm>
        </p:grpSpPr>
        <p:sp>
          <p:nvSpPr>
            <p:cNvPr id="9066" name="Google Shape;9066;p10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0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0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0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100"/>
          <p:cNvGrpSpPr/>
          <p:nvPr/>
        </p:nvGrpSpPr>
        <p:grpSpPr>
          <a:xfrm>
            <a:off x="6641065" y="4124284"/>
            <a:ext cx="214378" cy="364135"/>
            <a:chOff x="6924652" y="4135505"/>
            <a:chExt cx="214378" cy="364135"/>
          </a:xfrm>
        </p:grpSpPr>
        <p:sp>
          <p:nvSpPr>
            <p:cNvPr id="9071" name="Google Shape;9071;p10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0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0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0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5" name="Google Shape;9075;p100"/>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76" name="Google Shape;9076;p10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077" name="Google Shape;9077;p100"/>
          <p:cNvGrpSpPr/>
          <p:nvPr/>
        </p:nvGrpSpPr>
        <p:grpSpPr>
          <a:xfrm>
            <a:off x="841240" y="4119220"/>
            <a:ext cx="374177" cy="374263"/>
            <a:chOff x="775325" y="4143525"/>
            <a:chExt cx="468776" cy="468884"/>
          </a:xfrm>
        </p:grpSpPr>
        <p:sp>
          <p:nvSpPr>
            <p:cNvPr id="9078" name="Google Shape;9078;p100"/>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00"/>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00"/>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00"/>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100"/>
          <p:cNvGrpSpPr/>
          <p:nvPr/>
        </p:nvGrpSpPr>
        <p:grpSpPr>
          <a:xfrm>
            <a:off x="7015917" y="4114633"/>
            <a:ext cx="219464" cy="383437"/>
            <a:chOff x="1426400" y="1814750"/>
            <a:chExt cx="407850" cy="712575"/>
          </a:xfrm>
        </p:grpSpPr>
        <p:sp>
          <p:nvSpPr>
            <p:cNvPr id="9083" name="Google Shape;9083;p100"/>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00"/>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00"/>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100"/>
          <p:cNvGrpSpPr/>
          <p:nvPr/>
        </p:nvGrpSpPr>
        <p:grpSpPr>
          <a:xfrm>
            <a:off x="7391519" y="4149408"/>
            <a:ext cx="313833" cy="313887"/>
            <a:chOff x="1910075" y="2021700"/>
            <a:chExt cx="583225" cy="583325"/>
          </a:xfrm>
        </p:grpSpPr>
        <p:sp>
          <p:nvSpPr>
            <p:cNvPr id="9087" name="Google Shape;9087;p100"/>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00"/>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0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100"/>
          <p:cNvGrpSpPr/>
          <p:nvPr/>
        </p:nvGrpSpPr>
        <p:grpSpPr>
          <a:xfrm>
            <a:off x="7861486" y="4189187"/>
            <a:ext cx="441255" cy="234329"/>
            <a:chOff x="2749275" y="2099575"/>
            <a:chExt cx="820025" cy="435475"/>
          </a:xfrm>
        </p:grpSpPr>
        <p:sp>
          <p:nvSpPr>
            <p:cNvPr id="9091" name="Google Shape;9091;p100"/>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00"/>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0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00"/>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8" name="Shape 9098"/>
        <p:cNvGrpSpPr/>
        <p:nvPr/>
      </p:nvGrpSpPr>
      <p:grpSpPr>
        <a:xfrm>
          <a:off x="0" y="0"/>
          <a:ext cx="0" cy="0"/>
          <a:chOff x="0" y="0"/>
          <a:chExt cx="0" cy="0"/>
        </a:xfrm>
      </p:grpSpPr>
      <p:grpSp>
        <p:nvGrpSpPr>
          <p:cNvPr id="9099" name="Google Shape;9099;p101"/>
          <p:cNvGrpSpPr/>
          <p:nvPr/>
        </p:nvGrpSpPr>
        <p:grpSpPr>
          <a:xfrm>
            <a:off x="1989449" y="4101269"/>
            <a:ext cx="374774" cy="346073"/>
            <a:chOff x="1989449" y="4282269"/>
            <a:chExt cx="374774" cy="346073"/>
          </a:xfrm>
        </p:grpSpPr>
        <p:sp>
          <p:nvSpPr>
            <p:cNvPr id="9100" name="Google Shape;9100;p10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0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0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0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0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101"/>
          <p:cNvGrpSpPr/>
          <p:nvPr/>
        </p:nvGrpSpPr>
        <p:grpSpPr>
          <a:xfrm>
            <a:off x="2487439" y="4099740"/>
            <a:ext cx="198775" cy="348972"/>
            <a:chOff x="2487439" y="4280740"/>
            <a:chExt cx="198775" cy="348972"/>
          </a:xfrm>
        </p:grpSpPr>
        <p:sp>
          <p:nvSpPr>
            <p:cNvPr id="9106" name="Google Shape;9106;p10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0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0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0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101"/>
          <p:cNvGrpSpPr/>
          <p:nvPr/>
        </p:nvGrpSpPr>
        <p:grpSpPr>
          <a:xfrm>
            <a:off x="2810958" y="4092923"/>
            <a:ext cx="353145" cy="361873"/>
            <a:chOff x="2810958" y="4273923"/>
            <a:chExt cx="353145" cy="361873"/>
          </a:xfrm>
        </p:grpSpPr>
        <p:sp>
          <p:nvSpPr>
            <p:cNvPr id="9111" name="Google Shape;9111;p10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0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0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0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0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0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0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101"/>
          <p:cNvGrpSpPr/>
          <p:nvPr/>
        </p:nvGrpSpPr>
        <p:grpSpPr>
          <a:xfrm>
            <a:off x="6275635" y="4101651"/>
            <a:ext cx="209383" cy="366778"/>
            <a:chOff x="6275635" y="4282651"/>
            <a:chExt cx="209383" cy="366778"/>
          </a:xfrm>
        </p:grpSpPr>
        <p:sp>
          <p:nvSpPr>
            <p:cNvPr id="9119" name="Google Shape;9119;p10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0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101"/>
          <p:cNvGrpSpPr/>
          <p:nvPr/>
        </p:nvGrpSpPr>
        <p:grpSpPr>
          <a:xfrm>
            <a:off x="6701186" y="4102033"/>
            <a:ext cx="280292" cy="366396"/>
            <a:chOff x="6701186" y="4283033"/>
            <a:chExt cx="280292" cy="366396"/>
          </a:xfrm>
        </p:grpSpPr>
        <p:sp>
          <p:nvSpPr>
            <p:cNvPr id="9122" name="Google Shape;9122;p10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0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101"/>
          <p:cNvGrpSpPr/>
          <p:nvPr/>
        </p:nvGrpSpPr>
        <p:grpSpPr>
          <a:xfrm>
            <a:off x="2609571" y="3643958"/>
            <a:ext cx="373627" cy="347347"/>
            <a:chOff x="2609571" y="3824958"/>
            <a:chExt cx="373627" cy="347347"/>
          </a:xfrm>
        </p:grpSpPr>
        <p:sp>
          <p:nvSpPr>
            <p:cNvPr id="9125" name="Google Shape;9125;p10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0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7" name="Google Shape;9127;p101"/>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8" name="Google Shape;9128;p101"/>
          <p:cNvGrpSpPr/>
          <p:nvPr/>
        </p:nvGrpSpPr>
        <p:grpSpPr>
          <a:xfrm>
            <a:off x="916127" y="3626056"/>
            <a:ext cx="221902" cy="380795"/>
            <a:chOff x="916127" y="3807056"/>
            <a:chExt cx="221902" cy="380795"/>
          </a:xfrm>
        </p:grpSpPr>
        <p:sp>
          <p:nvSpPr>
            <p:cNvPr id="9129" name="Google Shape;9129;p10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0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0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0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3" name="Google Shape;9133;p101"/>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01"/>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5" name="Google Shape;9135;p101"/>
          <p:cNvGrpSpPr/>
          <p:nvPr/>
        </p:nvGrpSpPr>
        <p:grpSpPr>
          <a:xfrm>
            <a:off x="3513010" y="3635134"/>
            <a:ext cx="362223" cy="361108"/>
            <a:chOff x="3513010" y="3816134"/>
            <a:chExt cx="362223" cy="361108"/>
          </a:xfrm>
        </p:grpSpPr>
        <p:sp>
          <p:nvSpPr>
            <p:cNvPr id="9136" name="Google Shape;9136;p10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0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0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0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101"/>
          <p:cNvGrpSpPr/>
          <p:nvPr/>
        </p:nvGrpSpPr>
        <p:grpSpPr>
          <a:xfrm>
            <a:off x="3950316" y="3639307"/>
            <a:ext cx="369805" cy="353782"/>
            <a:chOff x="3950316" y="3820307"/>
            <a:chExt cx="369805" cy="353782"/>
          </a:xfrm>
        </p:grpSpPr>
        <p:sp>
          <p:nvSpPr>
            <p:cNvPr id="9141" name="Google Shape;9141;p10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0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0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0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101"/>
          <p:cNvGrpSpPr/>
          <p:nvPr/>
        </p:nvGrpSpPr>
        <p:grpSpPr>
          <a:xfrm>
            <a:off x="1761909" y="3630961"/>
            <a:ext cx="307974" cy="371716"/>
            <a:chOff x="1761909" y="3811961"/>
            <a:chExt cx="307974" cy="371716"/>
          </a:xfrm>
        </p:grpSpPr>
        <p:sp>
          <p:nvSpPr>
            <p:cNvPr id="9146" name="Google Shape;9146;p10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0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0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0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0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0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0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0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0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0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101"/>
          <p:cNvGrpSpPr/>
          <p:nvPr/>
        </p:nvGrpSpPr>
        <p:grpSpPr>
          <a:xfrm>
            <a:off x="5373342" y="3627935"/>
            <a:ext cx="231395" cy="353145"/>
            <a:chOff x="5373342" y="3808935"/>
            <a:chExt cx="231395" cy="353145"/>
          </a:xfrm>
        </p:grpSpPr>
        <p:sp>
          <p:nvSpPr>
            <p:cNvPr id="9157" name="Google Shape;9157;p10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0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0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0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0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0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0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0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0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6" name="Google Shape;9166;p101"/>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7" name="Google Shape;9167;p101"/>
          <p:cNvGrpSpPr/>
          <p:nvPr/>
        </p:nvGrpSpPr>
        <p:grpSpPr>
          <a:xfrm>
            <a:off x="5833775" y="3628445"/>
            <a:ext cx="235185" cy="352253"/>
            <a:chOff x="5833775" y="3809445"/>
            <a:chExt cx="235185" cy="352253"/>
          </a:xfrm>
        </p:grpSpPr>
        <p:sp>
          <p:nvSpPr>
            <p:cNvPr id="9168" name="Google Shape;9168;p10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0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0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101"/>
          <p:cNvGrpSpPr/>
          <p:nvPr/>
        </p:nvGrpSpPr>
        <p:grpSpPr>
          <a:xfrm>
            <a:off x="4942472" y="3628318"/>
            <a:ext cx="238976" cy="352762"/>
            <a:chOff x="4942472" y="3809318"/>
            <a:chExt cx="238976" cy="352762"/>
          </a:xfrm>
        </p:grpSpPr>
        <p:sp>
          <p:nvSpPr>
            <p:cNvPr id="9172" name="Google Shape;9172;p10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0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0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0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0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0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0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101"/>
          <p:cNvGrpSpPr/>
          <p:nvPr/>
        </p:nvGrpSpPr>
        <p:grpSpPr>
          <a:xfrm>
            <a:off x="6266525" y="3626788"/>
            <a:ext cx="260223" cy="353527"/>
            <a:chOff x="6266525" y="3807788"/>
            <a:chExt cx="260223" cy="353527"/>
          </a:xfrm>
        </p:grpSpPr>
        <p:sp>
          <p:nvSpPr>
            <p:cNvPr id="9180" name="Google Shape;9180;p10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0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0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0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4" name="Google Shape;9184;p101"/>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5" name="Google Shape;9185;p101"/>
          <p:cNvGrpSpPr/>
          <p:nvPr/>
        </p:nvGrpSpPr>
        <p:grpSpPr>
          <a:xfrm>
            <a:off x="7184363" y="3628604"/>
            <a:ext cx="202184" cy="352762"/>
            <a:chOff x="7184363" y="3809604"/>
            <a:chExt cx="202184" cy="352762"/>
          </a:xfrm>
        </p:grpSpPr>
        <p:sp>
          <p:nvSpPr>
            <p:cNvPr id="9186" name="Google Shape;9186;p10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0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101"/>
          <p:cNvGrpSpPr/>
          <p:nvPr/>
        </p:nvGrpSpPr>
        <p:grpSpPr>
          <a:xfrm>
            <a:off x="7571624" y="3627935"/>
            <a:ext cx="292047" cy="352762"/>
            <a:chOff x="7571624" y="3808935"/>
            <a:chExt cx="292047" cy="352762"/>
          </a:xfrm>
        </p:grpSpPr>
        <p:sp>
          <p:nvSpPr>
            <p:cNvPr id="9189" name="Google Shape;9189;p10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0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0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0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0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0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101"/>
          <p:cNvGrpSpPr/>
          <p:nvPr/>
        </p:nvGrpSpPr>
        <p:grpSpPr>
          <a:xfrm>
            <a:off x="2174559" y="3175116"/>
            <a:ext cx="364135" cy="359930"/>
            <a:chOff x="2174559" y="3356116"/>
            <a:chExt cx="364135" cy="359930"/>
          </a:xfrm>
        </p:grpSpPr>
        <p:sp>
          <p:nvSpPr>
            <p:cNvPr id="9196" name="Google Shape;9196;p10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0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101"/>
          <p:cNvGrpSpPr/>
          <p:nvPr/>
        </p:nvGrpSpPr>
        <p:grpSpPr>
          <a:xfrm>
            <a:off x="1731934" y="3174639"/>
            <a:ext cx="368371" cy="361554"/>
            <a:chOff x="1731934" y="3355639"/>
            <a:chExt cx="368371" cy="361554"/>
          </a:xfrm>
        </p:grpSpPr>
        <p:sp>
          <p:nvSpPr>
            <p:cNvPr id="9199" name="Google Shape;9199;p10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0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101"/>
          <p:cNvGrpSpPr/>
          <p:nvPr/>
        </p:nvGrpSpPr>
        <p:grpSpPr>
          <a:xfrm>
            <a:off x="3990517" y="3173173"/>
            <a:ext cx="279559" cy="363402"/>
            <a:chOff x="3990517" y="3354173"/>
            <a:chExt cx="279559" cy="363402"/>
          </a:xfrm>
        </p:grpSpPr>
        <p:sp>
          <p:nvSpPr>
            <p:cNvPr id="9202" name="Google Shape;9202;p10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0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0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101"/>
          <p:cNvGrpSpPr/>
          <p:nvPr/>
        </p:nvGrpSpPr>
        <p:grpSpPr>
          <a:xfrm>
            <a:off x="3497847" y="3236374"/>
            <a:ext cx="379680" cy="237606"/>
            <a:chOff x="3497847" y="3417374"/>
            <a:chExt cx="379680" cy="237606"/>
          </a:xfrm>
        </p:grpSpPr>
        <p:sp>
          <p:nvSpPr>
            <p:cNvPr id="9206" name="Google Shape;9206;p10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0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0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0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101"/>
          <p:cNvGrpSpPr/>
          <p:nvPr/>
        </p:nvGrpSpPr>
        <p:grpSpPr>
          <a:xfrm>
            <a:off x="2612597" y="3186075"/>
            <a:ext cx="376271" cy="337982"/>
            <a:chOff x="2612597" y="3367075"/>
            <a:chExt cx="376271" cy="337982"/>
          </a:xfrm>
        </p:grpSpPr>
        <p:sp>
          <p:nvSpPr>
            <p:cNvPr id="9211" name="Google Shape;9211;p10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0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101"/>
          <p:cNvGrpSpPr/>
          <p:nvPr/>
        </p:nvGrpSpPr>
        <p:grpSpPr>
          <a:xfrm>
            <a:off x="3071914" y="3183431"/>
            <a:ext cx="343652" cy="342505"/>
            <a:chOff x="3071914" y="3364431"/>
            <a:chExt cx="343652" cy="342505"/>
          </a:xfrm>
        </p:grpSpPr>
        <p:sp>
          <p:nvSpPr>
            <p:cNvPr id="9214" name="Google Shape;9214;p10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0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0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0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0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101"/>
          <p:cNvGrpSpPr/>
          <p:nvPr/>
        </p:nvGrpSpPr>
        <p:grpSpPr>
          <a:xfrm>
            <a:off x="897141" y="3178875"/>
            <a:ext cx="257962" cy="352762"/>
            <a:chOff x="897141" y="3359875"/>
            <a:chExt cx="257962" cy="352762"/>
          </a:xfrm>
        </p:grpSpPr>
        <p:sp>
          <p:nvSpPr>
            <p:cNvPr id="9220" name="Google Shape;9220;p10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0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0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0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0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0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0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0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101"/>
          <p:cNvGrpSpPr/>
          <p:nvPr/>
        </p:nvGrpSpPr>
        <p:grpSpPr>
          <a:xfrm>
            <a:off x="1333682" y="3163330"/>
            <a:ext cx="271213" cy="383088"/>
            <a:chOff x="1333682" y="3344330"/>
            <a:chExt cx="271213" cy="383088"/>
          </a:xfrm>
        </p:grpSpPr>
        <p:sp>
          <p:nvSpPr>
            <p:cNvPr id="9229" name="Google Shape;9229;p10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0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0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0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0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0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0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0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0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0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0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101"/>
          <p:cNvGrpSpPr/>
          <p:nvPr/>
        </p:nvGrpSpPr>
        <p:grpSpPr>
          <a:xfrm>
            <a:off x="6664394" y="3165974"/>
            <a:ext cx="353113" cy="351998"/>
            <a:chOff x="6664394" y="3346974"/>
            <a:chExt cx="353113" cy="351998"/>
          </a:xfrm>
        </p:grpSpPr>
        <p:sp>
          <p:nvSpPr>
            <p:cNvPr id="9241" name="Google Shape;9241;p10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0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0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0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0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101"/>
          <p:cNvGrpSpPr/>
          <p:nvPr/>
        </p:nvGrpSpPr>
        <p:grpSpPr>
          <a:xfrm>
            <a:off x="849741" y="1778307"/>
            <a:ext cx="399398" cy="375443"/>
            <a:chOff x="849741" y="1959307"/>
            <a:chExt cx="399398" cy="375443"/>
          </a:xfrm>
        </p:grpSpPr>
        <p:sp>
          <p:nvSpPr>
            <p:cNvPr id="9247" name="Google Shape;9247;p10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0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101"/>
          <p:cNvGrpSpPr/>
          <p:nvPr/>
        </p:nvGrpSpPr>
        <p:grpSpPr>
          <a:xfrm>
            <a:off x="1284212" y="1782766"/>
            <a:ext cx="379489" cy="366046"/>
            <a:chOff x="1284212" y="1963766"/>
            <a:chExt cx="379489" cy="366046"/>
          </a:xfrm>
        </p:grpSpPr>
        <p:sp>
          <p:nvSpPr>
            <p:cNvPr id="9250" name="Google Shape;9250;p10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0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101"/>
          <p:cNvGrpSpPr/>
          <p:nvPr/>
        </p:nvGrpSpPr>
        <p:grpSpPr>
          <a:xfrm>
            <a:off x="3037766" y="1788564"/>
            <a:ext cx="370219" cy="354928"/>
            <a:chOff x="3037766" y="1969564"/>
            <a:chExt cx="370219" cy="354928"/>
          </a:xfrm>
        </p:grpSpPr>
        <p:sp>
          <p:nvSpPr>
            <p:cNvPr id="9253" name="Google Shape;9253;p10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0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0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0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101"/>
          <p:cNvGrpSpPr/>
          <p:nvPr/>
        </p:nvGrpSpPr>
        <p:grpSpPr>
          <a:xfrm>
            <a:off x="3982553" y="1790730"/>
            <a:ext cx="304566" cy="350501"/>
            <a:chOff x="3982553" y="1971730"/>
            <a:chExt cx="304566" cy="350501"/>
          </a:xfrm>
        </p:grpSpPr>
        <p:sp>
          <p:nvSpPr>
            <p:cNvPr id="9258" name="Google Shape;9258;p10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0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101"/>
          <p:cNvGrpSpPr/>
          <p:nvPr/>
        </p:nvGrpSpPr>
        <p:grpSpPr>
          <a:xfrm>
            <a:off x="2567841" y="1813124"/>
            <a:ext cx="399812" cy="306477"/>
            <a:chOff x="2567841" y="1994124"/>
            <a:chExt cx="399812" cy="306477"/>
          </a:xfrm>
        </p:grpSpPr>
        <p:sp>
          <p:nvSpPr>
            <p:cNvPr id="9261" name="Google Shape;9261;p10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0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0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101"/>
          <p:cNvGrpSpPr/>
          <p:nvPr/>
        </p:nvGrpSpPr>
        <p:grpSpPr>
          <a:xfrm>
            <a:off x="2212084" y="1779358"/>
            <a:ext cx="324698" cy="372863"/>
            <a:chOff x="2212084" y="1960358"/>
            <a:chExt cx="324698" cy="372863"/>
          </a:xfrm>
        </p:grpSpPr>
        <p:sp>
          <p:nvSpPr>
            <p:cNvPr id="9265" name="Google Shape;9265;p10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0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0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101"/>
          <p:cNvGrpSpPr/>
          <p:nvPr/>
        </p:nvGrpSpPr>
        <p:grpSpPr>
          <a:xfrm>
            <a:off x="1805901" y="1779358"/>
            <a:ext cx="284847" cy="373627"/>
            <a:chOff x="1805901" y="1960358"/>
            <a:chExt cx="284847" cy="373627"/>
          </a:xfrm>
        </p:grpSpPr>
        <p:sp>
          <p:nvSpPr>
            <p:cNvPr id="9269" name="Google Shape;9269;p10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0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1" name="Google Shape;9271;p101"/>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01"/>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01"/>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4" name="Google Shape;9274;p101"/>
          <p:cNvGrpSpPr/>
          <p:nvPr/>
        </p:nvGrpSpPr>
        <p:grpSpPr>
          <a:xfrm>
            <a:off x="6656812" y="1848388"/>
            <a:ext cx="368690" cy="245793"/>
            <a:chOff x="6656812" y="2029388"/>
            <a:chExt cx="368690" cy="245793"/>
          </a:xfrm>
        </p:grpSpPr>
        <p:sp>
          <p:nvSpPr>
            <p:cNvPr id="9275" name="Google Shape;9275;p10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0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0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0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0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0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0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0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0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0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101"/>
          <p:cNvGrpSpPr/>
          <p:nvPr/>
        </p:nvGrpSpPr>
        <p:grpSpPr>
          <a:xfrm>
            <a:off x="4869651" y="1831218"/>
            <a:ext cx="376654" cy="281566"/>
            <a:chOff x="4869651" y="2012218"/>
            <a:chExt cx="376654" cy="281566"/>
          </a:xfrm>
        </p:grpSpPr>
        <p:sp>
          <p:nvSpPr>
            <p:cNvPr id="9286" name="Google Shape;9286;p10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0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0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0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101"/>
          <p:cNvGrpSpPr/>
          <p:nvPr/>
        </p:nvGrpSpPr>
        <p:grpSpPr>
          <a:xfrm>
            <a:off x="5306224" y="1831313"/>
            <a:ext cx="367925" cy="281694"/>
            <a:chOff x="5306224" y="2012313"/>
            <a:chExt cx="367925" cy="281694"/>
          </a:xfrm>
        </p:grpSpPr>
        <p:sp>
          <p:nvSpPr>
            <p:cNvPr id="9291" name="Google Shape;9291;p10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0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101"/>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101"/>
          <p:cNvGrpSpPr/>
          <p:nvPr/>
        </p:nvGrpSpPr>
        <p:grpSpPr>
          <a:xfrm>
            <a:off x="6195998" y="1802102"/>
            <a:ext cx="368308" cy="338746"/>
            <a:chOff x="6195998" y="1983102"/>
            <a:chExt cx="368308" cy="338746"/>
          </a:xfrm>
        </p:grpSpPr>
        <p:sp>
          <p:nvSpPr>
            <p:cNvPr id="9295" name="Google Shape;9295;p10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0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0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101"/>
          <p:cNvGrpSpPr/>
          <p:nvPr/>
        </p:nvGrpSpPr>
        <p:grpSpPr>
          <a:xfrm>
            <a:off x="7542031" y="1830835"/>
            <a:ext cx="369072" cy="280037"/>
            <a:chOff x="7542031" y="2011835"/>
            <a:chExt cx="369072" cy="280037"/>
          </a:xfrm>
        </p:grpSpPr>
        <p:sp>
          <p:nvSpPr>
            <p:cNvPr id="9299" name="Google Shape;9299;p10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0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0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0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0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0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0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0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0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101"/>
          <p:cNvGrpSpPr/>
          <p:nvPr/>
        </p:nvGrpSpPr>
        <p:grpSpPr>
          <a:xfrm>
            <a:off x="8010427" y="3167503"/>
            <a:ext cx="278795" cy="351615"/>
            <a:chOff x="8010427" y="3348503"/>
            <a:chExt cx="278795" cy="351615"/>
          </a:xfrm>
        </p:grpSpPr>
        <p:sp>
          <p:nvSpPr>
            <p:cNvPr id="9309" name="Google Shape;9309;p10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0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0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0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101"/>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4" name="Google Shape;9314;p101"/>
          <p:cNvGrpSpPr/>
          <p:nvPr/>
        </p:nvGrpSpPr>
        <p:grpSpPr>
          <a:xfrm>
            <a:off x="7141900" y="3168204"/>
            <a:ext cx="281057" cy="351010"/>
            <a:chOff x="7141900" y="3349204"/>
            <a:chExt cx="281057" cy="351010"/>
          </a:xfrm>
        </p:grpSpPr>
        <p:sp>
          <p:nvSpPr>
            <p:cNvPr id="9315" name="Google Shape;9315;p10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0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0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101"/>
          <p:cNvGrpSpPr/>
          <p:nvPr/>
        </p:nvGrpSpPr>
        <p:grpSpPr>
          <a:xfrm>
            <a:off x="5314188" y="3169032"/>
            <a:ext cx="363752" cy="353113"/>
            <a:chOff x="5314188" y="3350032"/>
            <a:chExt cx="363752" cy="353113"/>
          </a:xfrm>
        </p:grpSpPr>
        <p:sp>
          <p:nvSpPr>
            <p:cNvPr id="9319" name="Google Shape;9319;p10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0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101"/>
          <p:cNvGrpSpPr/>
          <p:nvPr/>
        </p:nvGrpSpPr>
        <p:grpSpPr>
          <a:xfrm>
            <a:off x="5829984" y="3169032"/>
            <a:ext cx="220755" cy="352348"/>
            <a:chOff x="5829984" y="3350032"/>
            <a:chExt cx="220755" cy="352348"/>
          </a:xfrm>
        </p:grpSpPr>
        <p:sp>
          <p:nvSpPr>
            <p:cNvPr id="9322" name="Google Shape;9322;p10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0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0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0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101"/>
          <p:cNvGrpSpPr/>
          <p:nvPr/>
        </p:nvGrpSpPr>
        <p:grpSpPr>
          <a:xfrm>
            <a:off x="4882170" y="3168841"/>
            <a:ext cx="358464" cy="352316"/>
            <a:chOff x="4882170" y="3349841"/>
            <a:chExt cx="358464" cy="352316"/>
          </a:xfrm>
        </p:grpSpPr>
        <p:sp>
          <p:nvSpPr>
            <p:cNvPr id="9327" name="Google Shape;9327;p10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0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101"/>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01"/>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1" name="Google Shape;9331;p101"/>
          <p:cNvGrpSpPr/>
          <p:nvPr/>
        </p:nvGrpSpPr>
        <p:grpSpPr>
          <a:xfrm>
            <a:off x="3044965" y="2254220"/>
            <a:ext cx="400194" cy="324316"/>
            <a:chOff x="3044965" y="2435220"/>
            <a:chExt cx="400194" cy="324316"/>
          </a:xfrm>
        </p:grpSpPr>
        <p:sp>
          <p:nvSpPr>
            <p:cNvPr id="9332" name="Google Shape;9332;p10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0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0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101"/>
          <p:cNvGrpSpPr/>
          <p:nvPr/>
        </p:nvGrpSpPr>
        <p:grpSpPr>
          <a:xfrm>
            <a:off x="6203579" y="3167981"/>
            <a:ext cx="351615" cy="350373"/>
            <a:chOff x="6203579" y="3348981"/>
            <a:chExt cx="351615" cy="350373"/>
          </a:xfrm>
        </p:grpSpPr>
        <p:sp>
          <p:nvSpPr>
            <p:cNvPr id="9336" name="Google Shape;9336;p10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0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0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0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0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101"/>
          <p:cNvGrpSpPr/>
          <p:nvPr/>
        </p:nvGrpSpPr>
        <p:grpSpPr>
          <a:xfrm>
            <a:off x="4878379" y="2292892"/>
            <a:ext cx="367161" cy="287523"/>
            <a:chOff x="4878379" y="2473892"/>
            <a:chExt cx="367161" cy="287523"/>
          </a:xfrm>
        </p:grpSpPr>
        <p:sp>
          <p:nvSpPr>
            <p:cNvPr id="9342" name="Google Shape;9342;p10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0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0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0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0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101"/>
          <p:cNvGrpSpPr/>
          <p:nvPr/>
        </p:nvGrpSpPr>
        <p:grpSpPr>
          <a:xfrm>
            <a:off x="1325719" y="2706689"/>
            <a:ext cx="290581" cy="372481"/>
            <a:chOff x="1325719" y="2887689"/>
            <a:chExt cx="290581" cy="372481"/>
          </a:xfrm>
        </p:grpSpPr>
        <p:sp>
          <p:nvSpPr>
            <p:cNvPr id="9348" name="Google Shape;9348;p10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0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0" name="Google Shape;9350;p101"/>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1" name="Google Shape;9351;p101"/>
          <p:cNvGrpSpPr/>
          <p:nvPr/>
        </p:nvGrpSpPr>
        <p:grpSpPr>
          <a:xfrm>
            <a:off x="3510335" y="2711499"/>
            <a:ext cx="360726" cy="361204"/>
            <a:chOff x="3510335" y="2892499"/>
            <a:chExt cx="360726" cy="361204"/>
          </a:xfrm>
        </p:grpSpPr>
        <p:sp>
          <p:nvSpPr>
            <p:cNvPr id="9352" name="Google Shape;9352;p10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0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0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0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0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101"/>
          <p:cNvGrpSpPr/>
          <p:nvPr/>
        </p:nvGrpSpPr>
        <p:grpSpPr>
          <a:xfrm>
            <a:off x="3086313" y="2696049"/>
            <a:ext cx="320143" cy="392581"/>
            <a:chOff x="3086313" y="2877049"/>
            <a:chExt cx="320143" cy="392581"/>
          </a:xfrm>
        </p:grpSpPr>
        <p:sp>
          <p:nvSpPr>
            <p:cNvPr id="9358" name="Google Shape;9358;p10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0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0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0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0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0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0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0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0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0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0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0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0" name="Google Shape;9370;p101"/>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1" name="Google Shape;9371;p101"/>
          <p:cNvGrpSpPr/>
          <p:nvPr/>
        </p:nvGrpSpPr>
        <p:grpSpPr>
          <a:xfrm>
            <a:off x="861113" y="2704746"/>
            <a:ext cx="333809" cy="373277"/>
            <a:chOff x="861113" y="2885746"/>
            <a:chExt cx="333809" cy="373277"/>
          </a:xfrm>
        </p:grpSpPr>
        <p:sp>
          <p:nvSpPr>
            <p:cNvPr id="9372" name="Google Shape;9372;p10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0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0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5" name="Google Shape;9375;p101"/>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01"/>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7" name="Google Shape;9377;p101"/>
          <p:cNvGrpSpPr/>
          <p:nvPr/>
        </p:nvGrpSpPr>
        <p:grpSpPr>
          <a:xfrm>
            <a:off x="1297654" y="1323481"/>
            <a:ext cx="349354" cy="362223"/>
            <a:chOff x="1297654" y="1504481"/>
            <a:chExt cx="349354" cy="362223"/>
          </a:xfrm>
        </p:grpSpPr>
        <p:sp>
          <p:nvSpPr>
            <p:cNvPr id="9378" name="Google Shape;9378;p10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0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0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1" name="Google Shape;9381;p101"/>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2" name="Google Shape;9382;p101"/>
          <p:cNvGrpSpPr/>
          <p:nvPr/>
        </p:nvGrpSpPr>
        <p:grpSpPr>
          <a:xfrm>
            <a:off x="852385" y="1329916"/>
            <a:ext cx="353145" cy="351998"/>
            <a:chOff x="852385" y="1510916"/>
            <a:chExt cx="353145" cy="351998"/>
          </a:xfrm>
        </p:grpSpPr>
        <p:sp>
          <p:nvSpPr>
            <p:cNvPr id="9383" name="Google Shape;9383;p10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0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0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101"/>
          <p:cNvGrpSpPr/>
          <p:nvPr/>
        </p:nvGrpSpPr>
        <p:grpSpPr>
          <a:xfrm>
            <a:off x="1745217" y="1334471"/>
            <a:ext cx="343269" cy="342505"/>
            <a:chOff x="1745217" y="1515471"/>
            <a:chExt cx="343269" cy="342505"/>
          </a:xfrm>
        </p:grpSpPr>
        <p:sp>
          <p:nvSpPr>
            <p:cNvPr id="9387" name="Google Shape;9387;p10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0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0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0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1" name="Google Shape;9391;p101"/>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2" name="Google Shape;9392;p101"/>
          <p:cNvGrpSpPr/>
          <p:nvPr/>
        </p:nvGrpSpPr>
        <p:grpSpPr>
          <a:xfrm>
            <a:off x="3042703" y="1348137"/>
            <a:ext cx="411535" cy="315587"/>
            <a:chOff x="3042703" y="1529137"/>
            <a:chExt cx="411535" cy="315587"/>
          </a:xfrm>
        </p:grpSpPr>
        <p:sp>
          <p:nvSpPr>
            <p:cNvPr id="9393" name="Google Shape;9393;p10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0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0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0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0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0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0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0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0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0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101"/>
          <p:cNvGrpSpPr/>
          <p:nvPr/>
        </p:nvGrpSpPr>
        <p:grpSpPr>
          <a:xfrm>
            <a:off x="2629289" y="1363682"/>
            <a:ext cx="350501" cy="284497"/>
            <a:chOff x="2629289" y="1544682"/>
            <a:chExt cx="350501" cy="284497"/>
          </a:xfrm>
        </p:grpSpPr>
        <p:sp>
          <p:nvSpPr>
            <p:cNvPr id="9404" name="Google Shape;9404;p10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0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0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0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0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101"/>
          <p:cNvGrpSpPr/>
          <p:nvPr/>
        </p:nvGrpSpPr>
        <p:grpSpPr>
          <a:xfrm>
            <a:off x="5305077" y="1321633"/>
            <a:ext cx="367893" cy="365218"/>
            <a:chOff x="5305077" y="1502633"/>
            <a:chExt cx="367893" cy="365218"/>
          </a:xfrm>
        </p:grpSpPr>
        <p:sp>
          <p:nvSpPr>
            <p:cNvPr id="9410" name="Google Shape;9410;p10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0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101"/>
          <p:cNvGrpSpPr/>
          <p:nvPr/>
        </p:nvGrpSpPr>
        <p:grpSpPr>
          <a:xfrm>
            <a:off x="7100170" y="1319117"/>
            <a:ext cx="368308" cy="367033"/>
            <a:chOff x="7100170" y="1500117"/>
            <a:chExt cx="368308" cy="367033"/>
          </a:xfrm>
        </p:grpSpPr>
        <p:sp>
          <p:nvSpPr>
            <p:cNvPr id="9413" name="Google Shape;9413;p10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0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0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0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0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0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0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0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0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0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0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0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0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6" name="Google Shape;9426;p101"/>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7" name="Google Shape;9427;p101"/>
          <p:cNvGrpSpPr/>
          <p:nvPr/>
        </p:nvGrpSpPr>
        <p:grpSpPr>
          <a:xfrm>
            <a:off x="6649231" y="1319021"/>
            <a:ext cx="390287" cy="367065"/>
            <a:chOff x="6649231" y="1500021"/>
            <a:chExt cx="390287" cy="367065"/>
          </a:xfrm>
        </p:grpSpPr>
        <p:sp>
          <p:nvSpPr>
            <p:cNvPr id="9428" name="Google Shape;9428;p10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0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0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0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0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0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0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0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0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0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0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0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101"/>
          <p:cNvGrpSpPr/>
          <p:nvPr/>
        </p:nvGrpSpPr>
        <p:grpSpPr>
          <a:xfrm>
            <a:off x="5746938" y="1362503"/>
            <a:ext cx="387261" cy="280356"/>
            <a:chOff x="5746938" y="1543503"/>
            <a:chExt cx="387261" cy="280356"/>
          </a:xfrm>
        </p:grpSpPr>
        <p:sp>
          <p:nvSpPr>
            <p:cNvPr id="9441" name="Google Shape;9441;p10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0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101"/>
          <p:cNvGrpSpPr/>
          <p:nvPr/>
        </p:nvGrpSpPr>
        <p:grpSpPr>
          <a:xfrm>
            <a:off x="6196730" y="1344346"/>
            <a:ext cx="369072" cy="317467"/>
            <a:chOff x="6196730" y="1525346"/>
            <a:chExt cx="369072" cy="317467"/>
          </a:xfrm>
        </p:grpSpPr>
        <p:sp>
          <p:nvSpPr>
            <p:cNvPr id="9444" name="Google Shape;9444;p10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0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0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101"/>
          <p:cNvGrpSpPr/>
          <p:nvPr/>
        </p:nvGrpSpPr>
        <p:grpSpPr>
          <a:xfrm>
            <a:off x="4940592" y="1319690"/>
            <a:ext cx="246558" cy="367161"/>
            <a:chOff x="4940592" y="1500690"/>
            <a:chExt cx="246558" cy="367161"/>
          </a:xfrm>
        </p:grpSpPr>
        <p:sp>
          <p:nvSpPr>
            <p:cNvPr id="9448" name="Google Shape;9448;p10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0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0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0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101"/>
          <p:cNvGrpSpPr/>
          <p:nvPr/>
        </p:nvGrpSpPr>
        <p:grpSpPr>
          <a:xfrm>
            <a:off x="7964906" y="1318894"/>
            <a:ext cx="380858" cy="367575"/>
            <a:chOff x="7964906" y="1499894"/>
            <a:chExt cx="380858" cy="367575"/>
          </a:xfrm>
        </p:grpSpPr>
        <p:sp>
          <p:nvSpPr>
            <p:cNvPr id="9453" name="Google Shape;9453;p10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0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0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6" name="Google Shape;9456;p101"/>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7" name="Google Shape;9457;p101"/>
          <p:cNvGrpSpPr/>
          <p:nvPr/>
        </p:nvGrpSpPr>
        <p:grpSpPr>
          <a:xfrm>
            <a:off x="8007400" y="2721278"/>
            <a:ext cx="285230" cy="355597"/>
            <a:chOff x="8007400" y="2902278"/>
            <a:chExt cx="285230" cy="355597"/>
          </a:xfrm>
        </p:grpSpPr>
        <p:sp>
          <p:nvSpPr>
            <p:cNvPr id="9458" name="Google Shape;9458;p10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0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101"/>
          <p:cNvGrpSpPr/>
          <p:nvPr/>
        </p:nvGrpSpPr>
        <p:grpSpPr>
          <a:xfrm>
            <a:off x="6219124" y="2721788"/>
            <a:ext cx="318231" cy="355470"/>
            <a:chOff x="6219124" y="2902788"/>
            <a:chExt cx="318231" cy="355470"/>
          </a:xfrm>
        </p:grpSpPr>
        <p:sp>
          <p:nvSpPr>
            <p:cNvPr id="9461" name="Google Shape;9461;p10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0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0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101"/>
          <p:cNvGrpSpPr/>
          <p:nvPr/>
        </p:nvGrpSpPr>
        <p:grpSpPr>
          <a:xfrm>
            <a:off x="4969421" y="2721852"/>
            <a:ext cx="185109" cy="355406"/>
            <a:chOff x="4969421" y="2902852"/>
            <a:chExt cx="185109" cy="355406"/>
          </a:xfrm>
        </p:grpSpPr>
        <p:sp>
          <p:nvSpPr>
            <p:cNvPr id="9465" name="Google Shape;9465;p10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0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0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0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0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0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1" name="Google Shape;9471;p101"/>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01"/>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3" name="Google Shape;9473;p101"/>
          <p:cNvGrpSpPr/>
          <p:nvPr/>
        </p:nvGrpSpPr>
        <p:grpSpPr>
          <a:xfrm>
            <a:off x="6685259" y="2721852"/>
            <a:ext cx="311414" cy="355406"/>
            <a:chOff x="6685259" y="2902852"/>
            <a:chExt cx="311414" cy="355406"/>
          </a:xfrm>
        </p:grpSpPr>
        <p:sp>
          <p:nvSpPr>
            <p:cNvPr id="9474" name="Google Shape;9474;p10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0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0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101"/>
          <p:cNvGrpSpPr/>
          <p:nvPr/>
        </p:nvGrpSpPr>
        <p:grpSpPr>
          <a:xfrm>
            <a:off x="5309250" y="2722170"/>
            <a:ext cx="359579" cy="355852"/>
            <a:chOff x="5309250" y="2903170"/>
            <a:chExt cx="359579" cy="355852"/>
          </a:xfrm>
        </p:grpSpPr>
        <p:sp>
          <p:nvSpPr>
            <p:cNvPr id="9478" name="Google Shape;9478;p10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0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0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101"/>
          <p:cNvGrpSpPr/>
          <p:nvPr/>
        </p:nvGrpSpPr>
        <p:grpSpPr>
          <a:xfrm>
            <a:off x="2199565" y="2240172"/>
            <a:ext cx="312179" cy="353431"/>
            <a:chOff x="2199565" y="2421172"/>
            <a:chExt cx="312179" cy="353431"/>
          </a:xfrm>
        </p:grpSpPr>
        <p:sp>
          <p:nvSpPr>
            <p:cNvPr id="9482" name="Google Shape;9482;p10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0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101"/>
          <p:cNvGrpSpPr/>
          <p:nvPr/>
        </p:nvGrpSpPr>
        <p:grpSpPr>
          <a:xfrm>
            <a:off x="1750887" y="2244727"/>
            <a:ext cx="320143" cy="343269"/>
            <a:chOff x="1750887" y="2425727"/>
            <a:chExt cx="320143" cy="343269"/>
          </a:xfrm>
        </p:grpSpPr>
        <p:sp>
          <p:nvSpPr>
            <p:cNvPr id="9485" name="Google Shape;9485;p10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0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101"/>
          <p:cNvGrpSpPr/>
          <p:nvPr/>
        </p:nvGrpSpPr>
        <p:grpSpPr>
          <a:xfrm>
            <a:off x="1298037" y="2244727"/>
            <a:ext cx="338364" cy="342887"/>
            <a:chOff x="1298037" y="2425727"/>
            <a:chExt cx="338364" cy="342887"/>
          </a:xfrm>
        </p:grpSpPr>
        <p:sp>
          <p:nvSpPr>
            <p:cNvPr id="9488" name="Google Shape;9488;p10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0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0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0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2" name="Google Shape;9492;p101"/>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3" name="Google Shape;9493;p101"/>
          <p:cNvGrpSpPr/>
          <p:nvPr/>
        </p:nvGrpSpPr>
        <p:grpSpPr>
          <a:xfrm>
            <a:off x="3974207" y="2248009"/>
            <a:ext cx="320143" cy="338491"/>
            <a:chOff x="3974207" y="2429009"/>
            <a:chExt cx="320143" cy="338491"/>
          </a:xfrm>
        </p:grpSpPr>
        <p:sp>
          <p:nvSpPr>
            <p:cNvPr id="9494" name="Google Shape;9494;p10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0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101"/>
          <p:cNvGrpSpPr/>
          <p:nvPr/>
        </p:nvGrpSpPr>
        <p:grpSpPr>
          <a:xfrm>
            <a:off x="2623237" y="2250047"/>
            <a:ext cx="355024" cy="332630"/>
            <a:chOff x="2623237" y="2431047"/>
            <a:chExt cx="355024" cy="332630"/>
          </a:xfrm>
        </p:grpSpPr>
        <p:sp>
          <p:nvSpPr>
            <p:cNvPr id="9497" name="Google Shape;9497;p10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0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0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0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101"/>
          <p:cNvGrpSpPr/>
          <p:nvPr/>
        </p:nvGrpSpPr>
        <p:grpSpPr>
          <a:xfrm>
            <a:off x="6657194" y="2253073"/>
            <a:ext cx="375507" cy="367925"/>
            <a:chOff x="6657194" y="2434073"/>
            <a:chExt cx="375507" cy="367925"/>
          </a:xfrm>
        </p:grpSpPr>
        <p:sp>
          <p:nvSpPr>
            <p:cNvPr id="9502" name="Google Shape;9502;p10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0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0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101"/>
          <p:cNvGrpSpPr/>
          <p:nvPr/>
        </p:nvGrpSpPr>
        <p:grpSpPr>
          <a:xfrm>
            <a:off x="7101317" y="2260655"/>
            <a:ext cx="367925" cy="352380"/>
            <a:chOff x="7101317" y="2441655"/>
            <a:chExt cx="367925" cy="352380"/>
          </a:xfrm>
        </p:grpSpPr>
        <p:sp>
          <p:nvSpPr>
            <p:cNvPr id="9506" name="Google Shape;9506;p10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0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101"/>
          <p:cNvGrpSpPr/>
          <p:nvPr/>
        </p:nvGrpSpPr>
        <p:grpSpPr>
          <a:xfrm>
            <a:off x="5756399" y="2253456"/>
            <a:ext cx="367925" cy="367161"/>
            <a:chOff x="5756399" y="2434456"/>
            <a:chExt cx="367925" cy="367161"/>
          </a:xfrm>
        </p:grpSpPr>
        <p:sp>
          <p:nvSpPr>
            <p:cNvPr id="9509" name="Google Shape;9509;p10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0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0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0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0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0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0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6" name="Google Shape;9516;p101"/>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01"/>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8" name="Google Shape;9518;p101"/>
          <p:cNvGrpSpPr/>
          <p:nvPr/>
        </p:nvGrpSpPr>
        <p:grpSpPr>
          <a:xfrm>
            <a:off x="7964906" y="2253073"/>
            <a:ext cx="373627" cy="367925"/>
            <a:chOff x="7964906" y="2434073"/>
            <a:chExt cx="373627" cy="367925"/>
          </a:xfrm>
        </p:grpSpPr>
        <p:sp>
          <p:nvSpPr>
            <p:cNvPr id="9519" name="Google Shape;9519;p10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0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101"/>
          <p:cNvGrpSpPr/>
          <p:nvPr/>
        </p:nvGrpSpPr>
        <p:grpSpPr>
          <a:xfrm>
            <a:off x="6194086" y="2256737"/>
            <a:ext cx="369837" cy="360471"/>
            <a:chOff x="6194086" y="2437737"/>
            <a:chExt cx="369837" cy="360471"/>
          </a:xfrm>
        </p:grpSpPr>
        <p:sp>
          <p:nvSpPr>
            <p:cNvPr id="9522" name="Google Shape;9522;p10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0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4" name="Google Shape;9524;p101"/>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525" name="Google Shape;9525;p101"/>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29" name="Shape 9529"/>
        <p:cNvGrpSpPr/>
        <p:nvPr/>
      </p:nvGrpSpPr>
      <p:grpSpPr>
        <a:xfrm>
          <a:off x="0" y="0"/>
          <a:ext cx="0" cy="0"/>
          <a:chOff x="0" y="0"/>
          <a:chExt cx="0" cy="0"/>
        </a:xfrm>
      </p:grpSpPr>
      <p:grpSp>
        <p:nvGrpSpPr>
          <p:cNvPr id="9530" name="Google Shape;9530;p102"/>
          <p:cNvGrpSpPr/>
          <p:nvPr/>
        </p:nvGrpSpPr>
        <p:grpSpPr>
          <a:xfrm>
            <a:off x="3122257" y="1334344"/>
            <a:ext cx="294850" cy="349434"/>
            <a:chOff x="3122257" y="1508594"/>
            <a:chExt cx="294850" cy="349434"/>
          </a:xfrm>
        </p:grpSpPr>
        <p:sp>
          <p:nvSpPr>
            <p:cNvPr id="9531" name="Google Shape;9531;p10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0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0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0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0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102"/>
          <p:cNvGrpSpPr/>
          <p:nvPr/>
        </p:nvGrpSpPr>
        <p:grpSpPr>
          <a:xfrm>
            <a:off x="910723" y="1333962"/>
            <a:ext cx="251660" cy="350166"/>
            <a:chOff x="910723" y="1508212"/>
            <a:chExt cx="251660" cy="350166"/>
          </a:xfrm>
        </p:grpSpPr>
        <p:sp>
          <p:nvSpPr>
            <p:cNvPr id="9537" name="Google Shape;9537;p10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0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0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0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0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0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0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0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0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0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0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0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0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0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0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0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0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102"/>
          <p:cNvGrpSpPr/>
          <p:nvPr/>
        </p:nvGrpSpPr>
        <p:grpSpPr>
          <a:xfrm>
            <a:off x="1308631" y="1333580"/>
            <a:ext cx="350166" cy="350198"/>
            <a:chOff x="1308631" y="1507830"/>
            <a:chExt cx="350166" cy="350198"/>
          </a:xfrm>
        </p:grpSpPr>
        <p:sp>
          <p:nvSpPr>
            <p:cNvPr id="9555" name="Google Shape;9555;p10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0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0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0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102"/>
          <p:cNvGrpSpPr/>
          <p:nvPr/>
        </p:nvGrpSpPr>
        <p:grpSpPr>
          <a:xfrm>
            <a:off x="1756921" y="1335489"/>
            <a:ext cx="345997" cy="345997"/>
            <a:chOff x="1756921" y="1509739"/>
            <a:chExt cx="345997" cy="345997"/>
          </a:xfrm>
        </p:grpSpPr>
        <p:sp>
          <p:nvSpPr>
            <p:cNvPr id="9560" name="Google Shape;9560;p10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0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0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0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0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0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0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0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0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0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0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0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0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0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0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0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0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102"/>
          <p:cNvGrpSpPr/>
          <p:nvPr/>
        </p:nvGrpSpPr>
        <p:grpSpPr>
          <a:xfrm>
            <a:off x="2216956" y="1336253"/>
            <a:ext cx="318721" cy="345615"/>
            <a:chOff x="2216956" y="1510503"/>
            <a:chExt cx="318721" cy="345615"/>
          </a:xfrm>
        </p:grpSpPr>
        <p:sp>
          <p:nvSpPr>
            <p:cNvPr id="9578" name="Google Shape;9578;p10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0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0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0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0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102"/>
          <p:cNvGrpSpPr/>
          <p:nvPr/>
        </p:nvGrpSpPr>
        <p:grpSpPr>
          <a:xfrm>
            <a:off x="3988156" y="1394211"/>
            <a:ext cx="349052" cy="230049"/>
            <a:chOff x="3988156" y="1568461"/>
            <a:chExt cx="349052" cy="230049"/>
          </a:xfrm>
        </p:grpSpPr>
        <p:sp>
          <p:nvSpPr>
            <p:cNvPr id="9584" name="Google Shape;9584;p10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0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0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0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0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0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0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102"/>
          <p:cNvGrpSpPr/>
          <p:nvPr/>
        </p:nvGrpSpPr>
        <p:grpSpPr>
          <a:xfrm>
            <a:off x="2633037" y="1325623"/>
            <a:ext cx="379002" cy="366112"/>
            <a:chOff x="2633037" y="1499873"/>
            <a:chExt cx="379002" cy="366112"/>
          </a:xfrm>
        </p:grpSpPr>
        <p:sp>
          <p:nvSpPr>
            <p:cNvPr id="9592" name="Google Shape;9592;p10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0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0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0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0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0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102"/>
          <p:cNvGrpSpPr/>
          <p:nvPr/>
        </p:nvGrpSpPr>
        <p:grpSpPr>
          <a:xfrm>
            <a:off x="6675256" y="1341919"/>
            <a:ext cx="327823" cy="357009"/>
            <a:chOff x="6675256" y="1516169"/>
            <a:chExt cx="327823" cy="357009"/>
          </a:xfrm>
        </p:grpSpPr>
        <p:sp>
          <p:nvSpPr>
            <p:cNvPr id="9599" name="Google Shape;9599;p10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0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0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0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0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0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0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0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0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102"/>
          <p:cNvGrpSpPr/>
          <p:nvPr/>
        </p:nvGrpSpPr>
        <p:grpSpPr>
          <a:xfrm>
            <a:off x="8020159" y="1342301"/>
            <a:ext cx="300897" cy="356627"/>
            <a:chOff x="8020159" y="1516551"/>
            <a:chExt cx="300897" cy="356627"/>
          </a:xfrm>
        </p:grpSpPr>
        <p:sp>
          <p:nvSpPr>
            <p:cNvPr id="9609" name="Google Shape;9609;p10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0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0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0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0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102"/>
          <p:cNvGrpSpPr/>
          <p:nvPr/>
        </p:nvGrpSpPr>
        <p:grpSpPr>
          <a:xfrm>
            <a:off x="5377363" y="1341919"/>
            <a:ext cx="257357" cy="356627"/>
            <a:chOff x="5377363" y="1516169"/>
            <a:chExt cx="257357" cy="356627"/>
          </a:xfrm>
        </p:grpSpPr>
        <p:sp>
          <p:nvSpPr>
            <p:cNvPr id="9615" name="Google Shape;9615;p10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0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0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0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0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0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0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0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0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0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0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0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0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0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0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0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0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102"/>
          <p:cNvGrpSpPr/>
          <p:nvPr/>
        </p:nvGrpSpPr>
        <p:grpSpPr>
          <a:xfrm>
            <a:off x="4880567" y="1361620"/>
            <a:ext cx="356245" cy="317607"/>
            <a:chOff x="4880567" y="1535870"/>
            <a:chExt cx="356245" cy="317607"/>
          </a:xfrm>
        </p:grpSpPr>
        <p:sp>
          <p:nvSpPr>
            <p:cNvPr id="9633" name="Google Shape;9633;p10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0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0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0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0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102"/>
          <p:cNvGrpSpPr/>
          <p:nvPr/>
        </p:nvGrpSpPr>
        <p:grpSpPr>
          <a:xfrm>
            <a:off x="5771483" y="1341537"/>
            <a:ext cx="357359" cy="357391"/>
            <a:chOff x="5771483" y="1515787"/>
            <a:chExt cx="357359" cy="357391"/>
          </a:xfrm>
        </p:grpSpPr>
        <p:sp>
          <p:nvSpPr>
            <p:cNvPr id="9639" name="Google Shape;9639;p10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0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0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0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102"/>
          <p:cNvGrpSpPr/>
          <p:nvPr/>
        </p:nvGrpSpPr>
        <p:grpSpPr>
          <a:xfrm>
            <a:off x="7121669" y="1359360"/>
            <a:ext cx="321362" cy="321362"/>
            <a:chOff x="7121669" y="1533610"/>
            <a:chExt cx="321362" cy="321362"/>
          </a:xfrm>
        </p:grpSpPr>
        <p:sp>
          <p:nvSpPr>
            <p:cNvPr id="9644" name="Google Shape;9644;p10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0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0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0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102"/>
          <p:cNvGrpSpPr/>
          <p:nvPr/>
        </p:nvGrpSpPr>
        <p:grpSpPr>
          <a:xfrm>
            <a:off x="7562766" y="1340614"/>
            <a:ext cx="327059" cy="360192"/>
            <a:chOff x="7562766" y="1514864"/>
            <a:chExt cx="327059" cy="360192"/>
          </a:xfrm>
        </p:grpSpPr>
        <p:sp>
          <p:nvSpPr>
            <p:cNvPr id="9649" name="Google Shape;9649;p10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0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0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0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102"/>
          <p:cNvGrpSpPr/>
          <p:nvPr/>
        </p:nvGrpSpPr>
        <p:grpSpPr>
          <a:xfrm>
            <a:off x="6221229" y="1324423"/>
            <a:ext cx="361636" cy="362183"/>
            <a:chOff x="6259175" y="1559008"/>
            <a:chExt cx="271743" cy="272093"/>
          </a:xfrm>
        </p:grpSpPr>
        <p:sp>
          <p:nvSpPr>
            <p:cNvPr id="9654" name="Google Shape;9654;p10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0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0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0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0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0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0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0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0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0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0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0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0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0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0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0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0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102"/>
          <p:cNvGrpSpPr/>
          <p:nvPr/>
        </p:nvGrpSpPr>
        <p:grpSpPr>
          <a:xfrm>
            <a:off x="6671087" y="1835054"/>
            <a:ext cx="332757" cy="281833"/>
            <a:chOff x="6671087" y="2009304"/>
            <a:chExt cx="332757" cy="281833"/>
          </a:xfrm>
        </p:grpSpPr>
        <p:sp>
          <p:nvSpPr>
            <p:cNvPr id="9672" name="Google Shape;9672;p10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0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4" name="Google Shape;9674;p102"/>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5" name="Google Shape;9675;p102"/>
          <p:cNvGrpSpPr/>
          <p:nvPr/>
        </p:nvGrpSpPr>
        <p:grpSpPr>
          <a:xfrm>
            <a:off x="2201806" y="1802335"/>
            <a:ext cx="349784" cy="349434"/>
            <a:chOff x="2201806" y="1976585"/>
            <a:chExt cx="349784" cy="349434"/>
          </a:xfrm>
        </p:grpSpPr>
        <p:sp>
          <p:nvSpPr>
            <p:cNvPr id="9676" name="Google Shape;9676;p10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0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0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0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102"/>
          <p:cNvGrpSpPr/>
          <p:nvPr/>
        </p:nvGrpSpPr>
        <p:grpSpPr>
          <a:xfrm>
            <a:off x="3094217" y="1802335"/>
            <a:ext cx="350198" cy="350548"/>
            <a:chOff x="3094217" y="1976585"/>
            <a:chExt cx="350198" cy="350548"/>
          </a:xfrm>
        </p:grpSpPr>
        <p:sp>
          <p:nvSpPr>
            <p:cNvPr id="9681" name="Google Shape;9681;p10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0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0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0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0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0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0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0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0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0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0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0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0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4" name="Google Shape;9694;p102"/>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5" name="Google Shape;9695;p102"/>
          <p:cNvGrpSpPr/>
          <p:nvPr/>
        </p:nvGrpSpPr>
        <p:grpSpPr>
          <a:xfrm>
            <a:off x="3979435" y="1802335"/>
            <a:ext cx="345265" cy="349848"/>
            <a:chOff x="3979435" y="1976585"/>
            <a:chExt cx="345265" cy="349848"/>
          </a:xfrm>
        </p:grpSpPr>
        <p:sp>
          <p:nvSpPr>
            <p:cNvPr id="9696" name="Google Shape;9696;p10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0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0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0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0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0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0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0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0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0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0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0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0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0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0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0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0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102"/>
          <p:cNvGrpSpPr/>
          <p:nvPr/>
        </p:nvGrpSpPr>
        <p:grpSpPr>
          <a:xfrm>
            <a:off x="3541011" y="1334344"/>
            <a:ext cx="350166" cy="349434"/>
            <a:chOff x="3541011" y="1508594"/>
            <a:chExt cx="350166" cy="349434"/>
          </a:xfrm>
        </p:grpSpPr>
        <p:sp>
          <p:nvSpPr>
            <p:cNvPr id="9714" name="Google Shape;9714;p10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0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0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0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0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0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0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0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0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0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0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0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0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102"/>
          <p:cNvGrpSpPr/>
          <p:nvPr/>
        </p:nvGrpSpPr>
        <p:grpSpPr>
          <a:xfrm>
            <a:off x="3576626" y="1801571"/>
            <a:ext cx="284251" cy="351694"/>
            <a:chOff x="3576626" y="1975821"/>
            <a:chExt cx="284251" cy="351694"/>
          </a:xfrm>
        </p:grpSpPr>
        <p:sp>
          <p:nvSpPr>
            <p:cNvPr id="9728" name="Google Shape;9728;p10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0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0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102"/>
          <p:cNvGrpSpPr/>
          <p:nvPr/>
        </p:nvGrpSpPr>
        <p:grpSpPr>
          <a:xfrm>
            <a:off x="2722090" y="2715912"/>
            <a:ext cx="238770" cy="371841"/>
            <a:chOff x="2722090" y="2890162"/>
            <a:chExt cx="238770" cy="371841"/>
          </a:xfrm>
        </p:grpSpPr>
        <p:sp>
          <p:nvSpPr>
            <p:cNvPr id="9732" name="Google Shape;9732;p10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0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0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5" name="Google Shape;9735;p102"/>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6" name="Google Shape;9736;p102"/>
          <p:cNvGrpSpPr/>
          <p:nvPr/>
        </p:nvGrpSpPr>
        <p:grpSpPr>
          <a:xfrm>
            <a:off x="6216367" y="1795906"/>
            <a:ext cx="361147" cy="361147"/>
            <a:chOff x="6216367" y="1970156"/>
            <a:chExt cx="361147" cy="361147"/>
          </a:xfrm>
        </p:grpSpPr>
        <p:sp>
          <p:nvSpPr>
            <p:cNvPr id="9737" name="Google Shape;9737;p10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0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0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0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102"/>
          <p:cNvGrpSpPr/>
          <p:nvPr/>
        </p:nvGrpSpPr>
        <p:grpSpPr>
          <a:xfrm>
            <a:off x="1289311" y="2751972"/>
            <a:ext cx="408156" cy="299783"/>
            <a:chOff x="1289311" y="2926222"/>
            <a:chExt cx="408156" cy="299783"/>
          </a:xfrm>
        </p:grpSpPr>
        <p:sp>
          <p:nvSpPr>
            <p:cNvPr id="9742" name="Google Shape;9742;p10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0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102"/>
          <p:cNvGrpSpPr/>
          <p:nvPr/>
        </p:nvGrpSpPr>
        <p:grpSpPr>
          <a:xfrm>
            <a:off x="7978465" y="1795142"/>
            <a:ext cx="361147" cy="360797"/>
            <a:chOff x="7978465" y="1969392"/>
            <a:chExt cx="361147" cy="360797"/>
          </a:xfrm>
        </p:grpSpPr>
        <p:sp>
          <p:nvSpPr>
            <p:cNvPr id="9745" name="Google Shape;9745;p10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0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0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0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0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0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0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0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0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4" name="Google Shape;9754;p102"/>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5" name="Google Shape;9755;p102"/>
          <p:cNvGrpSpPr/>
          <p:nvPr/>
        </p:nvGrpSpPr>
        <p:grpSpPr>
          <a:xfrm>
            <a:off x="854261" y="2734563"/>
            <a:ext cx="377474" cy="335748"/>
            <a:chOff x="854261" y="2908813"/>
            <a:chExt cx="377474" cy="335748"/>
          </a:xfrm>
        </p:grpSpPr>
        <p:sp>
          <p:nvSpPr>
            <p:cNvPr id="9756" name="Google Shape;9756;p10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0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0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0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0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102"/>
          <p:cNvGrpSpPr/>
          <p:nvPr/>
        </p:nvGrpSpPr>
        <p:grpSpPr>
          <a:xfrm>
            <a:off x="1749728" y="2720527"/>
            <a:ext cx="386927" cy="363438"/>
            <a:chOff x="1749728" y="2894777"/>
            <a:chExt cx="386927" cy="363438"/>
          </a:xfrm>
        </p:grpSpPr>
        <p:sp>
          <p:nvSpPr>
            <p:cNvPr id="9762" name="Google Shape;9762;p10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0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0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0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0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0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0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102"/>
          <p:cNvGrpSpPr/>
          <p:nvPr/>
        </p:nvGrpSpPr>
        <p:grpSpPr>
          <a:xfrm>
            <a:off x="7098912" y="1795142"/>
            <a:ext cx="359651" cy="361560"/>
            <a:chOff x="7098912" y="1969392"/>
            <a:chExt cx="359651" cy="361560"/>
          </a:xfrm>
        </p:grpSpPr>
        <p:sp>
          <p:nvSpPr>
            <p:cNvPr id="9770" name="Google Shape;9770;p10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0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0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0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0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0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0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0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0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0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0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0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0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3" name="Google Shape;9783;p102"/>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4" name="Google Shape;9784;p102"/>
          <p:cNvGrpSpPr/>
          <p:nvPr/>
        </p:nvGrpSpPr>
        <p:grpSpPr>
          <a:xfrm>
            <a:off x="5352728" y="1815989"/>
            <a:ext cx="327091" cy="322508"/>
            <a:chOff x="5352728" y="1990239"/>
            <a:chExt cx="327091" cy="322508"/>
          </a:xfrm>
        </p:grpSpPr>
        <p:sp>
          <p:nvSpPr>
            <p:cNvPr id="9785" name="Google Shape;9785;p10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0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0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102"/>
          <p:cNvGrpSpPr/>
          <p:nvPr/>
        </p:nvGrpSpPr>
        <p:grpSpPr>
          <a:xfrm>
            <a:off x="7538896" y="1795906"/>
            <a:ext cx="361147" cy="361529"/>
            <a:chOff x="7538896" y="1970156"/>
            <a:chExt cx="361147" cy="361529"/>
          </a:xfrm>
        </p:grpSpPr>
        <p:sp>
          <p:nvSpPr>
            <p:cNvPr id="9789" name="Google Shape;9789;p10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0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0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0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0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0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102"/>
          <p:cNvGrpSpPr/>
          <p:nvPr/>
        </p:nvGrpSpPr>
        <p:grpSpPr>
          <a:xfrm>
            <a:off x="4896099" y="1796670"/>
            <a:ext cx="358155" cy="358123"/>
            <a:chOff x="4896099" y="1970920"/>
            <a:chExt cx="358155" cy="358123"/>
          </a:xfrm>
        </p:grpSpPr>
        <p:sp>
          <p:nvSpPr>
            <p:cNvPr id="9796" name="Google Shape;9796;p10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0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0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102"/>
          <p:cNvGrpSpPr/>
          <p:nvPr/>
        </p:nvGrpSpPr>
        <p:grpSpPr>
          <a:xfrm>
            <a:off x="4048787" y="2802769"/>
            <a:ext cx="283488" cy="198604"/>
            <a:chOff x="4048787" y="2977019"/>
            <a:chExt cx="283488" cy="198604"/>
          </a:xfrm>
        </p:grpSpPr>
        <p:sp>
          <p:nvSpPr>
            <p:cNvPr id="9800" name="Google Shape;9800;p10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0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0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0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0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0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102"/>
          <p:cNvGrpSpPr/>
          <p:nvPr/>
        </p:nvGrpSpPr>
        <p:grpSpPr>
          <a:xfrm>
            <a:off x="4054103" y="2255941"/>
            <a:ext cx="218687" cy="349052"/>
            <a:chOff x="4054103" y="2430191"/>
            <a:chExt cx="218687" cy="349052"/>
          </a:xfrm>
        </p:grpSpPr>
        <p:sp>
          <p:nvSpPr>
            <p:cNvPr id="9807" name="Google Shape;9807;p10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0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102"/>
          <p:cNvGrpSpPr/>
          <p:nvPr/>
        </p:nvGrpSpPr>
        <p:grpSpPr>
          <a:xfrm>
            <a:off x="2185128" y="2253299"/>
            <a:ext cx="382758" cy="356595"/>
            <a:chOff x="2185128" y="2427549"/>
            <a:chExt cx="382758" cy="356595"/>
          </a:xfrm>
        </p:grpSpPr>
        <p:sp>
          <p:nvSpPr>
            <p:cNvPr id="9810" name="Google Shape;9810;p10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0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0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0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102"/>
          <p:cNvGrpSpPr/>
          <p:nvPr/>
        </p:nvGrpSpPr>
        <p:grpSpPr>
          <a:xfrm>
            <a:off x="2656907" y="2265043"/>
            <a:ext cx="332757" cy="332343"/>
            <a:chOff x="2656907" y="2439293"/>
            <a:chExt cx="332757" cy="332343"/>
          </a:xfrm>
        </p:grpSpPr>
        <p:sp>
          <p:nvSpPr>
            <p:cNvPr id="9815" name="Google Shape;9815;p10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0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0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0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0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0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0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102"/>
          <p:cNvGrpSpPr/>
          <p:nvPr/>
        </p:nvGrpSpPr>
        <p:grpSpPr>
          <a:xfrm>
            <a:off x="1731523" y="2248366"/>
            <a:ext cx="399435" cy="365698"/>
            <a:chOff x="1731523" y="2422616"/>
            <a:chExt cx="399435" cy="365698"/>
          </a:xfrm>
        </p:grpSpPr>
        <p:sp>
          <p:nvSpPr>
            <p:cNvPr id="9823" name="Google Shape;9823;p10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0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0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102"/>
          <p:cNvGrpSpPr/>
          <p:nvPr/>
        </p:nvGrpSpPr>
        <p:grpSpPr>
          <a:xfrm>
            <a:off x="3097241" y="2259314"/>
            <a:ext cx="344883" cy="343387"/>
            <a:chOff x="3097241" y="2433564"/>
            <a:chExt cx="344883" cy="343387"/>
          </a:xfrm>
        </p:grpSpPr>
        <p:sp>
          <p:nvSpPr>
            <p:cNvPr id="9827" name="Google Shape;9827;p10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0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0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0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0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0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0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0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0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102"/>
          <p:cNvGrpSpPr/>
          <p:nvPr/>
        </p:nvGrpSpPr>
        <p:grpSpPr>
          <a:xfrm>
            <a:off x="1278299" y="2265043"/>
            <a:ext cx="410829" cy="332343"/>
            <a:chOff x="1278299" y="2439293"/>
            <a:chExt cx="410829" cy="332343"/>
          </a:xfrm>
        </p:grpSpPr>
        <p:sp>
          <p:nvSpPr>
            <p:cNvPr id="9837" name="Google Shape;9837;p10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0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0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0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0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0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0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0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102"/>
          <p:cNvGrpSpPr/>
          <p:nvPr/>
        </p:nvGrpSpPr>
        <p:grpSpPr>
          <a:xfrm>
            <a:off x="2661459" y="1840751"/>
            <a:ext cx="322508" cy="273494"/>
            <a:chOff x="2661459" y="2015001"/>
            <a:chExt cx="322508" cy="273494"/>
          </a:xfrm>
        </p:grpSpPr>
        <p:sp>
          <p:nvSpPr>
            <p:cNvPr id="9846" name="Google Shape;9846;p10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0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102"/>
          <p:cNvGrpSpPr/>
          <p:nvPr/>
        </p:nvGrpSpPr>
        <p:grpSpPr>
          <a:xfrm>
            <a:off x="870939" y="2265043"/>
            <a:ext cx="331993" cy="331993"/>
            <a:chOff x="870939" y="2439293"/>
            <a:chExt cx="331993" cy="331993"/>
          </a:xfrm>
        </p:grpSpPr>
        <p:sp>
          <p:nvSpPr>
            <p:cNvPr id="9849" name="Google Shape;9849;p10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0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0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0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0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0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0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0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0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0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0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0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0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0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0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0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102"/>
          <p:cNvGrpSpPr/>
          <p:nvPr/>
        </p:nvGrpSpPr>
        <p:grpSpPr>
          <a:xfrm>
            <a:off x="6644957" y="2282103"/>
            <a:ext cx="371395" cy="278904"/>
            <a:chOff x="6644957" y="2456353"/>
            <a:chExt cx="371395" cy="278904"/>
          </a:xfrm>
        </p:grpSpPr>
        <p:sp>
          <p:nvSpPr>
            <p:cNvPr id="9866" name="Google Shape;9866;p10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0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0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0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0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102"/>
          <p:cNvGrpSpPr/>
          <p:nvPr/>
        </p:nvGrpSpPr>
        <p:grpSpPr>
          <a:xfrm>
            <a:off x="5388757" y="2240409"/>
            <a:ext cx="260349" cy="362292"/>
            <a:chOff x="5388757" y="2414659"/>
            <a:chExt cx="260349" cy="362292"/>
          </a:xfrm>
        </p:grpSpPr>
        <p:sp>
          <p:nvSpPr>
            <p:cNvPr id="9872" name="Google Shape;9872;p10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0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0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0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0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0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0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0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0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0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0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0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0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0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0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0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0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0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0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0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102"/>
          <p:cNvGrpSpPr/>
          <p:nvPr/>
        </p:nvGrpSpPr>
        <p:grpSpPr>
          <a:xfrm>
            <a:off x="3567142" y="2731507"/>
            <a:ext cx="348288" cy="340331"/>
            <a:chOff x="3567142" y="2905757"/>
            <a:chExt cx="348288" cy="340331"/>
          </a:xfrm>
        </p:grpSpPr>
        <p:sp>
          <p:nvSpPr>
            <p:cNvPr id="9893" name="Google Shape;9893;p10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0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0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0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0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102"/>
          <p:cNvGrpSpPr/>
          <p:nvPr/>
        </p:nvGrpSpPr>
        <p:grpSpPr>
          <a:xfrm>
            <a:off x="870939" y="1801571"/>
            <a:ext cx="332375" cy="350071"/>
            <a:chOff x="870939" y="1975821"/>
            <a:chExt cx="332375" cy="350071"/>
          </a:xfrm>
        </p:grpSpPr>
        <p:sp>
          <p:nvSpPr>
            <p:cNvPr id="9899" name="Google Shape;9899;p10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0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0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0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102"/>
          <p:cNvGrpSpPr/>
          <p:nvPr/>
        </p:nvGrpSpPr>
        <p:grpSpPr>
          <a:xfrm>
            <a:off x="7967103" y="2240791"/>
            <a:ext cx="355863" cy="361911"/>
            <a:chOff x="7967103" y="2415041"/>
            <a:chExt cx="355863" cy="361911"/>
          </a:xfrm>
        </p:grpSpPr>
        <p:sp>
          <p:nvSpPr>
            <p:cNvPr id="9904" name="Google Shape;9904;p10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0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0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0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0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0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0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0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0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0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0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102"/>
          <p:cNvGrpSpPr/>
          <p:nvPr/>
        </p:nvGrpSpPr>
        <p:grpSpPr>
          <a:xfrm>
            <a:off x="7529411" y="2240409"/>
            <a:ext cx="355863" cy="362292"/>
            <a:chOff x="7529411" y="2414659"/>
            <a:chExt cx="355863" cy="362292"/>
          </a:xfrm>
        </p:grpSpPr>
        <p:sp>
          <p:nvSpPr>
            <p:cNvPr id="9916" name="Google Shape;9916;p10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0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0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0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0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0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0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0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0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0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0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0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102"/>
          <p:cNvGrpSpPr/>
          <p:nvPr/>
        </p:nvGrpSpPr>
        <p:grpSpPr>
          <a:xfrm>
            <a:off x="5733194" y="2257468"/>
            <a:ext cx="446826" cy="327059"/>
            <a:chOff x="5733194" y="2431718"/>
            <a:chExt cx="446826" cy="327059"/>
          </a:xfrm>
        </p:grpSpPr>
        <p:sp>
          <p:nvSpPr>
            <p:cNvPr id="9929" name="Google Shape;9929;p10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0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0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102"/>
          <p:cNvGrpSpPr/>
          <p:nvPr/>
        </p:nvGrpSpPr>
        <p:grpSpPr>
          <a:xfrm>
            <a:off x="4876780" y="2243814"/>
            <a:ext cx="407774" cy="356627"/>
            <a:chOff x="4876780" y="2418064"/>
            <a:chExt cx="407774" cy="356627"/>
          </a:xfrm>
        </p:grpSpPr>
        <p:sp>
          <p:nvSpPr>
            <p:cNvPr id="9933" name="Google Shape;9933;p10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0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0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0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0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0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0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0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102"/>
          <p:cNvGrpSpPr/>
          <p:nvPr/>
        </p:nvGrpSpPr>
        <p:grpSpPr>
          <a:xfrm>
            <a:off x="7070872" y="2236621"/>
            <a:ext cx="398321" cy="371013"/>
            <a:chOff x="7070872" y="2410871"/>
            <a:chExt cx="398321" cy="371013"/>
          </a:xfrm>
        </p:grpSpPr>
        <p:sp>
          <p:nvSpPr>
            <p:cNvPr id="9942" name="Google Shape;9942;p10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0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0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0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6" name="Google Shape;9946;p102"/>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7" name="Google Shape;9947;p102"/>
          <p:cNvGrpSpPr/>
          <p:nvPr/>
        </p:nvGrpSpPr>
        <p:grpSpPr>
          <a:xfrm>
            <a:off x="5318259" y="2807861"/>
            <a:ext cx="371013" cy="220787"/>
            <a:chOff x="5318259" y="2982111"/>
            <a:chExt cx="371013" cy="220787"/>
          </a:xfrm>
        </p:grpSpPr>
        <p:sp>
          <p:nvSpPr>
            <p:cNvPr id="9948" name="Google Shape;9948;p10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0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0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0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0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0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0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0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102"/>
          <p:cNvGrpSpPr/>
          <p:nvPr/>
        </p:nvGrpSpPr>
        <p:grpSpPr>
          <a:xfrm>
            <a:off x="7073928" y="2731507"/>
            <a:ext cx="371395" cy="371809"/>
            <a:chOff x="7073928" y="2905757"/>
            <a:chExt cx="371395" cy="371809"/>
          </a:xfrm>
        </p:grpSpPr>
        <p:sp>
          <p:nvSpPr>
            <p:cNvPr id="9957" name="Google Shape;9957;p10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0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0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102"/>
          <p:cNvGrpSpPr/>
          <p:nvPr/>
        </p:nvGrpSpPr>
        <p:grpSpPr>
          <a:xfrm>
            <a:off x="6188327" y="2781158"/>
            <a:ext cx="371395" cy="272857"/>
            <a:chOff x="6188327" y="2955408"/>
            <a:chExt cx="371395" cy="272857"/>
          </a:xfrm>
        </p:grpSpPr>
        <p:sp>
          <p:nvSpPr>
            <p:cNvPr id="9961" name="Google Shape;9961;p10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0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102"/>
          <p:cNvGrpSpPr/>
          <p:nvPr/>
        </p:nvGrpSpPr>
        <p:grpSpPr>
          <a:xfrm>
            <a:off x="7521454" y="2731889"/>
            <a:ext cx="359651" cy="371013"/>
            <a:chOff x="7521454" y="2906139"/>
            <a:chExt cx="359651" cy="371013"/>
          </a:xfrm>
        </p:grpSpPr>
        <p:sp>
          <p:nvSpPr>
            <p:cNvPr id="9964" name="Google Shape;9964;p10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0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0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0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0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102"/>
          <p:cNvGrpSpPr/>
          <p:nvPr/>
        </p:nvGrpSpPr>
        <p:grpSpPr>
          <a:xfrm>
            <a:off x="5782845" y="2732271"/>
            <a:ext cx="301661" cy="371013"/>
            <a:chOff x="5782845" y="2906521"/>
            <a:chExt cx="301661" cy="371013"/>
          </a:xfrm>
        </p:grpSpPr>
        <p:sp>
          <p:nvSpPr>
            <p:cNvPr id="9970" name="Google Shape;9970;p10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0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0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102"/>
          <p:cNvGrpSpPr/>
          <p:nvPr/>
        </p:nvGrpSpPr>
        <p:grpSpPr>
          <a:xfrm>
            <a:off x="3539102" y="2253299"/>
            <a:ext cx="355099" cy="355481"/>
            <a:chOff x="3539102" y="2427549"/>
            <a:chExt cx="355099" cy="355481"/>
          </a:xfrm>
        </p:grpSpPr>
        <p:sp>
          <p:nvSpPr>
            <p:cNvPr id="9974" name="Google Shape;9974;p10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0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102"/>
          <p:cNvGrpSpPr/>
          <p:nvPr/>
        </p:nvGrpSpPr>
        <p:grpSpPr>
          <a:xfrm>
            <a:off x="6630539" y="2743252"/>
            <a:ext cx="371777" cy="349434"/>
            <a:chOff x="6630539" y="2917502"/>
            <a:chExt cx="371777" cy="349434"/>
          </a:xfrm>
        </p:grpSpPr>
        <p:sp>
          <p:nvSpPr>
            <p:cNvPr id="9977" name="Google Shape;9977;p10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0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0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0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0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0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0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102"/>
          <p:cNvGrpSpPr/>
          <p:nvPr/>
        </p:nvGrpSpPr>
        <p:grpSpPr>
          <a:xfrm>
            <a:off x="2171474" y="3194979"/>
            <a:ext cx="408156" cy="343737"/>
            <a:chOff x="2171474" y="3369229"/>
            <a:chExt cx="408156" cy="343737"/>
          </a:xfrm>
        </p:grpSpPr>
        <p:sp>
          <p:nvSpPr>
            <p:cNvPr id="9985" name="Google Shape;9985;p10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0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0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0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102"/>
          <p:cNvGrpSpPr/>
          <p:nvPr/>
        </p:nvGrpSpPr>
        <p:grpSpPr>
          <a:xfrm>
            <a:off x="4891198" y="2750858"/>
            <a:ext cx="334634" cy="334634"/>
            <a:chOff x="4891198" y="2925108"/>
            <a:chExt cx="334634" cy="334634"/>
          </a:xfrm>
        </p:grpSpPr>
        <p:sp>
          <p:nvSpPr>
            <p:cNvPr id="9990" name="Google Shape;9990;p10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0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0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0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0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0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0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0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102"/>
          <p:cNvGrpSpPr/>
          <p:nvPr/>
        </p:nvGrpSpPr>
        <p:grpSpPr>
          <a:xfrm>
            <a:off x="7976174" y="2750858"/>
            <a:ext cx="334666" cy="334634"/>
            <a:chOff x="7976174" y="2925108"/>
            <a:chExt cx="334666" cy="334634"/>
          </a:xfrm>
        </p:grpSpPr>
        <p:sp>
          <p:nvSpPr>
            <p:cNvPr id="9999" name="Google Shape;9999;p10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0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0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0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0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0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0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0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0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102"/>
          <p:cNvGrpSpPr/>
          <p:nvPr/>
        </p:nvGrpSpPr>
        <p:grpSpPr>
          <a:xfrm>
            <a:off x="3091957" y="3199881"/>
            <a:ext cx="354717" cy="332757"/>
            <a:chOff x="3091957" y="3374131"/>
            <a:chExt cx="354717" cy="332757"/>
          </a:xfrm>
        </p:grpSpPr>
        <p:sp>
          <p:nvSpPr>
            <p:cNvPr id="10009" name="Google Shape;10009;p10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0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0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0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0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0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102"/>
          <p:cNvGrpSpPr/>
          <p:nvPr/>
        </p:nvGrpSpPr>
        <p:grpSpPr>
          <a:xfrm>
            <a:off x="3988156" y="3205960"/>
            <a:ext cx="353954" cy="318880"/>
            <a:chOff x="3988156" y="3380210"/>
            <a:chExt cx="353954" cy="318880"/>
          </a:xfrm>
        </p:grpSpPr>
        <p:sp>
          <p:nvSpPr>
            <p:cNvPr id="10016" name="Google Shape;10016;p10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0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0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0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0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102"/>
          <p:cNvGrpSpPr/>
          <p:nvPr/>
        </p:nvGrpSpPr>
        <p:grpSpPr>
          <a:xfrm>
            <a:off x="3541011" y="3193070"/>
            <a:ext cx="348257" cy="346188"/>
            <a:chOff x="3541011" y="3367320"/>
            <a:chExt cx="348257" cy="346188"/>
          </a:xfrm>
        </p:grpSpPr>
        <p:sp>
          <p:nvSpPr>
            <p:cNvPr id="10022" name="Google Shape;10022;p10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0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0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0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102"/>
          <p:cNvGrpSpPr/>
          <p:nvPr/>
        </p:nvGrpSpPr>
        <p:grpSpPr>
          <a:xfrm>
            <a:off x="1314678" y="3183967"/>
            <a:ext cx="334666" cy="365348"/>
            <a:chOff x="1314678" y="3358217"/>
            <a:chExt cx="334666" cy="365348"/>
          </a:xfrm>
        </p:grpSpPr>
        <p:sp>
          <p:nvSpPr>
            <p:cNvPr id="10027" name="Google Shape;10027;p10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0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0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0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0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102"/>
          <p:cNvGrpSpPr/>
          <p:nvPr/>
        </p:nvGrpSpPr>
        <p:grpSpPr>
          <a:xfrm>
            <a:off x="1748582" y="3198385"/>
            <a:ext cx="359269" cy="335780"/>
            <a:chOff x="1748582" y="3372635"/>
            <a:chExt cx="359269" cy="335780"/>
          </a:xfrm>
        </p:grpSpPr>
        <p:sp>
          <p:nvSpPr>
            <p:cNvPr id="10033" name="Google Shape;10033;p10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4" name="Google Shape;10034;p102"/>
            <p:cNvGrpSpPr/>
            <p:nvPr/>
          </p:nvGrpSpPr>
          <p:grpSpPr>
            <a:xfrm>
              <a:off x="1748582" y="3372635"/>
              <a:ext cx="333520" cy="335780"/>
              <a:chOff x="1748582" y="3372635"/>
              <a:chExt cx="333520" cy="335780"/>
            </a:xfrm>
          </p:grpSpPr>
          <p:sp>
            <p:nvSpPr>
              <p:cNvPr id="10035" name="Google Shape;10035;p10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0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0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38" name="Google Shape;10038;p102"/>
          <p:cNvGrpSpPr/>
          <p:nvPr/>
        </p:nvGrpSpPr>
        <p:grpSpPr>
          <a:xfrm>
            <a:off x="2640993" y="3183585"/>
            <a:ext cx="365348" cy="364966"/>
            <a:chOff x="2640993" y="3357835"/>
            <a:chExt cx="365348" cy="364966"/>
          </a:xfrm>
        </p:grpSpPr>
        <p:sp>
          <p:nvSpPr>
            <p:cNvPr id="10039" name="Google Shape;10039;p10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0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0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0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0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0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0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0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0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0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102"/>
          <p:cNvGrpSpPr/>
          <p:nvPr/>
        </p:nvGrpSpPr>
        <p:grpSpPr>
          <a:xfrm>
            <a:off x="4886264" y="3191924"/>
            <a:ext cx="350548" cy="350198"/>
            <a:chOff x="4886264" y="3366174"/>
            <a:chExt cx="350548" cy="350198"/>
          </a:xfrm>
        </p:grpSpPr>
        <p:sp>
          <p:nvSpPr>
            <p:cNvPr id="10050" name="Google Shape;10050;p10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0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0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0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0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0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0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0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0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0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0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0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0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102"/>
          <p:cNvGrpSpPr/>
          <p:nvPr/>
        </p:nvGrpSpPr>
        <p:grpSpPr>
          <a:xfrm>
            <a:off x="5331913" y="3239697"/>
            <a:ext cx="347143" cy="254684"/>
            <a:chOff x="5331913" y="3413947"/>
            <a:chExt cx="347143" cy="254684"/>
          </a:xfrm>
        </p:grpSpPr>
        <p:sp>
          <p:nvSpPr>
            <p:cNvPr id="10064" name="Google Shape;10064;p10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0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0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0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0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0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102"/>
          <p:cNvGrpSpPr/>
          <p:nvPr/>
        </p:nvGrpSpPr>
        <p:grpSpPr>
          <a:xfrm>
            <a:off x="5776798" y="3235528"/>
            <a:ext cx="346379" cy="264518"/>
            <a:chOff x="5776798" y="3409778"/>
            <a:chExt cx="346379" cy="264518"/>
          </a:xfrm>
        </p:grpSpPr>
        <p:sp>
          <p:nvSpPr>
            <p:cNvPr id="10071" name="Google Shape;10071;p10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0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0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0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0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0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102"/>
          <p:cNvGrpSpPr/>
          <p:nvPr/>
        </p:nvGrpSpPr>
        <p:grpSpPr>
          <a:xfrm>
            <a:off x="7108015" y="3222255"/>
            <a:ext cx="344883" cy="290299"/>
            <a:chOff x="7108015" y="3396505"/>
            <a:chExt cx="344883" cy="290299"/>
          </a:xfrm>
        </p:grpSpPr>
        <p:sp>
          <p:nvSpPr>
            <p:cNvPr id="10078" name="Google Shape;10078;p10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0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0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0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102"/>
          <p:cNvGrpSpPr/>
          <p:nvPr/>
        </p:nvGrpSpPr>
        <p:grpSpPr>
          <a:xfrm>
            <a:off x="7551754" y="3216558"/>
            <a:ext cx="344883" cy="301311"/>
            <a:chOff x="7551754" y="3390808"/>
            <a:chExt cx="344883" cy="301311"/>
          </a:xfrm>
        </p:grpSpPr>
        <p:sp>
          <p:nvSpPr>
            <p:cNvPr id="10083" name="Google Shape;10083;p10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0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0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0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0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0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0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0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0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0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0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102"/>
          <p:cNvGrpSpPr/>
          <p:nvPr/>
        </p:nvGrpSpPr>
        <p:grpSpPr>
          <a:xfrm>
            <a:off x="6707084" y="3213153"/>
            <a:ext cx="261145" cy="308504"/>
            <a:chOff x="6707084" y="3387403"/>
            <a:chExt cx="261145" cy="308504"/>
          </a:xfrm>
        </p:grpSpPr>
        <p:sp>
          <p:nvSpPr>
            <p:cNvPr id="10095" name="Google Shape;10095;p10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0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0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0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102"/>
          <p:cNvGrpSpPr/>
          <p:nvPr/>
        </p:nvGrpSpPr>
        <p:grpSpPr>
          <a:xfrm>
            <a:off x="848978" y="4123387"/>
            <a:ext cx="377824" cy="324418"/>
            <a:chOff x="848978" y="4297637"/>
            <a:chExt cx="377824" cy="324418"/>
          </a:xfrm>
        </p:grpSpPr>
        <p:sp>
          <p:nvSpPr>
            <p:cNvPr id="10100" name="Google Shape;10100;p10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0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102"/>
          <p:cNvGrpSpPr/>
          <p:nvPr/>
        </p:nvGrpSpPr>
        <p:grpSpPr>
          <a:xfrm>
            <a:off x="1754279" y="4112343"/>
            <a:ext cx="351439" cy="345965"/>
            <a:chOff x="1754279" y="4286593"/>
            <a:chExt cx="351439" cy="345965"/>
          </a:xfrm>
        </p:grpSpPr>
        <p:sp>
          <p:nvSpPr>
            <p:cNvPr id="10103" name="Google Shape;10103;p10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0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0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0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0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102"/>
          <p:cNvGrpSpPr/>
          <p:nvPr/>
        </p:nvGrpSpPr>
        <p:grpSpPr>
          <a:xfrm>
            <a:off x="3996113" y="4116926"/>
            <a:ext cx="336512" cy="335048"/>
            <a:chOff x="3996113" y="4291176"/>
            <a:chExt cx="336512" cy="335048"/>
          </a:xfrm>
        </p:grpSpPr>
        <p:sp>
          <p:nvSpPr>
            <p:cNvPr id="10109" name="Google Shape;10109;p10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0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0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2" name="Google Shape;10112;p102"/>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3" name="Google Shape;10113;p102"/>
          <p:cNvGrpSpPr/>
          <p:nvPr/>
        </p:nvGrpSpPr>
        <p:grpSpPr>
          <a:xfrm>
            <a:off x="2179081" y="4111261"/>
            <a:ext cx="397525" cy="348670"/>
            <a:chOff x="2179081" y="4285511"/>
            <a:chExt cx="397525" cy="348670"/>
          </a:xfrm>
        </p:grpSpPr>
        <p:sp>
          <p:nvSpPr>
            <p:cNvPr id="10114" name="Google Shape;10114;p10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0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102"/>
          <p:cNvGrpSpPr/>
          <p:nvPr/>
        </p:nvGrpSpPr>
        <p:grpSpPr>
          <a:xfrm>
            <a:off x="3584201" y="4120746"/>
            <a:ext cx="267574" cy="329415"/>
            <a:chOff x="3584201" y="4294996"/>
            <a:chExt cx="267574" cy="329415"/>
          </a:xfrm>
        </p:grpSpPr>
        <p:sp>
          <p:nvSpPr>
            <p:cNvPr id="10117" name="Google Shape;10117;p10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0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0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0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102"/>
          <p:cNvGrpSpPr/>
          <p:nvPr/>
        </p:nvGrpSpPr>
        <p:grpSpPr>
          <a:xfrm>
            <a:off x="3082855" y="4121478"/>
            <a:ext cx="375946" cy="327823"/>
            <a:chOff x="3082855" y="4295728"/>
            <a:chExt cx="375946" cy="327823"/>
          </a:xfrm>
        </p:grpSpPr>
        <p:sp>
          <p:nvSpPr>
            <p:cNvPr id="10122" name="Google Shape;10122;p10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0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0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0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0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0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0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0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0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0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0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102"/>
          <p:cNvGrpSpPr/>
          <p:nvPr/>
        </p:nvGrpSpPr>
        <p:grpSpPr>
          <a:xfrm>
            <a:off x="2749016" y="4116926"/>
            <a:ext cx="150831" cy="336926"/>
            <a:chOff x="2749016" y="4291176"/>
            <a:chExt cx="150831" cy="336926"/>
          </a:xfrm>
        </p:grpSpPr>
        <p:sp>
          <p:nvSpPr>
            <p:cNvPr id="10134" name="Google Shape;10134;p10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0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0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0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102"/>
          <p:cNvGrpSpPr/>
          <p:nvPr/>
        </p:nvGrpSpPr>
        <p:grpSpPr>
          <a:xfrm>
            <a:off x="7127716" y="4105182"/>
            <a:ext cx="248254" cy="361942"/>
            <a:chOff x="7127716" y="4279432"/>
            <a:chExt cx="248254" cy="361942"/>
          </a:xfrm>
        </p:grpSpPr>
        <p:sp>
          <p:nvSpPr>
            <p:cNvPr id="10139" name="Google Shape;10139;p10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0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0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0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0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0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0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0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0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102"/>
          <p:cNvGrpSpPr/>
          <p:nvPr/>
        </p:nvGrpSpPr>
        <p:grpSpPr>
          <a:xfrm>
            <a:off x="7565408" y="4105182"/>
            <a:ext cx="248255" cy="361942"/>
            <a:chOff x="7565408" y="4279432"/>
            <a:chExt cx="248255" cy="361942"/>
          </a:xfrm>
        </p:grpSpPr>
        <p:sp>
          <p:nvSpPr>
            <p:cNvPr id="10149" name="Google Shape;10149;p10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0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0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0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0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0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0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0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102"/>
          <p:cNvGrpSpPr/>
          <p:nvPr/>
        </p:nvGrpSpPr>
        <p:grpSpPr>
          <a:xfrm>
            <a:off x="6264109" y="4105182"/>
            <a:ext cx="225498" cy="361560"/>
            <a:chOff x="6264109" y="4279432"/>
            <a:chExt cx="225498" cy="361560"/>
          </a:xfrm>
        </p:grpSpPr>
        <p:sp>
          <p:nvSpPr>
            <p:cNvPr id="10158" name="Google Shape;10158;p10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0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102"/>
          <p:cNvGrpSpPr/>
          <p:nvPr/>
        </p:nvGrpSpPr>
        <p:grpSpPr>
          <a:xfrm>
            <a:off x="7929578" y="4110115"/>
            <a:ext cx="395266" cy="351312"/>
            <a:chOff x="7929578" y="4284365"/>
            <a:chExt cx="395266" cy="351312"/>
          </a:xfrm>
        </p:grpSpPr>
        <p:sp>
          <p:nvSpPr>
            <p:cNvPr id="10161" name="Google Shape;10161;p10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0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0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0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102"/>
          <p:cNvGrpSpPr/>
          <p:nvPr/>
        </p:nvGrpSpPr>
        <p:grpSpPr>
          <a:xfrm>
            <a:off x="6595502" y="4149527"/>
            <a:ext cx="426315" cy="332826"/>
            <a:chOff x="6639652" y="4323777"/>
            <a:chExt cx="426315" cy="332826"/>
          </a:xfrm>
        </p:grpSpPr>
        <p:sp>
          <p:nvSpPr>
            <p:cNvPr id="10166" name="Google Shape;10166;p10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0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0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0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0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0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0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0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0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0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102"/>
          <p:cNvGrpSpPr/>
          <p:nvPr/>
        </p:nvGrpSpPr>
        <p:grpSpPr>
          <a:xfrm>
            <a:off x="5357662" y="4123387"/>
            <a:ext cx="287275" cy="326296"/>
            <a:chOff x="5357662" y="4297637"/>
            <a:chExt cx="287275" cy="326296"/>
          </a:xfrm>
        </p:grpSpPr>
        <p:sp>
          <p:nvSpPr>
            <p:cNvPr id="10177" name="Google Shape;10177;p10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0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0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0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0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102"/>
          <p:cNvGrpSpPr/>
          <p:nvPr/>
        </p:nvGrpSpPr>
        <p:grpSpPr>
          <a:xfrm>
            <a:off x="5774124" y="4120300"/>
            <a:ext cx="331611" cy="331674"/>
            <a:chOff x="5774124" y="4294550"/>
            <a:chExt cx="331611" cy="331674"/>
          </a:xfrm>
        </p:grpSpPr>
        <p:sp>
          <p:nvSpPr>
            <p:cNvPr id="10183" name="Google Shape;10183;p10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0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102"/>
          <p:cNvGrpSpPr/>
          <p:nvPr/>
        </p:nvGrpSpPr>
        <p:grpSpPr>
          <a:xfrm>
            <a:off x="4890434" y="4113139"/>
            <a:ext cx="345997" cy="346029"/>
            <a:chOff x="4890434" y="4287389"/>
            <a:chExt cx="345997" cy="346029"/>
          </a:xfrm>
        </p:grpSpPr>
        <p:sp>
          <p:nvSpPr>
            <p:cNvPr id="10186" name="Google Shape;10186;p10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0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0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0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0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0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0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102"/>
          <p:cNvGrpSpPr/>
          <p:nvPr/>
        </p:nvGrpSpPr>
        <p:grpSpPr>
          <a:xfrm>
            <a:off x="2165809" y="3636809"/>
            <a:ext cx="422542" cy="342973"/>
            <a:chOff x="2165809" y="3811059"/>
            <a:chExt cx="422542" cy="342973"/>
          </a:xfrm>
        </p:grpSpPr>
        <p:sp>
          <p:nvSpPr>
            <p:cNvPr id="10194" name="Google Shape;10194;p10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0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0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0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0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0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0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0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0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0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0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0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0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0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0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0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0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0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2" name="Google Shape;10212;p102"/>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3" name="Google Shape;10213;p102"/>
          <p:cNvGrpSpPr/>
          <p:nvPr/>
        </p:nvGrpSpPr>
        <p:grpSpPr>
          <a:xfrm>
            <a:off x="903530" y="3631875"/>
            <a:ext cx="264550" cy="353222"/>
            <a:chOff x="903530" y="3806125"/>
            <a:chExt cx="264550" cy="353222"/>
          </a:xfrm>
        </p:grpSpPr>
        <p:sp>
          <p:nvSpPr>
            <p:cNvPr id="10214" name="Google Shape;10214;p10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0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0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0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102"/>
          <p:cNvGrpSpPr/>
          <p:nvPr/>
        </p:nvGrpSpPr>
        <p:grpSpPr>
          <a:xfrm>
            <a:off x="850092" y="3178684"/>
            <a:ext cx="369517" cy="375660"/>
            <a:chOff x="850092" y="3352934"/>
            <a:chExt cx="369517" cy="375660"/>
          </a:xfrm>
        </p:grpSpPr>
        <p:sp>
          <p:nvSpPr>
            <p:cNvPr id="10219" name="Google Shape;10219;p10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0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0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0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0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102"/>
          <p:cNvGrpSpPr/>
          <p:nvPr/>
        </p:nvGrpSpPr>
        <p:grpSpPr>
          <a:xfrm>
            <a:off x="2611458" y="3642124"/>
            <a:ext cx="426329" cy="332375"/>
            <a:chOff x="2611458" y="3816374"/>
            <a:chExt cx="426329" cy="332375"/>
          </a:xfrm>
        </p:grpSpPr>
        <p:sp>
          <p:nvSpPr>
            <p:cNvPr id="10225" name="Google Shape;10225;p10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0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0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0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0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0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0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0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0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0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5" name="Google Shape;10235;p102"/>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6" name="Google Shape;10236;p102"/>
          <p:cNvGrpSpPr/>
          <p:nvPr/>
        </p:nvGrpSpPr>
        <p:grpSpPr>
          <a:xfrm>
            <a:off x="4019984" y="3631143"/>
            <a:ext cx="293704" cy="353954"/>
            <a:chOff x="4019984" y="3805393"/>
            <a:chExt cx="293704" cy="353954"/>
          </a:xfrm>
        </p:grpSpPr>
        <p:sp>
          <p:nvSpPr>
            <p:cNvPr id="10237" name="Google Shape;10237;p10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0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102"/>
          <p:cNvGrpSpPr/>
          <p:nvPr/>
        </p:nvGrpSpPr>
        <p:grpSpPr>
          <a:xfrm>
            <a:off x="8006505" y="3215794"/>
            <a:ext cx="323654" cy="303189"/>
            <a:chOff x="8006505" y="3390044"/>
            <a:chExt cx="323654" cy="303189"/>
          </a:xfrm>
        </p:grpSpPr>
        <p:sp>
          <p:nvSpPr>
            <p:cNvPr id="10240" name="Google Shape;10240;p10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0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0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0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0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0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102"/>
          <p:cNvGrpSpPr/>
          <p:nvPr/>
        </p:nvGrpSpPr>
        <p:grpSpPr>
          <a:xfrm>
            <a:off x="1299146" y="3632257"/>
            <a:ext cx="367990" cy="351312"/>
            <a:chOff x="1299146" y="3806507"/>
            <a:chExt cx="367990" cy="351312"/>
          </a:xfrm>
        </p:grpSpPr>
        <p:sp>
          <p:nvSpPr>
            <p:cNvPr id="10247" name="Google Shape;10247;p10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0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9" name="Google Shape;10249;p102"/>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0" name="Google Shape;10250;p102"/>
          <p:cNvGrpSpPr/>
          <p:nvPr/>
        </p:nvGrpSpPr>
        <p:grpSpPr>
          <a:xfrm>
            <a:off x="7550258" y="3658420"/>
            <a:ext cx="371395" cy="301279"/>
            <a:chOff x="7550258" y="3832670"/>
            <a:chExt cx="371395" cy="301279"/>
          </a:xfrm>
        </p:grpSpPr>
        <p:sp>
          <p:nvSpPr>
            <p:cNvPr id="10251" name="Google Shape;10251;p10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0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0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0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0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0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0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0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0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0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0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0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0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0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0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0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0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0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9" name="Google Shape;10269;p102"/>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0" name="Google Shape;10270;p102"/>
          <p:cNvGrpSpPr/>
          <p:nvPr/>
        </p:nvGrpSpPr>
        <p:grpSpPr>
          <a:xfrm>
            <a:off x="6659725" y="3633785"/>
            <a:ext cx="367608" cy="350548"/>
            <a:chOff x="6659725" y="3808035"/>
            <a:chExt cx="367608" cy="350548"/>
          </a:xfrm>
        </p:grpSpPr>
        <p:sp>
          <p:nvSpPr>
            <p:cNvPr id="10271" name="Google Shape;10271;p10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0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102"/>
          <p:cNvGrpSpPr/>
          <p:nvPr/>
        </p:nvGrpSpPr>
        <p:grpSpPr>
          <a:xfrm>
            <a:off x="6219391" y="3642506"/>
            <a:ext cx="356627" cy="334252"/>
            <a:chOff x="6219391" y="3816756"/>
            <a:chExt cx="356627" cy="334252"/>
          </a:xfrm>
        </p:grpSpPr>
        <p:sp>
          <p:nvSpPr>
            <p:cNvPr id="10274" name="Google Shape;10274;p10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0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0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0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102"/>
          <p:cNvGrpSpPr/>
          <p:nvPr/>
        </p:nvGrpSpPr>
        <p:grpSpPr>
          <a:xfrm>
            <a:off x="5778676" y="3652722"/>
            <a:ext cx="349052" cy="313055"/>
            <a:chOff x="5778676" y="3826972"/>
            <a:chExt cx="349052" cy="313055"/>
          </a:xfrm>
        </p:grpSpPr>
        <p:sp>
          <p:nvSpPr>
            <p:cNvPr id="10279" name="Google Shape;10279;p10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0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0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0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0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102"/>
          <p:cNvGrpSpPr/>
          <p:nvPr/>
        </p:nvGrpSpPr>
        <p:grpSpPr>
          <a:xfrm>
            <a:off x="5355784" y="3660297"/>
            <a:ext cx="299019" cy="297905"/>
            <a:chOff x="5355784" y="3834547"/>
            <a:chExt cx="299019" cy="297905"/>
          </a:xfrm>
        </p:grpSpPr>
        <p:sp>
          <p:nvSpPr>
            <p:cNvPr id="10285" name="Google Shape;10285;p10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0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0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0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102"/>
          <p:cNvGrpSpPr/>
          <p:nvPr/>
        </p:nvGrpSpPr>
        <p:grpSpPr>
          <a:xfrm>
            <a:off x="8036455" y="3633021"/>
            <a:ext cx="292176" cy="353985"/>
            <a:chOff x="8036455" y="3807271"/>
            <a:chExt cx="292176" cy="353985"/>
          </a:xfrm>
        </p:grpSpPr>
        <p:sp>
          <p:nvSpPr>
            <p:cNvPr id="10290" name="Google Shape;10290;p10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0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2" name="Google Shape;10292;p10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293" name="Google Shape;10293;p10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294" name="Google Shape;10294;p102"/>
          <p:cNvGrpSpPr/>
          <p:nvPr/>
        </p:nvGrpSpPr>
        <p:grpSpPr>
          <a:xfrm>
            <a:off x="4874902" y="3634549"/>
            <a:ext cx="345615" cy="350835"/>
            <a:chOff x="4874902" y="3808799"/>
            <a:chExt cx="345615" cy="350835"/>
          </a:xfrm>
        </p:grpSpPr>
        <p:sp>
          <p:nvSpPr>
            <p:cNvPr id="10295" name="Google Shape;10295;p10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0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0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0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0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0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0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0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0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0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0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0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0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0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0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0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0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102"/>
          <p:cNvGrpSpPr/>
          <p:nvPr/>
        </p:nvGrpSpPr>
        <p:grpSpPr>
          <a:xfrm>
            <a:off x="3095745" y="3631143"/>
            <a:ext cx="352840" cy="354717"/>
            <a:chOff x="3095745" y="3805393"/>
            <a:chExt cx="352840" cy="354717"/>
          </a:xfrm>
        </p:grpSpPr>
        <p:sp>
          <p:nvSpPr>
            <p:cNvPr id="10313" name="Google Shape;10313;p10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0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0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0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0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0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22" name="Shape 10322"/>
        <p:cNvGrpSpPr/>
        <p:nvPr/>
      </p:nvGrpSpPr>
      <p:grpSpPr>
        <a:xfrm>
          <a:off x="0" y="0"/>
          <a:ext cx="0" cy="0"/>
          <a:chOff x="0" y="0"/>
          <a:chExt cx="0" cy="0"/>
        </a:xfrm>
      </p:grpSpPr>
      <p:grpSp>
        <p:nvGrpSpPr>
          <p:cNvPr id="10323" name="Google Shape;10323;p103"/>
          <p:cNvGrpSpPr/>
          <p:nvPr/>
        </p:nvGrpSpPr>
        <p:grpSpPr>
          <a:xfrm>
            <a:off x="2733780" y="4039081"/>
            <a:ext cx="342144" cy="362704"/>
            <a:chOff x="2704005" y="4258781"/>
            <a:chExt cx="342144" cy="362704"/>
          </a:xfrm>
        </p:grpSpPr>
        <p:sp>
          <p:nvSpPr>
            <p:cNvPr id="10324" name="Google Shape;10324;p10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0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0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0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0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0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0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103"/>
          <p:cNvGrpSpPr/>
          <p:nvPr/>
        </p:nvGrpSpPr>
        <p:grpSpPr>
          <a:xfrm>
            <a:off x="2157462" y="4083096"/>
            <a:ext cx="347435" cy="363370"/>
            <a:chOff x="2157462" y="4258496"/>
            <a:chExt cx="347435" cy="363370"/>
          </a:xfrm>
        </p:grpSpPr>
        <p:sp>
          <p:nvSpPr>
            <p:cNvPr id="10332" name="Google Shape;10332;p10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0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0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103"/>
          <p:cNvGrpSpPr/>
          <p:nvPr/>
        </p:nvGrpSpPr>
        <p:grpSpPr>
          <a:xfrm>
            <a:off x="4010963" y="3588381"/>
            <a:ext cx="343665" cy="363211"/>
            <a:chOff x="4010963" y="3763781"/>
            <a:chExt cx="343665" cy="363211"/>
          </a:xfrm>
        </p:grpSpPr>
        <p:sp>
          <p:nvSpPr>
            <p:cNvPr id="10336" name="Google Shape;10336;p10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0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0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0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0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103"/>
          <p:cNvGrpSpPr/>
          <p:nvPr/>
        </p:nvGrpSpPr>
        <p:grpSpPr>
          <a:xfrm>
            <a:off x="2214042" y="3635109"/>
            <a:ext cx="368153" cy="311193"/>
            <a:chOff x="2214042" y="3810509"/>
            <a:chExt cx="368153" cy="311193"/>
          </a:xfrm>
        </p:grpSpPr>
        <p:sp>
          <p:nvSpPr>
            <p:cNvPr id="10342" name="Google Shape;10342;p10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0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103"/>
          <p:cNvGrpSpPr/>
          <p:nvPr/>
        </p:nvGrpSpPr>
        <p:grpSpPr>
          <a:xfrm>
            <a:off x="1797413" y="3606819"/>
            <a:ext cx="367805" cy="367773"/>
            <a:chOff x="1768938" y="3782219"/>
            <a:chExt cx="367805" cy="367773"/>
          </a:xfrm>
        </p:grpSpPr>
        <p:sp>
          <p:nvSpPr>
            <p:cNvPr id="10345" name="Google Shape;10345;p10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0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0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0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0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103"/>
          <p:cNvGrpSpPr/>
          <p:nvPr/>
        </p:nvGrpSpPr>
        <p:grpSpPr>
          <a:xfrm>
            <a:off x="2681385" y="3623039"/>
            <a:ext cx="325544" cy="327413"/>
            <a:chOff x="2681385" y="3798439"/>
            <a:chExt cx="325544" cy="327413"/>
          </a:xfrm>
        </p:grpSpPr>
        <p:sp>
          <p:nvSpPr>
            <p:cNvPr id="10351" name="Google Shape;10351;p10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0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0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0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0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0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0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103"/>
          <p:cNvGrpSpPr/>
          <p:nvPr/>
        </p:nvGrpSpPr>
        <p:grpSpPr>
          <a:xfrm>
            <a:off x="6243928" y="4088102"/>
            <a:ext cx="274254" cy="350824"/>
            <a:chOff x="6243928" y="4263502"/>
            <a:chExt cx="274254" cy="350824"/>
          </a:xfrm>
        </p:grpSpPr>
        <p:sp>
          <p:nvSpPr>
            <p:cNvPr id="10359" name="Google Shape;10359;p10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0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0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0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0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0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0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0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103"/>
          <p:cNvGrpSpPr/>
          <p:nvPr/>
        </p:nvGrpSpPr>
        <p:grpSpPr>
          <a:xfrm>
            <a:off x="3560600" y="3587938"/>
            <a:ext cx="352345" cy="363655"/>
            <a:chOff x="3560600" y="3763338"/>
            <a:chExt cx="352345" cy="363655"/>
          </a:xfrm>
        </p:grpSpPr>
        <p:sp>
          <p:nvSpPr>
            <p:cNvPr id="10368" name="Google Shape;10368;p10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0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0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103"/>
          <p:cNvGrpSpPr/>
          <p:nvPr/>
        </p:nvGrpSpPr>
        <p:grpSpPr>
          <a:xfrm>
            <a:off x="5790556" y="4085852"/>
            <a:ext cx="279513" cy="356083"/>
            <a:chOff x="5790556" y="4261252"/>
            <a:chExt cx="279513" cy="356083"/>
          </a:xfrm>
        </p:grpSpPr>
        <p:sp>
          <p:nvSpPr>
            <p:cNvPr id="10372" name="Google Shape;10372;p10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0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0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0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0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0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0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103"/>
          <p:cNvGrpSpPr/>
          <p:nvPr/>
        </p:nvGrpSpPr>
        <p:grpSpPr>
          <a:xfrm>
            <a:off x="5341333" y="4085852"/>
            <a:ext cx="278752" cy="356463"/>
            <a:chOff x="5341333" y="4261252"/>
            <a:chExt cx="278752" cy="356463"/>
          </a:xfrm>
        </p:grpSpPr>
        <p:sp>
          <p:nvSpPr>
            <p:cNvPr id="10380" name="Google Shape;10380;p10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0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0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0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0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0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0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7" name="Google Shape;10387;p103"/>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8" name="Google Shape;10388;p103"/>
          <p:cNvGrpSpPr/>
          <p:nvPr/>
        </p:nvGrpSpPr>
        <p:grpSpPr>
          <a:xfrm>
            <a:off x="3103646" y="3590676"/>
            <a:ext cx="360233" cy="362451"/>
            <a:chOff x="3107608" y="3763401"/>
            <a:chExt cx="360233" cy="362451"/>
          </a:xfrm>
        </p:grpSpPr>
        <p:sp>
          <p:nvSpPr>
            <p:cNvPr id="10389" name="Google Shape;10389;p10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0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0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103"/>
          <p:cNvGrpSpPr/>
          <p:nvPr/>
        </p:nvGrpSpPr>
        <p:grpSpPr>
          <a:xfrm>
            <a:off x="889343" y="3625827"/>
            <a:ext cx="351585" cy="339705"/>
            <a:chOff x="889343" y="3801227"/>
            <a:chExt cx="351585" cy="339705"/>
          </a:xfrm>
        </p:grpSpPr>
        <p:sp>
          <p:nvSpPr>
            <p:cNvPr id="10393" name="Google Shape;10393;p10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0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0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0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0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103"/>
          <p:cNvGrpSpPr/>
          <p:nvPr/>
        </p:nvGrpSpPr>
        <p:grpSpPr>
          <a:xfrm>
            <a:off x="4896609" y="4085472"/>
            <a:ext cx="278784" cy="355323"/>
            <a:chOff x="4896609" y="4260872"/>
            <a:chExt cx="278784" cy="355323"/>
          </a:xfrm>
        </p:grpSpPr>
        <p:sp>
          <p:nvSpPr>
            <p:cNvPr id="10399" name="Google Shape;10399;p10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0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0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0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0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0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103"/>
          <p:cNvGrpSpPr/>
          <p:nvPr/>
        </p:nvGrpSpPr>
        <p:grpSpPr>
          <a:xfrm>
            <a:off x="7598438" y="4090731"/>
            <a:ext cx="260283" cy="345914"/>
            <a:chOff x="7598438" y="4266131"/>
            <a:chExt cx="260283" cy="345914"/>
          </a:xfrm>
        </p:grpSpPr>
        <p:sp>
          <p:nvSpPr>
            <p:cNvPr id="10406" name="Google Shape;10406;p10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0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0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0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0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0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0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103"/>
          <p:cNvGrpSpPr/>
          <p:nvPr/>
        </p:nvGrpSpPr>
        <p:grpSpPr>
          <a:xfrm>
            <a:off x="1767069" y="3184746"/>
            <a:ext cx="286324" cy="348163"/>
            <a:chOff x="1767069" y="3360146"/>
            <a:chExt cx="286324" cy="348163"/>
          </a:xfrm>
        </p:grpSpPr>
        <p:sp>
          <p:nvSpPr>
            <p:cNvPr id="10414" name="Google Shape;10414;p10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0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0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0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0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0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0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103"/>
          <p:cNvGrpSpPr/>
          <p:nvPr/>
        </p:nvGrpSpPr>
        <p:grpSpPr>
          <a:xfrm>
            <a:off x="7149944" y="4090731"/>
            <a:ext cx="260283" cy="345914"/>
            <a:chOff x="7149944" y="4266131"/>
            <a:chExt cx="260283" cy="345914"/>
          </a:xfrm>
        </p:grpSpPr>
        <p:sp>
          <p:nvSpPr>
            <p:cNvPr id="10422" name="Google Shape;10422;p10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0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0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0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0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0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103"/>
          <p:cNvGrpSpPr/>
          <p:nvPr/>
        </p:nvGrpSpPr>
        <p:grpSpPr>
          <a:xfrm>
            <a:off x="6695051" y="4083951"/>
            <a:ext cx="270104" cy="360233"/>
            <a:chOff x="6695051" y="4259351"/>
            <a:chExt cx="270104" cy="360233"/>
          </a:xfrm>
        </p:grpSpPr>
        <p:sp>
          <p:nvSpPr>
            <p:cNvPr id="10429" name="Google Shape;10429;p10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0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0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0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103"/>
          <p:cNvGrpSpPr/>
          <p:nvPr/>
        </p:nvGrpSpPr>
        <p:grpSpPr>
          <a:xfrm>
            <a:off x="8047661" y="4082051"/>
            <a:ext cx="277263" cy="362514"/>
            <a:chOff x="8047661" y="4257451"/>
            <a:chExt cx="277263" cy="362514"/>
          </a:xfrm>
        </p:grpSpPr>
        <p:sp>
          <p:nvSpPr>
            <p:cNvPr id="10434" name="Google Shape;10434;p10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0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0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0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103"/>
          <p:cNvGrpSpPr/>
          <p:nvPr/>
        </p:nvGrpSpPr>
        <p:grpSpPr>
          <a:xfrm>
            <a:off x="6248078" y="3609068"/>
            <a:ext cx="277263" cy="356115"/>
            <a:chOff x="6248078" y="3784468"/>
            <a:chExt cx="277263" cy="356115"/>
          </a:xfrm>
        </p:grpSpPr>
        <p:sp>
          <p:nvSpPr>
            <p:cNvPr id="10439" name="Google Shape;10439;p10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0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0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0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0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103"/>
          <p:cNvGrpSpPr/>
          <p:nvPr/>
        </p:nvGrpSpPr>
        <p:grpSpPr>
          <a:xfrm>
            <a:off x="5800725" y="3610589"/>
            <a:ext cx="277644" cy="354594"/>
            <a:chOff x="5800725" y="3785989"/>
            <a:chExt cx="277644" cy="354594"/>
          </a:xfrm>
        </p:grpSpPr>
        <p:sp>
          <p:nvSpPr>
            <p:cNvPr id="10445" name="Google Shape;10445;p10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0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0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0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0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0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0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103"/>
          <p:cNvGrpSpPr/>
          <p:nvPr/>
        </p:nvGrpSpPr>
        <p:grpSpPr>
          <a:xfrm>
            <a:off x="2206122" y="3185348"/>
            <a:ext cx="308183" cy="347561"/>
            <a:chOff x="2206122" y="3360748"/>
            <a:chExt cx="308183" cy="347561"/>
          </a:xfrm>
        </p:grpSpPr>
        <p:sp>
          <p:nvSpPr>
            <p:cNvPr id="10453" name="Google Shape;10453;p10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0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0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0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0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103"/>
          <p:cNvGrpSpPr/>
          <p:nvPr/>
        </p:nvGrpSpPr>
        <p:grpSpPr>
          <a:xfrm>
            <a:off x="5353403" y="3610209"/>
            <a:ext cx="277992" cy="354974"/>
            <a:chOff x="5353403" y="3785609"/>
            <a:chExt cx="277992" cy="354974"/>
          </a:xfrm>
        </p:grpSpPr>
        <p:sp>
          <p:nvSpPr>
            <p:cNvPr id="10459" name="Google Shape;10459;p10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0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0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0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0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0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103"/>
          <p:cNvGrpSpPr/>
          <p:nvPr/>
        </p:nvGrpSpPr>
        <p:grpSpPr>
          <a:xfrm>
            <a:off x="4896229" y="3610589"/>
            <a:ext cx="278784" cy="354594"/>
            <a:chOff x="4896229" y="3785989"/>
            <a:chExt cx="278784" cy="354594"/>
          </a:xfrm>
        </p:grpSpPr>
        <p:sp>
          <p:nvSpPr>
            <p:cNvPr id="10466" name="Google Shape;10466;p10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0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0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0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0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0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103"/>
          <p:cNvGrpSpPr/>
          <p:nvPr/>
        </p:nvGrpSpPr>
        <p:grpSpPr>
          <a:xfrm>
            <a:off x="7592387" y="3612458"/>
            <a:ext cx="273874" cy="351204"/>
            <a:chOff x="7592387" y="3787858"/>
            <a:chExt cx="273874" cy="351204"/>
          </a:xfrm>
        </p:grpSpPr>
        <p:sp>
          <p:nvSpPr>
            <p:cNvPr id="10473" name="Google Shape;10473;p10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0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0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0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103"/>
          <p:cNvGrpSpPr/>
          <p:nvPr/>
        </p:nvGrpSpPr>
        <p:grpSpPr>
          <a:xfrm>
            <a:off x="7145794" y="3612458"/>
            <a:ext cx="274254" cy="350444"/>
            <a:chOff x="7145794" y="3787858"/>
            <a:chExt cx="274254" cy="350444"/>
          </a:xfrm>
        </p:grpSpPr>
        <p:sp>
          <p:nvSpPr>
            <p:cNvPr id="10478" name="Google Shape;10478;p10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0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0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0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0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0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103"/>
          <p:cNvGrpSpPr/>
          <p:nvPr/>
        </p:nvGrpSpPr>
        <p:grpSpPr>
          <a:xfrm>
            <a:off x="8054060" y="3611698"/>
            <a:ext cx="266334" cy="353834"/>
            <a:chOff x="8054060" y="3787098"/>
            <a:chExt cx="266334" cy="353834"/>
          </a:xfrm>
        </p:grpSpPr>
        <p:sp>
          <p:nvSpPr>
            <p:cNvPr id="10485" name="Google Shape;10485;p10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0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0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0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103"/>
          <p:cNvGrpSpPr/>
          <p:nvPr/>
        </p:nvGrpSpPr>
        <p:grpSpPr>
          <a:xfrm>
            <a:off x="6702211" y="3607199"/>
            <a:ext cx="270104" cy="361754"/>
            <a:chOff x="6702211" y="3782599"/>
            <a:chExt cx="270104" cy="361754"/>
          </a:xfrm>
        </p:grpSpPr>
        <p:sp>
          <p:nvSpPr>
            <p:cNvPr id="10490" name="Google Shape;10490;p10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0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0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0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0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103"/>
          <p:cNvGrpSpPr/>
          <p:nvPr/>
        </p:nvGrpSpPr>
        <p:grpSpPr>
          <a:xfrm>
            <a:off x="3516886" y="3263327"/>
            <a:ext cx="391854" cy="269922"/>
            <a:chOff x="3516850" y="3406526"/>
            <a:chExt cx="369674" cy="254644"/>
          </a:xfrm>
        </p:grpSpPr>
        <p:sp>
          <p:nvSpPr>
            <p:cNvPr id="10496" name="Google Shape;10496;p10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0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0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0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103"/>
          <p:cNvGrpSpPr/>
          <p:nvPr/>
        </p:nvGrpSpPr>
        <p:grpSpPr>
          <a:xfrm>
            <a:off x="1310655" y="3185127"/>
            <a:ext cx="306314" cy="347403"/>
            <a:chOff x="1310655" y="3360527"/>
            <a:chExt cx="306314" cy="347403"/>
          </a:xfrm>
        </p:grpSpPr>
        <p:sp>
          <p:nvSpPr>
            <p:cNvPr id="10501" name="Google Shape;10501;p10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0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0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0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0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103"/>
          <p:cNvGrpSpPr/>
          <p:nvPr/>
        </p:nvGrpSpPr>
        <p:grpSpPr>
          <a:xfrm>
            <a:off x="3119678" y="3184746"/>
            <a:ext cx="269343" cy="348543"/>
            <a:chOff x="3119678" y="3360146"/>
            <a:chExt cx="269343" cy="348543"/>
          </a:xfrm>
        </p:grpSpPr>
        <p:sp>
          <p:nvSpPr>
            <p:cNvPr id="10507" name="Google Shape;10507;p10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0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0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0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0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0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0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103"/>
          <p:cNvGrpSpPr/>
          <p:nvPr/>
        </p:nvGrpSpPr>
        <p:grpSpPr>
          <a:xfrm>
            <a:off x="3967213" y="3181547"/>
            <a:ext cx="368185" cy="354753"/>
            <a:chOff x="3967213" y="3356947"/>
            <a:chExt cx="368185" cy="354753"/>
          </a:xfrm>
        </p:grpSpPr>
        <p:sp>
          <p:nvSpPr>
            <p:cNvPr id="10515" name="Google Shape;10515;p10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0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0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0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0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103"/>
          <p:cNvGrpSpPr/>
          <p:nvPr/>
        </p:nvGrpSpPr>
        <p:grpSpPr>
          <a:xfrm>
            <a:off x="871254" y="3184746"/>
            <a:ext cx="285183" cy="347023"/>
            <a:chOff x="871254" y="3360146"/>
            <a:chExt cx="285183" cy="347023"/>
          </a:xfrm>
        </p:grpSpPr>
        <p:sp>
          <p:nvSpPr>
            <p:cNvPr id="10521" name="Google Shape;10521;p10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0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0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0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103"/>
          <p:cNvGrpSpPr/>
          <p:nvPr/>
        </p:nvGrpSpPr>
        <p:grpSpPr>
          <a:xfrm>
            <a:off x="2665165" y="3184746"/>
            <a:ext cx="281794" cy="349684"/>
            <a:chOff x="2665165" y="3360146"/>
            <a:chExt cx="281794" cy="349684"/>
          </a:xfrm>
        </p:grpSpPr>
        <p:sp>
          <p:nvSpPr>
            <p:cNvPr id="10526" name="Google Shape;10526;p10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0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0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0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0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103"/>
          <p:cNvGrpSpPr/>
          <p:nvPr/>
        </p:nvGrpSpPr>
        <p:grpSpPr>
          <a:xfrm>
            <a:off x="7156344" y="3172296"/>
            <a:ext cx="264465" cy="353074"/>
            <a:chOff x="7156344" y="3347696"/>
            <a:chExt cx="264465" cy="353074"/>
          </a:xfrm>
        </p:grpSpPr>
        <p:sp>
          <p:nvSpPr>
            <p:cNvPr id="10532" name="Google Shape;10532;p10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0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0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0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0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103"/>
          <p:cNvGrpSpPr/>
          <p:nvPr/>
        </p:nvGrpSpPr>
        <p:grpSpPr>
          <a:xfrm>
            <a:off x="6703732" y="3171536"/>
            <a:ext cx="264813" cy="352693"/>
            <a:chOff x="6703732" y="3346936"/>
            <a:chExt cx="264813" cy="352693"/>
          </a:xfrm>
        </p:grpSpPr>
        <p:sp>
          <p:nvSpPr>
            <p:cNvPr id="10538" name="Google Shape;10538;p10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0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0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0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0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103"/>
          <p:cNvGrpSpPr/>
          <p:nvPr/>
        </p:nvGrpSpPr>
        <p:grpSpPr>
          <a:xfrm>
            <a:off x="6252228" y="3171536"/>
            <a:ext cx="265193" cy="352693"/>
            <a:chOff x="6252228" y="3346936"/>
            <a:chExt cx="265193" cy="352693"/>
          </a:xfrm>
        </p:grpSpPr>
        <p:sp>
          <p:nvSpPr>
            <p:cNvPr id="10544" name="Google Shape;10544;p10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0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0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103"/>
          <p:cNvGrpSpPr/>
          <p:nvPr/>
        </p:nvGrpSpPr>
        <p:grpSpPr>
          <a:xfrm>
            <a:off x="5801105" y="3172296"/>
            <a:ext cx="264813" cy="351933"/>
            <a:chOff x="5801105" y="3347696"/>
            <a:chExt cx="264813" cy="351933"/>
          </a:xfrm>
        </p:grpSpPr>
        <p:sp>
          <p:nvSpPr>
            <p:cNvPr id="10548" name="Google Shape;10548;p10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0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0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0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103"/>
          <p:cNvGrpSpPr/>
          <p:nvPr/>
        </p:nvGrpSpPr>
        <p:grpSpPr>
          <a:xfrm>
            <a:off x="5349253" y="3171536"/>
            <a:ext cx="265922" cy="352693"/>
            <a:chOff x="5349253" y="3346936"/>
            <a:chExt cx="265922" cy="352693"/>
          </a:xfrm>
        </p:grpSpPr>
        <p:sp>
          <p:nvSpPr>
            <p:cNvPr id="10553" name="Google Shape;10553;p10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0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0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0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0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0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103"/>
          <p:cNvGrpSpPr/>
          <p:nvPr/>
        </p:nvGrpSpPr>
        <p:grpSpPr>
          <a:xfrm>
            <a:off x="4907159" y="3171536"/>
            <a:ext cx="264845" cy="354214"/>
            <a:chOff x="4907159" y="3346936"/>
            <a:chExt cx="264845" cy="354214"/>
          </a:xfrm>
        </p:grpSpPr>
        <p:sp>
          <p:nvSpPr>
            <p:cNvPr id="10560" name="Google Shape;10560;p10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0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103"/>
          <p:cNvGrpSpPr/>
          <p:nvPr/>
        </p:nvGrpSpPr>
        <p:grpSpPr>
          <a:xfrm>
            <a:off x="8048421" y="3159086"/>
            <a:ext cx="276503" cy="369674"/>
            <a:chOff x="8048421" y="3334486"/>
            <a:chExt cx="276503" cy="369674"/>
          </a:xfrm>
        </p:grpSpPr>
        <p:sp>
          <p:nvSpPr>
            <p:cNvPr id="10563" name="Google Shape;10563;p10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0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0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0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0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0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103"/>
          <p:cNvGrpSpPr/>
          <p:nvPr/>
        </p:nvGrpSpPr>
        <p:grpSpPr>
          <a:xfrm>
            <a:off x="7575787" y="3154555"/>
            <a:ext cx="295384" cy="376834"/>
            <a:chOff x="7575787" y="3329955"/>
            <a:chExt cx="295384" cy="376834"/>
          </a:xfrm>
        </p:grpSpPr>
        <p:sp>
          <p:nvSpPr>
            <p:cNvPr id="10570" name="Google Shape;10570;p10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0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0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0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0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0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103"/>
          <p:cNvGrpSpPr/>
          <p:nvPr/>
        </p:nvGrpSpPr>
        <p:grpSpPr>
          <a:xfrm>
            <a:off x="864062" y="2709103"/>
            <a:ext cx="264084" cy="347783"/>
            <a:chOff x="864062" y="2884503"/>
            <a:chExt cx="264084" cy="347783"/>
          </a:xfrm>
        </p:grpSpPr>
        <p:sp>
          <p:nvSpPr>
            <p:cNvPr id="10577" name="Google Shape;10577;p10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0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0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0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0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0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0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0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0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0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103"/>
          <p:cNvGrpSpPr/>
          <p:nvPr/>
        </p:nvGrpSpPr>
        <p:grpSpPr>
          <a:xfrm>
            <a:off x="3978523" y="2709261"/>
            <a:ext cx="348955" cy="346516"/>
            <a:chOff x="3978523" y="2884661"/>
            <a:chExt cx="348955" cy="346516"/>
          </a:xfrm>
        </p:grpSpPr>
        <p:sp>
          <p:nvSpPr>
            <p:cNvPr id="10588" name="Google Shape;10588;p10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0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0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0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0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0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0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0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103"/>
          <p:cNvGrpSpPr/>
          <p:nvPr/>
        </p:nvGrpSpPr>
        <p:grpSpPr>
          <a:xfrm>
            <a:off x="3556255" y="2709863"/>
            <a:ext cx="347435" cy="345534"/>
            <a:chOff x="3527780" y="2885263"/>
            <a:chExt cx="347435" cy="345534"/>
          </a:xfrm>
        </p:grpSpPr>
        <p:sp>
          <p:nvSpPr>
            <p:cNvPr id="10597" name="Google Shape;10597;p10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0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0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0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0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0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0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0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0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0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0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0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0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0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0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0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0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0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0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0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0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0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0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103"/>
          <p:cNvGrpSpPr/>
          <p:nvPr/>
        </p:nvGrpSpPr>
        <p:grpSpPr>
          <a:xfrm>
            <a:off x="2239671" y="2709103"/>
            <a:ext cx="218053" cy="348543"/>
            <a:chOff x="2239671" y="2884503"/>
            <a:chExt cx="218053" cy="348543"/>
          </a:xfrm>
        </p:grpSpPr>
        <p:sp>
          <p:nvSpPr>
            <p:cNvPr id="10621" name="Google Shape;10621;p10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0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0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0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0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103"/>
          <p:cNvGrpSpPr/>
          <p:nvPr/>
        </p:nvGrpSpPr>
        <p:grpSpPr>
          <a:xfrm>
            <a:off x="2691555" y="2709103"/>
            <a:ext cx="215044" cy="348924"/>
            <a:chOff x="2691555" y="2884503"/>
            <a:chExt cx="215044" cy="348924"/>
          </a:xfrm>
        </p:grpSpPr>
        <p:sp>
          <p:nvSpPr>
            <p:cNvPr id="10627" name="Google Shape;10627;p10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0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0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103"/>
          <p:cNvGrpSpPr/>
          <p:nvPr/>
        </p:nvGrpSpPr>
        <p:grpSpPr>
          <a:xfrm>
            <a:off x="1770459" y="2709103"/>
            <a:ext cx="254644" cy="348828"/>
            <a:chOff x="1770459" y="2884503"/>
            <a:chExt cx="254644" cy="348828"/>
          </a:xfrm>
        </p:grpSpPr>
        <p:sp>
          <p:nvSpPr>
            <p:cNvPr id="10631" name="Google Shape;10631;p10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0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0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0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0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0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0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0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103"/>
          <p:cNvGrpSpPr/>
          <p:nvPr/>
        </p:nvGrpSpPr>
        <p:grpSpPr>
          <a:xfrm>
            <a:off x="1317466" y="2709483"/>
            <a:ext cx="258382" cy="348543"/>
            <a:chOff x="1317466" y="2884883"/>
            <a:chExt cx="258382" cy="348543"/>
          </a:xfrm>
        </p:grpSpPr>
        <p:sp>
          <p:nvSpPr>
            <p:cNvPr id="10640" name="Google Shape;10640;p10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0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0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0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0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0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0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0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103"/>
          <p:cNvGrpSpPr/>
          <p:nvPr/>
        </p:nvGrpSpPr>
        <p:grpSpPr>
          <a:xfrm>
            <a:off x="3121167" y="2709483"/>
            <a:ext cx="258414" cy="348543"/>
            <a:chOff x="3121167" y="2884883"/>
            <a:chExt cx="258414" cy="348543"/>
          </a:xfrm>
        </p:grpSpPr>
        <p:sp>
          <p:nvSpPr>
            <p:cNvPr id="10649" name="Google Shape;10649;p10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0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0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0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0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0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0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0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103"/>
          <p:cNvGrpSpPr/>
          <p:nvPr/>
        </p:nvGrpSpPr>
        <p:grpSpPr>
          <a:xfrm>
            <a:off x="4899999" y="2706695"/>
            <a:ext cx="271244" cy="346801"/>
            <a:chOff x="4899999" y="2882095"/>
            <a:chExt cx="271244" cy="346801"/>
          </a:xfrm>
        </p:grpSpPr>
        <p:sp>
          <p:nvSpPr>
            <p:cNvPr id="10658" name="Google Shape;10658;p10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0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0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0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0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0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0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0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0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0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103"/>
          <p:cNvGrpSpPr/>
          <p:nvPr/>
        </p:nvGrpSpPr>
        <p:grpSpPr>
          <a:xfrm>
            <a:off x="7162775" y="2705713"/>
            <a:ext cx="259523" cy="346294"/>
            <a:chOff x="7162775" y="2881113"/>
            <a:chExt cx="259523" cy="346294"/>
          </a:xfrm>
        </p:grpSpPr>
        <p:sp>
          <p:nvSpPr>
            <p:cNvPr id="10669" name="Google Shape;10669;p10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0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0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0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0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0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103"/>
          <p:cNvGrpSpPr/>
          <p:nvPr/>
        </p:nvGrpSpPr>
        <p:grpSpPr>
          <a:xfrm>
            <a:off x="6709751" y="2706442"/>
            <a:ext cx="261075" cy="347815"/>
            <a:chOff x="6709751" y="2881842"/>
            <a:chExt cx="261075" cy="347815"/>
          </a:xfrm>
        </p:grpSpPr>
        <p:sp>
          <p:nvSpPr>
            <p:cNvPr id="10676" name="Google Shape;10676;p10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0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0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0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0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0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103"/>
          <p:cNvGrpSpPr/>
          <p:nvPr/>
        </p:nvGrpSpPr>
        <p:grpSpPr>
          <a:xfrm>
            <a:off x="5807156" y="2705713"/>
            <a:ext cx="261043" cy="348163"/>
            <a:chOff x="5807156" y="2881113"/>
            <a:chExt cx="261043" cy="348163"/>
          </a:xfrm>
        </p:grpSpPr>
        <p:sp>
          <p:nvSpPr>
            <p:cNvPr id="10683" name="Google Shape;10683;p10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0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0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0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0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103"/>
          <p:cNvGrpSpPr/>
          <p:nvPr/>
        </p:nvGrpSpPr>
        <p:grpSpPr>
          <a:xfrm>
            <a:off x="5355653" y="2706093"/>
            <a:ext cx="262184" cy="346643"/>
            <a:chOff x="5355653" y="2881493"/>
            <a:chExt cx="262184" cy="346643"/>
          </a:xfrm>
        </p:grpSpPr>
        <p:sp>
          <p:nvSpPr>
            <p:cNvPr id="10689" name="Google Shape;10689;p10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0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0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0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0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103"/>
          <p:cNvGrpSpPr/>
          <p:nvPr/>
        </p:nvGrpSpPr>
        <p:grpSpPr>
          <a:xfrm>
            <a:off x="8055961" y="2706442"/>
            <a:ext cx="260283" cy="345914"/>
            <a:chOff x="8055961" y="2881842"/>
            <a:chExt cx="260283" cy="345914"/>
          </a:xfrm>
        </p:grpSpPr>
        <p:sp>
          <p:nvSpPr>
            <p:cNvPr id="10695" name="Google Shape;10695;p10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0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0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0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103"/>
          <p:cNvGrpSpPr/>
          <p:nvPr/>
        </p:nvGrpSpPr>
        <p:grpSpPr>
          <a:xfrm>
            <a:off x="7609368" y="2718512"/>
            <a:ext cx="264813" cy="353105"/>
            <a:chOff x="7609368" y="2893912"/>
            <a:chExt cx="264813" cy="353105"/>
          </a:xfrm>
        </p:grpSpPr>
        <p:sp>
          <p:nvSpPr>
            <p:cNvPr id="10700" name="Google Shape;10700;p10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0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0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0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0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0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103"/>
          <p:cNvGrpSpPr/>
          <p:nvPr/>
        </p:nvGrpSpPr>
        <p:grpSpPr>
          <a:xfrm>
            <a:off x="6248458" y="2694372"/>
            <a:ext cx="270864" cy="360645"/>
            <a:chOff x="6248458" y="2869772"/>
            <a:chExt cx="270864" cy="360645"/>
          </a:xfrm>
        </p:grpSpPr>
        <p:sp>
          <p:nvSpPr>
            <p:cNvPr id="10707" name="Google Shape;10707;p10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0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0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0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0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103"/>
          <p:cNvGrpSpPr/>
          <p:nvPr/>
        </p:nvGrpSpPr>
        <p:grpSpPr>
          <a:xfrm>
            <a:off x="3075928" y="2270398"/>
            <a:ext cx="363243" cy="300675"/>
            <a:chOff x="3075928" y="2445798"/>
            <a:chExt cx="363243" cy="300675"/>
          </a:xfrm>
        </p:grpSpPr>
        <p:sp>
          <p:nvSpPr>
            <p:cNvPr id="10713" name="Google Shape;10713;p10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0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0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0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0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0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0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0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0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0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0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103"/>
          <p:cNvGrpSpPr/>
          <p:nvPr/>
        </p:nvGrpSpPr>
        <p:grpSpPr>
          <a:xfrm>
            <a:off x="2633105" y="2256459"/>
            <a:ext cx="363243" cy="328585"/>
            <a:chOff x="2633105" y="2431859"/>
            <a:chExt cx="363243" cy="328585"/>
          </a:xfrm>
        </p:grpSpPr>
        <p:sp>
          <p:nvSpPr>
            <p:cNvPr id="10725" name="Google Shape;10725;p10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0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0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0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0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0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0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0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103"/>
          <p:cNvGrpSpPr/>
          <p:nvPr/>
        </p:nvGrpSpPr>
        <p:grpSpPr>
          <a:xfrm>
            <a:off x="2189142" y="2245910"/>
            <a:ext cx="365904" cy="350064"/>
            <a:chOff x="2189142" y="2421310"/>
            <a:chExt cx="365904" cy="350064"/>
          </a:xfrm>
        </p:grpSpPr>
        <p:sp>
          <p:nvSpPr>
            <p:cNvPr id="10734" name="Google Shape;10734;p10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0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0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0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0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0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0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0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0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3" name="Google Shape;10743;p103"/>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4" name="Google Shape;10744;p103"/>
          <p:cNvGrpSpPr/>
          <p:nvPr/>
        </p:nvGrpSpPr>
        <p:grpSpPr>
          <a:xfrm>
            <a:off x="3961923" y="2310917"/>
            <a:ext cx="364415" cy="220936"/>
            <a:chOff x="3961923" y="2486317"/>
            <a:chExt cx="364415" cy="220936"/>
          </a:xfrm>
        </p:grpSpPr>
        <p:sp>
          <p:nvSpPr>
            <p:cNvPr id="10745" name="Google Shape;10745;p10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0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0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0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9" name="Google Shape;10749;p103"/>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0" name="Google Shape;10750;p103"/>
          <p:cNvGrpSpPr/>
          <p:nvPr/>
        </p:nvGrpSpPr>
        <p:grpSpPr>
          <a:xfrm>
            <a:off x="1303876" y="2243977"/>
            <a:ext cx="363275" cy="354626"/>
            <a:chOff x="1303876" y="2419377"/>
            <a:chExt cx="363275" cy="354626"/>
          </a:xfrm>
        </p:grpSpPr>
        <p:sp>
          <p:nvSpPr>
            <p:cNvPr id="10751" name="Google Shape;10751;p10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0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0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0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0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0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0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0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103"/>
          <p:cNvGrpSpPr/>
          <p:nvPr/>
        </p:nvGrpSpPr>
        <p:grpSpPr>
          <a:xfrm>
            <a:off x="861053" y="2239510"/>
            <a:ext cx="362134" cy="363623"/>
            <a:chOff x="861053" y="2414910"/>
            <a:chExt cx="362134" cy="363623"/>
          </a:xfrm>
        </p:grpSpPr>
        <p:sp>
          <p:nvSpPr>
            <p:cNvPr id="10760" name="Google Shape;10760;p10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0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0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0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0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103"/>
          <p:cNvGrpSpPr/>
          <p:nvPr/>
        </p:nvGrpSpPr>
        <p:grpSpPr>
          <a:xfrm>
            <a:off x="7594288" y="2239859"/>
            <a:ext cx="279513" cy="355735"/>
            <a:chOff x="7594288" y="2415259"/>
            <a:chExt cx="279513" cy="355735"/>
          </a:xfrm>
        </p:grpSpPr>
        <p:sp>
          <p:nvSpPr>
            <p:cNvPr id="10766" name="Google Shape;10766;p10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0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0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0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0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0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103"/>
          <p:cNvGrpSpPr/>
          <p:nvPr/>
        </p:nvGrpSpPr>
        <p:grpSpPr>
          <a:xfrm>
            <a:off x="7145794" y="2240239"/>
            <a:ext cx="278784" cy="355735"/>
            <a:chOff x="7145794" y="2415639"/>
            <a:chExt cx="278784" cy="355735"/>
          </a:xfrm>
        </p:grpSpPr>
        <p:sp>
          <p:nvSpPr>
            <p:cNvPr id="10773" name="Google Shape;10773;p10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0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0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0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0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0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0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0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0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0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103"/>
          <p:cNvGrpSpPr/>
          <p:nvPr/>
        </p:nvGrpSpPr>
        <p:grpSpPr>
          <a:xfrm>
            <a:off x="6698441" y="2239130"/>
            <a:ext cx="277644" cy="357984"/>
            <a:chOff x="6698441" y="2414530"/>
            <a:chExt cx="277644" cy="357984"/>
          </a:xfrm>
        </p:grpSpPr>
        <p:sp>
          <p:nvSpPr>
            <p:cNvPr id="10784" name="Google Shape;10784;p10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0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0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0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0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0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103"/>
          <p:cNvGrpSpPr/>
          <p:nvPr/>
        </p:nvGrpSpPr>
        <p:grpSpPr>
          <a:xfrm>
            <a:off x="4897750" y="2240239"/>
            <a:ext cx="279513" cy="357255"/>
            <a:chOff x="4897750" y="2415639"/>
            <a:chExt cx="279513" cy="357255"/>
          </a:xfrm>
        </p:grpSpPr>
        <p:sp>
          <p:nvSpPr>
            <p:cNvPr id="10791" name="Google Shape;10791;p10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0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0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0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0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0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0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0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103"/>
          <p:cNvGrpSpPr/>
          <p:nvPr/>
        </p:nvGrpSpPr>
        <p:grpSpPr>
          <a:xfrm>
            <a:off x="5812066" y="2240619"/>
            <a:ext cx="264813" cy="353454"/>
            <a:chOff x="5812066" y="2416019"/>
            <a:chExt cx="264813" cy="353454"/>
          </a:xfrm>
        </p:grpSpPr>
        <p:sp>
          <p:nvSpPr>
            <p:cNvPr id="10800" name="Google Shape;10800;p10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0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0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0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0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0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0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103"/>
          <p:cNvGrpSpPr/>
          <p:nvPr/>
        </p:nvGrpSpPr>
        <p:grpSpPr>
          <a:xfrm>
            <a:off x="8054820" y="2240999"/>
            <a:ext cx="264433" cy="353454"/>
            <a:chOff x="8054820" y="2416399"/>
            <a:chExt cx="264433" cy="353454"/>
          </a:xfrm>
        </p:grpSpPr>
        <p:sp>
          <p:nvSpPr>
            <p:cNvPr id="10808" name="Google Shape;10808;p10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0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0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0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0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0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103"/>
          <p:cNvGrpSpPr/>
          <p:nvPr/>
        </p:nvGrpSpPr>
        <p:grpSpPr>
          <a:xfrm>
            <a:off x="5356413" y="2237990"/>
            <a:ext cx="271212" cy="361374"/>
            <a:chOff x="5356413" y="2413390"/>
            <a:chExt cx="271212" cy="361374"/>
          </a:xfrm>
        </p:grpSpPr>
        <p:sp>
          <p:nvSpPr>
            <p:cNvPr id="10815" name="Google Shape;10815;p10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0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0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0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0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103"/>
          <p:cNvGrpSpPr/>
          <p:nvPr/>
        </p:nvGrpSpPr>
        <p:grpSpPr>
          <a:xfrm>
            <a:off x="6255238" y="2236849"/>
            <a:ext cx="271244" cy="360994"/>
            <a:chOff x="6255238" y="2412249"/>
            <a:chExt cx="271244" cy="360994"/>
          </a:xfrm>
        </p:grpSpPr>
        <p:sp>
          <p:nvSpPr>
            <p:cNvPr id="10821" name="Google Shape;10821;p10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0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0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0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0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0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103"/>
          <p:cNvGrpSpPr/>
          <p:nvPr/>
        </p:nvGrpSpPr>
        <p:grpSpPr>
          <a:xfrm>
            <a:off x="2185372" y="1782399"/>
            <a:ext cx="366664" cy="366981"/>
            <a:chOff x="2185372" y="1957799"/>
            <a:chExt cx="366664" cy="366981"/>
          </a:xfrm>
        </p:grpSpPr>
        <p:sp>
          <p:nvSpPr>
            <p:cNvPr id="10828" name="Google Shape;10828;p10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0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0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0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0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0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0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0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103"/>
          <p:cNvGrpSpPr/>
          <p:nvPr/>
        </p:nvGrpSpPr>
        <p:grpSpPr>
          <a:xfrm>
            <a:off x="1737258" y="1812971"/>
            <a:ext cx="370814" cy="307359"/>
            <a:chOff x="1737258" y="1988371"/>
            <a:chExt cx="370814" cy="307359"/>
          </a:xfrm>
        </p:grpSpPr>
        <p:sp>
          <p:nvSpPr>
            <p:cNvPr id="10837" name="Google Shape;10837;p10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0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0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0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103"/>
          <p:cNvGrpSpPr/>
          <p:nvPr/>
        </p:nvGrpSpPr>
        <p:grpSpPr>
          <a:xfrm>
            <a:off x="848983" y="1814111"/>
            <a:ext cx="369294" cy="304350"/>
            <a:chOff x="848983" y="1989511"/>
            <a:chExt cx="369294" cy="304350"/>
          </a:xfrm>
        </p:grpSpPr>
        <p:sp>
          <p:nvSpPr>
            <p:cNvPr id="10842" name="Google Shape;10842;p10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0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0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0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0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103"/>
          <p:cNvGrpSpPr/>
          <p:nvPr/>
        </p:nvGrpSpPr>
        <p:grpSpPr>
          <a:xfrm>
            <a:off x="3074027" y="1808377"/>
            <a:ext cx="380604" cy="313854"/>
            <a:chOff x="3074027" y="1983777"/>
            <a:chExt cx="380604" cy="313854"/>
          </a:xfrm>
        </p:grpSpPr>
        <p:sp>
          <p:nvSpPr>
            <p:cNvPr id="10848" name="Google Shape;10848;p10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0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0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0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0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103"/>
          <p:cNvGrpSpPr/>
          <p:nvPr/>
        </p:nvGrpSpPr>
        <p:grpSpPr>
          <a:xfrm>
            <a:off x="3522521" y="1800457"/>
            <a:ext cx="367013" cy="331278"/>
            <a:chOff x="3522521" y="1975857"/>
            <a:chExt cx="367013" cy="331278"/>
          </a:xfrm>
        </p:grpSpPr>
        <p:sp>
          <p:nvSpPr>
            <p:cNvPr id="10854" name="Google Shape;10854;p10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0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0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0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0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0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0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103"/>
          <p:cNvGrpSpPr/>
          <p:nvPr/>
        </p:nvGrpSpPr>
        <p:grpSpPr>
          <a:xfrm>
            <a:off x="2630824" y="1801566"/>
            <a:ext cx="368185" cy="330454"/>
            <a:chOff x="2630824" y="1976966"/>
            <a:chExt cx="368185" cy="330454"/>
          </a:xfrm>
        </p:grpSpPr>
        <p:sp>
          <p:nvSpPr>
            <p:cNvPr id="10862" name="Google Shape;10862;p10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0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0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0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0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0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0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0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103"/>
          <p:cNvGrpSpPr/>
          <p:nvPr/>
        </p:nvGrpSpPr>
        <p:grpSpPr>
          <a:xfrm>
            <a:off x="1293706" y="1791016"/>
            <a:ext cx="369294" cy="350444"/>
            <a:chOff x="1293706" y="1966416"/>
            <a:chExt cx="369294" cy="350444"/>
          </a:xfrm>
        </p:grpSpPr>
        <p:sp>
          <p:nvSpPr>
            <p:cNvPr id="10871" name="Google Shape;10871;p10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0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0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0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0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0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0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0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103"/>
          <p:cNvGrpSpPr/>
          <p:nvPr/>
        </p:nvGrpSpPr>
        <p:grpSpPr>
          <a:xfrm>
            <a:off x="3967213" y="1800077"/>
            <a:ext cx="368185" cy="331816"/>
            <a:chOff x="3967213" y="1975477"/>
            <a:chExt cx="368185" cy="331816"/>
          </a:xfrm>
        </p:grpSpPr>
        <p:sp>
          <p:nvSpPr>
            <p:cNvPr id="10880" name="Google Shape;10880;p10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0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0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103"/>
          <p:cNvGrpSpPr/>
          <p:nvPr/>
        </p:nvGrpSpPr>
        <p:grpSpPr>
          <a:xfrm>
            <a:off x="8047661" y="1793646"/>
            <a:ext cx="279132" cy="356875"/>
            <a:chOff x="8047661" y="1969046"/>
            <a:chExt cx="279132" cy="356875"/>
          </a:xfrm>
        </p:grpSpPr>
        <p:sp>
          <p:nvSpPr>
            <p:cNvPr id="10884" name="Google Shape;10884;p10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0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0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0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103"/>
          <p:cNvGrpSpPr/>
          <p:nvPr/>
        </p:nvGrpSpPr>
        <p:grpSpPr>
          <a:xfrm>
            <a:off x="7596157" y="1792759"/>
            <a:ext cx="279544" cy="358142"/>
            <a:chOff x="7596157" y="1968159"/>
            <a:chExt cx="279544" cy="358142"/>
          </a:xfrm>
        </p:grpSpPr>
        <p:sp>
          <p:nvSpPr>
            <p:cNvPr id="10889" name="Google Shape;10889;p10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0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0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0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0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0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103"/>
          <p:cNvGrpSpPr/>
          <p:nvPr/>
        </p:nvGrpSpPr>
        <p:grpSpPr>
          <a:xfrm>
            <a:off x="7147315" y="1793646"/>
            <a:ext cx="279513" cy="357636"/>
            <a:chOff x="7147315" y="1969046"/>
            <a:chExt cx="279513" cy="357636"/>
          </a:xfrm>
        </p:grpSpPr>
        <p:sp>
          <p:nvSpPr>
            <p:cNvPr id="10896" name="Google Shape;10896;p10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0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0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0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0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0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0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103"/>
          <p:cNvGrpSpPr/>
          <p:nvPr/>
        </p:nvGrpSpPr>
        <p:grpSpPr>
          <a:xfrm>
            <a:off x="6697681" y="1792917"/>
            <a:ext cx="280305" cy="359093"/>
            <a:chOff x="6697681" y="1968317"/>
            <a:chExt cx="280305" cy="359093"/>
          </a:xfrm>
        </p:grpSpPr>
        <p:sp>
          <p:nvSpPr>
            <p:cNvPr id="10904" name="Google Shape;10904;p10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0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0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0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0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0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0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103"/>
          <p:cNvGrpSpPr/>
          <p:nvPr/>
        </p:nvGrpSpPr>
        <p:grpSpPr>
          <a:xfrm>
            <a:off x="6248839" y="1792537"/>
            <a:ext cx="280273" cy="358744"/>
            <a:chOff x="6248839" y="1967937"/>
            <a:chExt cx="280273" cy="358744"/>
          </a:xfrm>
        </p:grpSpPr>
        <p:sp>
          <p:nvSpPr>
            <p:cNvPr id="10912" name="Google Shape;10912;p10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0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0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0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0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0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103"/>
          <p:cNvGrpSpPr/>
          <p:nvPr/>
        </p:nvGrpSpPr>
        <p:grpSpPr>
          <a:xfrm>
            <a:off x="5801485" y="1793646"/>
            <a:ext cx="279164" cy="357794"/>
            <a:chOff x="5801485" y="1969046"/>
            <a:chExt cx="279164" cy="357794"/>
          </a:xfrm>
        </p:grpSpPr>
        <p:sp>
          <p:nvSpPr>
            <p:cNvPr id="10919" name="Google Shape;10919;p10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0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0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0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0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0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0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0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0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0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0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0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0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103"/>
          <p:cNvGrpSpPr/>
          <p:nvPr/>
        </p:nvGrpSpPr>
        <p:grpSpPr>
          <a:xfrm>
            <a:off x="5352643" y="1793646"/>
            <a:ext cx="278404" cy="358364"/>
            <a:chOff x="5352643" y="1969046"/>
            <a:chExt cx="278404" cy="358364"/>
          </a:xfrm>
        </p:grpSpPr>
        <p:sp>
          <p:nvSpPr>
            <p:cNvPr id="10933" name="Google Shape;10933;p10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0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0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0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103"/>
          <p:cNvGrpSpPr/>
          <p:nvPr/>
        </p:nvGrpSpPr>
        <p:grpSpPr>
          <a:xfrm>
            <a:off x="4897750" y="1792917"/>
            <a:ext cx="279132" cy="358364"/>
            <a:chOff x="4897750" y="1968317"/>
            <a:chExt cx="279132" cy="358364"/>
          </a:xfrm>
        </p:grpSpPr>
        <p:sp>
          <p:nvSpPr>
            <p:cNvPr id="10938" name="Google Shape;10938;p10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0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0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0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0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0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0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0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0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0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0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0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0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1" name="Google Shape;10951;p103"/>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2" name="Google Shape;10952;p103"/>
          <p:cNvGrpSpPr/>
          <p:nvPr/>
        </p:nvGrpSpPr>
        <p:grpSpPr>
          <a:xfrm>
            <a:off x="1767449" y="1337644"/>
            <a:ext cx="324403" cy="347783"/>
            <a:chOff x="1767449" y="1513044"/>
            <a:chExt cx="324403" cy="347783"/>
          </a:xfrm>
        </p:grpSpPr>
        <p:sp>
          <p:nvSpPr>
            <p:cNvPr id="10953" name="Google Shape;10953;p10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0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0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0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0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0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0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0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0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103"/>
          <p:cNvGrpSpPr/>
          <p:nvPr/>
        </p:nvGrpSpPr>
        <p:grpSpPr>
          <a:xfrm>
            <a:off x="4007193" y="1337327"/>
            <a:ext cx="320633" cy="348100"/>
            <a:chOff x="4007193" y="1512727"/>
            <a:chExt cx="320633" cy="348100"/>
          </a:xfrm>
        </p:grpSpPr>
        <p:sp>
          <p:nvSpPr>
            <p:cNvPr id="10963" name="Google Shape;10963;p10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0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0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0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0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103"/>
          <p:cNvGrpSpPr/>
          <p:nvPr/>
        </p:nvGrpSpPr>
        <p:grpSpPr>
          <a:xfrm>
            <a:off x="3530425" y="1333347"/>
            <a:ext cx="368175" cy="344594"/>
            <a:chOff x="3530425" y="1508747"/>
            <a:chExt cx="368175" cy="344594"/>
          </a:xfrm>
        </p:grpSpPr>
        <p:sp>
          <p:nvSpPr>
            <p:cNvPr id="10969" name="Google Shape;10969;p10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0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0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0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103"/>
          <p:cNvGrpSpPr/>
          <p:nvPr/>
        </p:nvGrpSpPr>
        <p:grpSpPr>
          <a:xfrm>
            <a:off x="3127598" y="1337834"/>
            <a:ext cx="289714" cy="347593"/>
            <a:chOff x="3127598" y="1513234"/>
            <a:chExt cx="289714" cy="347593"/>
          </a:xfrm>
        </p:grpSpPr>
        <p:sp>
          <p:nvSpPr>
            <p:cNvPr id="10974" name="Google Shape;10974;p10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0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0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0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0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103"/>
          <p:cNvGrpSpPr/>
          <p:nvPr/>
        </p:nvGrpSpPr>
        <p:grpSpPr>
          <a:xfrm>
            <a:off x="2662884" y="1337644"/>
            <a:ext cx="322914" cy="348543"/>
            <a:chOff x="2662884" y="1513044"/>
            <a:chExt cx="322914" cy="348543"/>
          </a:xfrm>
        </p:grpSpPr>
        <p:sp>
          <p:nvSpPr>
            <p:cNvPr id="10980" name="Google Shape;10980;p10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0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0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0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0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0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0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0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0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0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103"/>
          <p:cNvGrpSpPr/>
          <p:nvPr/>
        </p:nvGrpSpPr>
        <p:grpSpPr>
          <a:xfrm>
            <a:off x="2232511" y="1337359"/>
            <a:ext cx="299534" cy="348068"/>
            <a:chOff x="2232511" y="1512759"/>
            <a:chExt cx="299534" cy="348068"/>
          </a:xfrm>
        </p:grpSpPr>
        <p:sp>
          <p:nvSpPr>
            <p:cNvPr id="10991" name="Google Shape;10991;p10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0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0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0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0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0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0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0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0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0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0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103"/>
          <p:cNvGrpSpPr/>
          <p:nvPr/>
        </p:nvGrpSpPr>
        <p:grpSpPr>
          <a:xfrm>
            <a:off x="1331406" y="1337961"/>
            <a:ext cx="301784" cy="348607"/>
            <a:chOff x="1331406" y="1513361"/>
            <a:chExt cx="301784" cy="348607"/>
          </a:xfrm>
        </p:grpSpPr>
        <p:sp>
          <p:nvSpPr>
            <p:cNvPr id="11003" name="Google Shape;11003;p10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0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0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0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103"/>
          <p:cNvGrpSpPr/>
          <p:nvPr/>
        </p:nvGrpSpPr>
        <p:grpSpPr>
          <a:xfrm>
            <a:off x="7144274" y="1324814"/>
            <a:ext cx="282174" cy="355735"/>
            <a:chOff x="7144274" y="1500214"/>
            <a:chExt cx="282174" cy="355735"/>
          </a:xfrm>
        </p:grpSpPr>
        <p:sp>
          <p:nvSpPr>
            <p:cNvPr id="11008" name="Google Shape;11008;p10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0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0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0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0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0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103"/>
          <p:cNvGrpSpPr/>
          <p:nvPr/>
        </p:nvGrpSpPr>
        <p:grpSpPr>
          <a:xfrm>
            <a:off x="6685262" y="1324814"/>
            <a:ext cx="289682" cy="354594"/>
            <a:chOff x="6685262" y="1500214"/>
            <a:chExt cx="289682" cy="354594"/>
          </a:xfrm>
        </p:grpSpPr>
        <p:sp>
          <p:nvSpPr>
            <p:cNvPr id="11015" name="Google Shape;11015;p10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0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0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0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103"/>
          <p:cNvGrpSpPr/>
          <p:nvPr/>
        </p:nvGrpSpPr>
        <p:grpSpPr>
          <a:xfrm>
            <a:off x="6200938" y="1325194"/>
            <a:ext cx="322154" cy="355355"/>
            <a:chOff x="6200938" y="1500594"/>
            <a:chExt cx="322154" cy="355355"/>
          </a:xfrm>
        </p:grpSpPr>
        <p:sp>
          <p:nvSpPr>
            <p:cNvPr id="11020" name="Google Shape;11020;p10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0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0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0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0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103"/>
          <p:cNvGrpSpPr/>
          <p:nvPr/>
        </p:nvGrpSpPr>
        <p:grpSpPr>
          <a:xfrm>
            <a:off x="5289631" y="1324814"/>
            <a:ext cx="332355" cy="354974"/>
            <a:chOff x="5289631" y="1500214"/>
            <a:chExt cx="332355" cy="354974"/>
          </a:xfrm>
        </p:grpSpPr>
        <p:sp>
          <p:nvSpPr>
            <p:cNvPr id="11026" name="Google Shape;11026;p10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0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0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0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0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0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103"/>
          <p:cNvGrpSpPr/>
          <p:nvPr/>
        </p:nvGrpSpPr>
        <p:grpSpPr>
          <a:xfrm>
            <a:off x="5748295" y="1324433"/>
            <a:ext cx="323294" cy="356115"/>
            <a:chOff x="5748295" y="1499833"/>
            <a:chExt cx="323294" cy="356115"/>
          </a:xfrm>
        </p:grpSpPr>
        <p:sp>
          <p:nvSpPr>
            <p:cNvPr id="11033" name="Google Shape;11033;p10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0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0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0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0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0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0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103"/>
          <p:cNvGrpSpPr/>
          <p:nvPr/>
        </p:nvGrpSpPr>
        <p:grpSpPr>
          <a:xfrm>
            <a:off x="8047661" y="1325637"/>
            <a:ext cx="278404" cy="355260"/>
            <a:chOff x="8047661" y="1501037"/>
            <a:chExt cx="278404" cy="355260"/>
          </a:xfrm>
        </p:grpSpPr>
        <p:sp>
          <p:nvSpPr>
            <p:cNvPr id="11041" name="Google Shape;11041;p10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0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0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0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103"/>
          <p:cNvGrpSpPr/>
          <p:nvPr/>
        </p:nvGrpSpPr>
        <p:grpSpPr>
          <a:xfrm>
            <a:off x="4903389" y="1324814"/>
            <a:ext cx="267854" cy="355735"/>
            <a:chOff x="4903389" y="1500214"/>
            <a:chExt cx="267854" cy="355735"/>
          </a:xfrm>
        </p:grpSpPr>
        <p:sp>
          <p:nvSpPr>
            <p:cNvPr id="11046" name="Google Shape;11046;p10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0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0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0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0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103"/>
          <p:cNvGrpSpPr/>
          <p:nvPr/>
        </p:nvGrpSpPr>
        <p:grpSpPr>
          <a:xfrm>
            <a:off x="7613518" y="1325954"/>
            <a:ext cx="264433" cy="353074"/>
            <a:chOff x="7613518" y="1501354"/>
            <a:chExt cx="264433" cy="353074"/>
          </a:xfrm>
        </p:grpSpPr>
        <p:sp>
          <p:nvSpPr>
            <p:cNvPr id="11052" name="Google Shape;11052;p10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0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0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0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0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0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8" name="Google Shape;11058;p103"/>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59" name="Google Shape;11059;p103"/>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63" name="Shape 11063"/>
        <p:cNvGrpSpPr/>
        <p:nvPr/>
      </p:nvGrpSpPr>
      <p:grpSpPr>
        <a:xfrm>
          <a:off x="0" y="0"/>
          <a:ext cx="0" cy="0"/>
          <a:chOff x="0" y="0"/>
          <a:chExt cx="0" cy="0"/>
        </a:xfrm>
      </p:grpSpPr>
      <p:grpSp>
        <p:nvGrpSpPr>
          <p:cNvPr id="11064" name="Google Shape;11064;p104"/>
          <p:cNvGrpSpPr/>
          <p:nvPr/>
        </p:nvGrpSpPr>
        <p:grpSpPr>
          <a:xfrm>
            <a:off x="1757085" y="1325225"/>
            <a:ext cx="371069" cy="359396"/>
            <a:chOff x="1757085" y="1500675"/>
            <a:chExt cx="371069" cy="359396"/>
          </a:xfrm>
        </p:grpSpPr>
        <p:sp>
          <p:nvSpPr>
            <p:cNvPr id="11065" name="Google Shape;11065;p10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0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0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0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0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0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0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0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0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0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0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0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0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0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0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0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0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0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0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0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0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0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0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0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0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0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0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0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0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104"/>
          <p:cNvGrpSpPr/>
          <p:nvPr/>
        </p:nvGrpSpPr>
        <p:grpSpPr>
          <a:xfrm>
            <a:off x="2774209" y="1779241"/>
            <a:ext cx="116693" cy="374186"/>
            <a:chOff x="2774209" y="1954691"/>
            <a:chExt cx="116693" cy="374186"/>
          </a:xfrm>
        </p:grpSpPr>
        <p:sp>
          <p:nvSpPr>
            <p:cNvPr id="11095" name="Google Shape;11095;p10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0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104"/>
          <p:cNvGrpSpPr/>
          <p:nvPr/>
        </p:nvGrpSpPr>
        <p:grpSpPr>
          <a:xfrm>
            <a:off x="4017435" y="1324462"/>
            <a:ext cx="315092" cy="359397"/>
            <a:chOff x="4017435" y="1499912"/>
            <a:chExt cx="315092" cy="359397"/>
          </a:xfrm>
        </p:grpSpPr>
        <p:sp>
          <p:nvSpPr>
            <p:cNvPr id="11098" name="Google Shape;11098;p10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0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104"/>
          <p:cNvGrpSpPr/>
          <p:nvPr/>
        </p:nvGrpSpPr>
        <p:grpSpPr>
          <a:xfrm>
            <a:off x="3963652" y="1824309"/>
            <a:ext cx="374154" cy="284050"/>
            <a:chOff x="3963652" y="1999759"/>
            <a:chExt cx="374154" cy="284050"/>
          </a:xfrm>
        </p:grpSpPr>
        <p:sp>
          <p:nvSpPr>
            <p:cNvPr id="11101" name="Google Shape;11101;p10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0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0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104"/>
          <p:cNvGrpSpPr/>
          <p:nvPr/>
        </p:nvGrpSpPr>
        <p:grpSpPr>
          <a:xfrm>
            <a:off x="1777536" y="1839416"/>
            <a:ext cx="376444" cy="253772"/>
            <a:chOff x="1777536" y="2014866"/>
            <a:chExt cx="376444" cy="253772"/>
          </a:xfrm>
        </p:grpSpPr>
        <p:sp>
          <p:nvSpPr>
            <p:cNvPr id="11105" name="Google Shape;11105;p10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0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0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0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0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104"/>
          <p:cNvGrpSpPr/>
          <p:nvPr/>
        </p:nvGrpSpPr>
        <p:grpSpPr>
          <a:xfrm>
            <a:off x="1309875" y="1881876"/>
            <a:ext cx="374154" cy="169680"/>
            <a:chOff x="1309875" y="2057326"/>
            <a:chExt cx="374154" cy="169680"/>
          </a:xfrm>
        </p:grpSpPr>
        <p:sp>
          <p:nvSpPr>
            <p:cNvPr id="11111" name="Google Shape;11111;p10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0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0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0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0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0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0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0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0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0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0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2" name="Google Shape;11122;p104"/>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3" name="Google Shape;11123;p104"/>
          <p:cNvGrpSpPr/>
          <p:nvPr/>
        </p:nvGrpSpPr>
        <p:grpSpPr>
          <a:xfrm>
            <a:off x="2347450" y="1779114"/>
            <a:ext cx="113639" cy="373168"/>
            <a:chOff x="2347450" y="1954564"/>
            <a:chExt cx="113639" cy="373168"/>
          </a:xfrm>
        </p:grpSpPr>
        <p:sp>
          <p:nvSpPr>
            <p:cNvPr id="11124" name="Google Shape;11124;p10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0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6" name="Google Shape;11126;p104"/>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7" name="Google Shape;11127;p104"/>
          <p:cNvGrpSpPr/>
          <p:nvPr/>
        </p:nvGrpSpPr>
        <p:grpSpPr>
          <a:xfrm>
            <a:off x="3110102" y="1324430"/>
            <a:ext cx="330613" cy="358379"/>
            <a:chOff x="3110102" y="1499880"/>
            <a:chExt cx="330613" cy="358379"/>
          </a:xfrm>
        </p:grpSpPr>
        <p:sp>
          <p:nvSpPr>
            <p:cNvPr id="11128" name="Google Shape;11128;p10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0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0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0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0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0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0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5" name="Google Shape;11135;p104"/>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6" name="Google Shape;11136;p104"/>
          <p:cNvGrpSpPr/>
          <p:nvPr/>
        </p:nvGrpSpPr>
        <p:grpSpPr>
          <a:xfrm>
            <a:off x="3485575" y="1824309"/>
            <a:ext cx="373772" cy="284050"/>
            <a:chOff x="3531200" y="1999759"/>
            <a:chExt cx="373772" cy="284050"/>
          </a:xfrm>
        </p:grpSpPr>
        <p:sp>
          <p:nvSpPr>
            <p:cNvPr id="11137" name="Google Shape;11137;p10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0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0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0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104"/>
          <p:cNvGrpSpPr/>
          <p:nvPr/>
        </p:nvGrpSpPr>
        <p:grpSpPr>
          <a:xfrm>
            <a:off x="2667058" y="1324843"/>
            <a:ext cx="330231" cy="359015"/>
            <a:chOff x="2667058" y="1500293"/>
            <a:chExt cx="330231" cy="359015"/>
          </a:xfrm>
        </p:grpSpPr>
        <p:sp>
          <p:nvSpPr>
            <p:cNvPr id="11142" name="Google Shape;11142;p10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0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0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0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0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0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0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0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0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0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0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0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0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0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0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0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0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0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104"/>
          <p:cNvGrpSpPr/>
          <p:nvPr/>
        </p:nvGrpSpPr>
        <p:grpSpPr>
          <a:xfrm>
            <a:off x="3567553" y="1324462"/>
            <a:ext cx="320022" cy="359778"/>
            <a:chOff x="3567553" y="1499912"/>
            <a:chExt cx="320022" cy="359778"/>
          </a:xfrm>
        </p:grpSpPr>
        <p:sp>
          <p:nvSpPr>
            <p:cNvPr id="11161" name="Google Shape;11161;p10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0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0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0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0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0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104"/>
          <p:cNvGrpSpPr/>
          <p:nvPr/>
        </p:nvGrpSpPr>
        <p:grpSpPr>
          <a:xfrm>
            <a:off x="1309875" y="1324462"/>
            <a:ext cx="359015" cy="358633"/>
            <a:chOff x="1309875" y="1499912"/>
            <a:chExt cx="359015" cy="358633"/>
          </a:xfrm>
        </p:grpSpPr>
        <p:sp>
          <p:nvSpPr>
            <p:cNvPr id="11168" name="Google Shape;11168;p10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0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0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0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0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0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0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0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0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104"/>
          <p:cNvGrpSpPr/>
          <p:nvPr/>
        </p:nvGrpSpPr>
        <p:grpSpPr>
          <a:xfrm>
            <a:off x="2219466" y="1324843"/>
            <a:ext cx="330613" cy="359015"/>
            <a:chOff x="2219466" y="1500293"/>
            <a:chExt cx="330613" cy="359015"/>
          </a:xfrm>
        </p:grpSpPr>
        <p:sp>
          <p:nvSpPr>
            <p:cNvPr id="11178" name="Google Shape;11178;p10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0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104"/>
          <p:cNvGrpSpPr/>
          <p:nvPr/>
        </p:nvGrpSpPr>
        <p:grpSpPr>
          <a:xfrm>
            <a:off x="5343544" y="1333908"/>
            <a:ext cx="244676" cy="351095"/>
            <a:chOff x="5343544" y="1509358"/>
            <a:chExt cx="244676" cy="351095"/>
          </a:xfrm>
        </p:grpSpPr>
        <p:sp>
          <p:nvSpPr>
            <p:cNvPr id="11181" name="Google Shape;11181;p10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0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0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104"/>
          <p:cNvGrpSpPr/>
          <p:nvPr/>
        </p:nvGrpSpPr>
        <p:grpSpPr>
          <a:xfrm>
            <a:off x="4882340" y="1333908"/>
            <a:ext cx="246171" cy="351095"/>
            <a:chOff x="4882340" y="1509358"/>
            <a:chExt cx="246171" cy="351095"/>
          </a:xfrm>
        </p:grpSpPr>
        <p:sp>
          <p:nvSpPr>
            <p:cNvPr id="11185" name="Google Shape;11185;p10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0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0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0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0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104"/>
          <p:cNvGrpSpPr/>
          <p:nvPr/>
        </p:nvGrpSpPr>
        <p:grpSpPr>
          <a:xfrm>
            <a:off x="6273204" y="1333558"/>
            <a:ext cx="236343" cy="351445"/>
            <a:chOff x="6273204" y="1509008"/>
            <a:chExt cx="236343" cy="351445"/>
          </a:xfrm>
        </p:grpSpPr>
        <p:sp>
          <p:nvSpPr>
            <p:cNvPr id="11191" name="Google Shape;11191;p10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0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3" name="Google Shape;11193;p104"/>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4" name="Google Shape;11194;p104"/>
          <p:cNvGrpSpPr/>
          <p:nvPr/>
        </p:nvGrpSpPr>
        <p:grpSpPr>
          <a:xfrm>
            <a:off x="7219530" y="1332794"/>
            <a:ext cx="191625" cy="352209"/>
            <a:chOff x="7219530" y="1508244"/>
            <a:chExt cx="191625" cy="352209"/>
          </a:xfrm>
        </p:grpSpPr>
        <p:sp>
          <p:nvSpPr>
            <p:cNvPr id="11195" name="Google Shape;11195;p10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0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104"/>
          <p:cNvGrpSpPr/>
          <p:nvPr/>
        </p:nvGrpSpPr>
        <p:grpSpPr>
          <a:xfrm>
            <a:off x="7699309" y="1333176"/>
            <a:ext cx="154922" cy="351827"/>
            <a:chOff x="7699309" y="1508626"/>
            <a:chExt cx="154922" cy="351827"/>
          </a:xfrm>
        </p:grpSpPr>
        <p:sp>
          <p:nvSpPr>
            <p:cNvPr id="11198" name="Google Shape;11198;p10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0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0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0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0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0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0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104"/>
          <p:cNvGrpSpPr/>
          <p:nvPr/>
        </p:nvGrpSpPr>
        <p:grpSpPr>
          <a:xfrm>
            <a:off x="8161690" y="1333558"/>
            <a:ext cx="153396" cy="351064"/>
            <a:chOff x="8161690" y="1509008"/>
            <a:chExt cx="153396" cy="351064"/>
          </a:xfrm>
        </p:grpSpPr>
        <p:sp>
          <p:nvSpPr>
            <p:cNvPr id="11206" name="Google Shape;11206;p10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0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0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0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104"/>
          <p:cNvGrpSpPr/>
          <p:nvPr/>
        </p:nvGrpSpPr>
        <p:grpSpPr>
          <a:xfrm>
            <a:off x="6746940" y="1333431"/>
            <a:ext cx="213221" cy="352304"/>
            <a:chOff x="6746940" y="1508881"/>
            <a:chExt cx="213221" cy="352304"/>
          </a:xfrm>
        </p:grpSpPr>
        <p:sp>
          <p:nvSpPr>
            <p:cNvPr id="11211" name="Google Shape;11211;p10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0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0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0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104"/>
          <p:cNvGrpSpPr/>
          <p:nvPr/>
        </p:nvGrpSpPr>
        <p:grpSpPr>
          <a:xfrm>
            <a:off x="5770336" y="1832165"/>
            <a:ext cx="350682" cy="292097"/>
            <a:chOff x="5770336" y="2007615"/>
            <a:chExt cx="350682" cy="292097"/>
          </a:xfrm>
        </p:grpSpPr>
        <p:sp>
          <p:nvSpPr>
            <p:cNvPr id="11216" name="Google Shape;11216;p10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0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0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0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104"/>
          <p:cNvGrpSpPr/>
          <p:nvPr/>
        </p:nvGrpSpPr>
        <p:grpSpPr>
          <a:xfrm>
            <a:off x="5326878" y="1804908"/>
            <a:ext cx="350332" cy="346229"/>
            <a:chOff x="5326878" y="1980358"/>
            <a:chExt cx="350332" cy="346229"/>
          </a:xfrm>
        </p:grpSpPr>
        <p:sp>
          <p:nvSpPr>
            <p:cNvPr id="11221" name="Google Shape;11221;p10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0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0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0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5" name="Google Shape;11225;p104"/>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6" name="Google Shape;11226;p104"/>
          <p:cNvGrpSpPr/>
          <p:nvPr/>
        </p:nvGrpSpPr>
        <p:grpSpPr>
          <a:xfrm>
            <a:off x="4883835" y="1817121"/>
            <a:ext cx="350300" cy="323043"/>
            <a:chOff x="4883835" y="1992571"/>
            <a:chExt cx="350300" cy="323043"/>
          </a:xfrm>
        </p:grpSpPr>
        <p:sp>
          <p:nvSpPr>
            <p:cNvPr id="11227" name="Google Shape;11227;p10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0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0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0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0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0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104"/>
          <p:cNvGrpSpPr/>
          <p:nvPr/>
        </p:nvGrpSpPr>
        <p:grpSpPr>
          <a:xfrm>
            <a:off x="7548967" y="1803477"/>
            <a:ext cx="333285" cy="349950"/>
            <a:chOff x="7548967" y="1978927"/>
            <a:chExt cx="333285" cy="349950"/>
          </a:xfrm>
        </p:grpSpPr>
        <p:sp>
          <p:nvSpPr>
            <p:cNvPr id="11234" name="Google Shape;11234;p10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0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0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0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0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0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0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104"/>
          <p:cNvGrpSpPr/>
          <p:nvPr/>
        </p:nvGrpSpPr>
        <p:grpSpPr>
          <a:xfrm>
            <a:off x="6214142" y="1803477"/>
            <a:ext cx="346515" cy="350300"/>
            <a:chOff x="6214142" y="1978927"/>
            <a:chExt cx="346515" cy="350300"/>
          </a:xfrm>
        </p:grpSpPr>
        <p:sp>
          <p:nvSpPr>
            <p:cNvPr id="11242" name="Google Shape;11242;p10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0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104"/>
          <p:cNvGrpSpPr/>
          <p:nvPr/>
        </p:nvGrpSpPr>
        <p:grpSpPr>
          <a:xfrm>
            <a:off x="7105923" y="1803095"/>
            <a:ext cx="333285" cy="350682"/>
            <a:chOff x="7105923" y="1978545"/>
            <a:chExt cx="333285" cy="350682"/>
          </a:xfrm>
        </p:grpSpPr>
        <p:sp>
          <p:nvSpPr>
            <p:cNvPr id="11245" name="Google Shape;11245;p10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0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0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0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0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0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0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2" name="Google Shape;11252;p104"/>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04"/>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4" name="Google Shape;11254;p104"/>
          <p:cNvGrpSpPr/>
          <p:nvPr/>
        </p:nvGrpSpPr>
        <p:grpSpPr>
          <a:xfrm>
            <a:off x="3616406" y="2246902"/>
            <a:ext cx="203393" cy="351827"/>
            <a:chOff x="3616406" y="2422352"/>
            <a:chExt cx="203393" cy="351827"/>
          </a:xfrm>
        </p:grpSpPr>
        <p:sp>
          <p:nvSpPr>
            <p:cNvPr id="11255" name="Google Shape;11255;p10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0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104"/>
          <p:cNvGrpSpPr/>
          <p:nvPr/>
        </p:nvGrpSpPr>
        <p:grpSpPr>
          <a:xfrm>
            <a:off x="878187" y="2246520"/>
            <a:ext cx="272696" cy="351827"/>
            <a:chOff x="913012" y="2421970"/>
            <a:chExt cx="272696" cy="351827"/>
          </a:xfrm>
        </p:grpSpPr>
        <p:sp>
          <p:nvSpPr>
            <p:cNvPr id="11258" name="Google Shape;11258;p10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0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0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0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104"/>
          <p:cNvGrpSpPr/>
          <p:nvPr/>
        </p:nvGrpSpPr>
        <p:grpSpPr>
          <a:xfrm>
            <a:off x="2274743" y="2246902"/>
            <a:ext cx="255649" cy="351445"/>
            <a:chOff x="2274743" y="2422352"/>
            <a:chExt cx="255649" cy="351445"/>
          </a:xfrm>
        </p:grpSpPr>
        <p:sp>
          <p:nvSpPr>
            <p:cNvPr id="11263" name="Google Shape;11263;p10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0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0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104"/>
          <p:cNvGrpSpPr/>
          <p:nvPr/>
        </p:nvGrpSpPr>
        <p:grpSpPr>
          <a:xfrm>
            <a:off x="2708723" y="2245789"/>
            <a:ext cx="246552" cy="352558"/>
            <a:chOff x="2708723" y="2421239"/>
            <a:chExt cx="246552" cy="352558"/>
          </a:xfrm>
        </p:grpSpPr>
        <p:sp>
          <p:nvSpPr>
            <p:cNvPr id="11267" name="Google Shape;11267;p10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0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104"/>
          <p:cNvGrpSpPr/>
          <p:nvPr/>
        </p:nvGrpSpPr>
        <p:grpSpPr>
          <a:xfrm>
            <a:off x="1835485" y="2246902"/>
            <a:ext cx="259433" cy="350714"/>
            <a:chOff x="1835485" y="2422352"/>
            <a:chExt cx="259433" cy="350714"/>
          </a:xfrm>
        </p:grpSpPr>
        <p:sp>
          <p:nvSpPr>
            <p:cNvPr id="11270" name="Google Shape;11270;p10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0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0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0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0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0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0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104"/>
          <p:cNvGrpSpPr/>
          <p:nvPr/>
        </p:nvGrpSpPr>
        <p:grpSpPr>
          <a:xfrm>
            <a:off x="3150240" y="2246902"/>
            <a:ext cx="212489" cy="351445"/>
            <a:chOff x="3150240" y="2422352"/>
            <a:chExt cx="212489" cy="351445"/>
          </a:xfrm>
        </p:grpSpPr>
        <p:sp>
          <p:nvSpPr>
            <p:cNvPr id="11278" name="Google Shape;11278;p10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0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104"/>
          <p:cNvGrpSpPr/>
          <p:nvPr/>
        </p:nvGrpSpPr>
        <p:grpSpPr>
          <a:xfrm>
            <a:off x="1367060" y="2246679"/>
            <a:ext cx="269261" cy="352050"/>
            <a:chOff x="1367060" y="2422129"/>
            <a:chExt cx="269261" cy="352050"/>
          </a:xfrm>
        </p:grpSpPr>
        <p:sp>
          <p:nvSpPr>
            <p:cNvPr id="11281" name="Google Shape;11281;p10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0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0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0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0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0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0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0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0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0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0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0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0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0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5" name="Google Shape;11295;p104"/>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6" name="Google Shape;11296;p104"/>
          <p:cNvGrpSpPr/>
          <p:nvPr/>
        </p:nvGrpSpPr>
        <p:grpSpPr>
          <a:xfrm>
            <a:off x="4882690" y="2249955"/>
            <a:ext cx="274573" cy="350682"/>
            <a:chOff x="4882690" y="2425405"/>
            <a:chExt cx="274573" cy="350682"/>
          </a:xfrm>
        </p:grpSpPr>
        <p:sp>
          <p:nvSpPr>
            <p:cNvPr id="11297" name="Google Shape;11297;p10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0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104"/>
          <p:cNvGrpSpPr/>
          <p:nvPr/>
        </p:nvGrpSpPr>
        <p:grpSpPr>
          <a:xfrm>
            <a:off x="6627639" y="2268434"/>
            <a:ext cx="355993" cy="313247"/>
            <a:chOff x="6627639" y="2443884"/>
            <a:chExt cx="355993" cy="313247"/>
          </a:xfrm>
        </p:grpSpPr>
        <p:sp>
          <p:nvSpPr>
            <p:cNvPr id="11300" name="Google Shape;11300;p10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0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0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104"/>
          <p:cNvGrpSpPr/>
          <p:nvPr/>
        </p:nvGrpSpPr>
        <p:grpSpPr>
          <a:xfrm>
            <a:off x="6183451" y="2286690"/>
            <a:ext cx="351445" cy="277976"/>
            <a:chOff x="6183451" y="2462140"/>
            <a:chExt cx="351445" cy="277976"/>
          </a:xfrm>
        </p:grpSpPr>
        <p:sp>
          <p:nvSpPr>
            <p:cNvPr id="11304" name="Google Shape;11304;p10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0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0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0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0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0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0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104"/>
          <p:cNvGrpSpPr/>
          <p:nvPr/>
        </p:nvGrpSpPr>
        <p:grpSpPr>
          <a:xfrm>
            <a:off x="5735477" y="2254408"/>
            <a:ext cx="353354" cy="341299"/>
            <a:chOff x="5735477" y="2429858"/>
            <a:chExt cx="353354" cy="341299"/>
          </a:xfrm>
        </p:grpSpPr>
        <p:sp>
          <p:nvSpPr>
            <p:cNvPr id="11312" name="Google Shape;11312;p10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0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0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0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0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0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104"/>
          <p:cNvGrpSpPr/>
          <p:nvPr/>
        </p:nvGrpSpPr>
        <p:grpSpPr>
          <a:xfrm>
            <a:off x="5243735" y="2271523"/>
            <a:ext cx="405255" cy="275499"/>
            <a:chOff x="5283337" y="2478774"/>
            <a:chExt cx="358633" cy="243913"/>
          </a:xfrm>
        </p:grpSpPr>
        <p:sp>
          <p:nvSpPr>
            <p:cNvPr id="11319" name="Google Shape;11319;p10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0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0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0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0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0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0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0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0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0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0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0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0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0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0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0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0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104"/>
          <p:cNvGrpSpPr/>
          <p:nvPr/>
        </p:nvGrpSpPr>
        <p:grpSpPr>
          <a:xfrm>
            <a:off x="7964753" y="2295373"/>
            <a:ext cx="362068" cy="258670"/>
            <a:chOff x="7964753" y="2470823"/>
            <a:chExt cx="362068" cy="258670"/>
          </a:xfrm>
        </p:grpSpPr>
        <p:sp>
          <p:nvSpPr>
            <p:cNvPr id="11337" name="Google Shape;11337;p10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0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0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0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0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0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0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0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0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104"/>
          <p:cNvGrpSpPr/>
          <p:nvPr/>
        </p:nvGrpSpPr>
        <p:grpSpPr>
          <a:xfrm>
            <a:off x="7524349" y="2280997"/>
            <a:ext cx="350332" cy="288948"/>
            <a:chOff x="7524349" y="2456447"/>
            <a:chExt cx="350332" cy="288948"/>
          </a:xfrm>
        </p:grpSpPr>
        <p:sp>
          <p:nvSpPr>
            <p:cNvPr id="11347" name="Google Shape;11347;p10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0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0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0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0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104"/>
          <p:cNvGrpSpPr/>
          <p:nvPr/>
        </p:nvGrpSpPr>
        <p:grpSpPr>
          <a:xfrm>
            <a:off x="3972749" y="2719143"/>
            <a:ext cx="355230" cy="356725"/>
            <a:chOff x="3972749" y="2894211"/>
            <a:chExt cx="355230" cy="356725"/>
          </a:xfrm>
        </p:grpSpPr>
        <p:sp>
          <p:nvSpPr>
            <p:cNvPr id="11353" name="Google Shape;11353;p10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0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0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0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0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104"/>
          <p:cNvGrpSpPr/>
          <p:nvPr/>
        </p:nvGrpSpPr>
        <p:grpSpPr>
          <a:xfrm>
            <a:off x="3527797" y="2743553"/>
            <a:ext cx="355993" cy="307904"/>
            <a:chOff x="3527797" y="2918796"/>
            <a:chExt cx="355993" cy="307904"/>
          </a:xfrm>
        </p:grpSpPr>
        <p:sp>
          <p:nvSpPr>
            <p:cNvPr id="11359" name="Google Shape;11359;p10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0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0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0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0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0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0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0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0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0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104"/>
          <p:cNvGrpSpPr/>
          <p:nvPr/>
        </p:nvGrpSpPr>
        <p:grpSpPr>
          <a:xfrm>
            <a:off x="3082845" y="2746336"/>
            <a:ext cx="356375" cy="302338"/>
            <a:chOff x="3082845" y="2920959"/>
            <a:chExt cx="356375" cy="302338"/>
          </a:xfrm>
        </p:grpSpPr>
        <p:sp>
          <p:nvSpPr>
            <p:cNvPr id="11370" name="Google Shape;11370;p10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0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104"/>
          <p:cNvGrpSpPr/>
          <p:nvPr/>
        </p:nvGrpSpPr>
        <p:grpSpPr>
          <a:xfrm>
            <a:off x="2639038" y="2719699"/>
            <a:ext cx="355612" cy="355612"/>
            <a:chOff x="2639038" y="2894942"/>
            <a:chExt cx="355612" cy="355612"/>
          </a:xfrm>
        </p:grpSpPr>
        <p:sp>
          <p:nvSpPr>
            <p:cNvPr id="11373" name="Google Shape;11373;p10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0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104"/>
          <p:cNvGrpSpPr/>
          <p:nvPr/>
        </p:nvGrpSpPr>
        <p:grpSpPr>
          <a:xfrm>
            <a:off x="2194468" y="2763622"/>
            <a:ext cx="355993" cy="267766"/>
            <a:chOff x="2194468" y="2938865"/>
            <a:chExt cx="355993" cy="267766"/>
          </a:xfrm>
        </p:grpSpPr>
        <p:sp>
          <p:nvSpPr>
            <p:cNvPr id="11376" name="Google Shape;11376;p10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0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0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0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0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0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0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0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0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0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0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0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0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0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0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0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0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0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0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0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104"/>
          <p:cNvGrpSpPr/>
          <p:nvPr/>
        </p:nvGrpSpPr>
        <p:grpSpPr>
          <a:xfrm>
            <a:off x="1749897" y="2719699"/>
            <a:ext cx="355993" cy="355612"/>
            <a:chOff x="1749897" y="2894561"/>
            <a:chExt cx="355993" cy="355612"/>
          </a:xfrm>
        </p:grpSpPr>
        <p:sp>
          <p:nvSpPr>
            <p:cNvPr id="11397" name="Google Shape;11397;p10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0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0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0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0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0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0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0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0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0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0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104"/>
          <p:cNvGrpSpPr/>
          <p:nvPr/>
        </p:nvGrpSpPr>
        <p:grpSpPr>
          <a:xfrm>
            <a:off x="1305327" y="2718761"/>
            <a:ext cx="357520" cy="357488"/>
            <a:chOff x="1305327" y="2894211"/>
            <a:chExt cx="357520" cy="357488"/>
          </a:xfrm>
        </p:grpSpPr>
        <p:sp>
          <p:nvSpPr>
            <p:cNvPr id="11409" name="Google Shape;11409;p10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0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0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0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0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104"/>
          <p:cNvGrpSpPr/>
          <p:nvPr/>
        </p:nvGrpSpPr>
        <p:grpSpPr>
          <a:xfrm>
            <a:off x="853950" y="2720860"/>
            <a:ext cx="364104" cy="353290"/>
            <a:chOff x="853950" y="2894720"/>
            <a:chExt cx="364104" cy="353290"/>
          </a:xfrm>
        </p:grpSpPr>
        <p:sp>
          <p:nvSpPr>
            <p:cNvPr id="11415" name="Google Shape;11415;p10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0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0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0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0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0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0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104"/>
          <p:cNvGrpSpPr/>
          <p:nvPr/>
        </p:nvGrpSpPr>
        <p:grpSpPr>
          <a:xfrm>
            <a:off x="7066548" y="2737144"/>
            <a:ext cx="352209" cy="334938"/>
            <a:chOff x="7066548" y="2912594"/>
            <a:chExt cx="352209" cy="334938"/>
          </a:xfrm>
        </p:grpSpPr>
        <p:sp>
          <p:nvSpPr>
            <p:cNvPr id="11423" name="Google Shape;11423;p10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0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0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0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0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0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9" name="Google Shape;11429;p104"/>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04"/>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1" name="Google Shape;11431;p104"/>
          <p:cNvGrpSpPr/>
          <p:nvPr/>
        </p:nvGrpSpPr>
        <p:grpSpPr>
          <a:xfrm>
            <a:off x="7541397" y="2729352"/>
            <a:ext cx="318495" cy="352209"/>
            <a:chOff x="7541397" y="2904802"/>
            <a:chExt cx="318495" cy="352209"/>
          </a:xfrm>
        </p:grpSpPr>
        <p:sp>
          <p:nvSpPr>
            <p:cNvPr id="11432" name="Google Shape;11432;p10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0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104"/>
          <p:cNvGrpSpPr/>
          <p:nvPr/>
        </p:nvGrpSpPr>
        <p:grpSpPr>
          <a:xfrm>
            <a:off x="8003015" y="2728589"/>
            <a:ext cx="306759" cy="351445"/>
            <a:chOff x="8003015" y="2904039"/>
            <a:chExt cx="306759" cy="351445"/>
          </a:xfrm>
        </p:grpSpPr>
        <p:sp>
          <p:nvSpPr>
            <p:cNvPr id="11435" name="Google Shape;11435;p10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0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0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0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0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0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104"/>
          <p:cNvGrpSpPr/>
          <p:nvPr/>
        </p:nvGrpSpPr>
        <p:grpSpPr>
          <a:xfrm>
            <a:off x="5687770" y="2710046"/>
            <a:ext cx="369638" cy="369606"/>
            <a:chOff x="5687770" y="2885496"/>
            <a:chExt cx="369638" cy="369606"/>
          </a:xfrm>
        </p:grpSpPr>
        <p:sp>
          <p:nvSpPr>
            <p:cNvPr id="11442" name="Google Shape;11442;p10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0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0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0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0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0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0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0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0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0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104"/>
          <p:cNvGrpSpPr/>
          <p:nvPr/>
        </p:nvGrpSpPr>
        <p:grpSpPr>
          <a:xfrm>
            <a:off x="4881958" y="2729352"/>
            <a:ext cx="156417" cy="349537"/>
            <a:chOff x="4881958" y="2904802"/>
            <a:chExt cx="156417" cy="349537"/>
          </a:xfrm>
        </p:grpSpPr>
        <p:sp>
          <p:nvSpPr>
            <p:cNvPr id="11453" name="Google Shape;11453;p10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0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0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0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0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0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0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104"/>
          <p:cNvGrpSpPr/>
          <p:nvPr/>
        </p:nvGrpSpPr>
        <p:grpSpPr>
          <a:xfrm>
            <a:off x="5230318" y="2711064"/>
            <a:ext cx="371133" cy="367443"/>
            <a:chOff x="5230318" y="2886514"/>
            <a:chExt cx="371133" cy="367443"/>
          </a:xfrm>
        </p:grpSpPr>
        <p:sp>
          <p:nvSpPr>
            <p:cNvPr id="11461" name="Google Shape;11461;p10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0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0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0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0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0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0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0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0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104"/>
          <p:cNvGrpSpPr/>
          <p:nvPr/>
        </p:nvGrpSpPr>
        <p:grpSpPr>
          <a:xfrm>
            <a:off x="5748358" y="3259128"/>
            <a:ext cx="352590" cy="182561"/>
            <a:chOff x="5748358" y="3434578"/>
            <a:chExt cx="352590" cy="182561"/>
          </a:xfrm>
        </p:grpSpPr>
        <p:sp>
          <p:nvSpPr>
            <p:cNvPr id="11471" name="Google Shape;11471;p10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0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0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0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0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0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104"/>
          <p:cNvGrpSpPr/>
          <p:nvPr/>
        </p:nvGrpSpPr>
        <p:grpSpPr>
          <a:xfrm>
            <a:off x="862283" y="4099321"/>
            <a:ext cx="341204" cy="359301"/>
            <a:chOff x="862283" y="4274771"/>
            <a:chExt cx="341204" cy="359301"/>
          </a:xfrm>
        </p:grpSpPr>
        <p:sp>
          <p:nvSpPr>
            <p:cNvPr id="11478" name="Google Shape;11478;p10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0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0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104"/>
          <p:cNvGrpSpPr/>
          <p:nvPr/>
        </p:nvGrpSpPr>
        <p:grpSpPr>
          <a:xfrm>
            <a:off x="1396957" y="4111915"/>
            <a:ext cx="301861" cy="332871"/>
            <a:chOff x="1396957" y="4287365"/>
            <a:chExt cx="301861" cy="332871"/>
          </a:xfrm>
        </p:grpSpPr>
        <p:sp>
          <p:nvSpPr>
            <p:cNvPr id="11482" name="Google Shape;11482;p10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0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0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0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0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0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0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0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0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0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0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0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0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0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0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104"/>
          <p:cNvGrpSpPr/>
          <p:nvPr/>
        </p:nvGrpSpPr>
        <p:grpSpPr>
          <a:xfrm>
            <a:off x="1865381" y="4102056"/>
            <a:ext cx="396131" cy="355612"/>
            <a:chOff x="1865381" y="4277506"/>
            <a:chExt cx="396131" cy="355612"/>
          </a:xfrm>
        </p:grpSpPr>
        <p:sp>
          <p:nvSpPr>
            <p:cNvPr id="11498" name="Google Shape;11498;p10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0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0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0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0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0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104"/>
          <p:cNvGrpSpPr/>
          <p:nvPr/>
        </p:nvGrpSpPr>
        <p:grpSpPr>
          <a:xfrm>
            <a:off x="2411823" y="4128549"/>
            <a:ext cx="334398" cy="299953"/>
            <a:chOff x="2411823" y="4303999"/>
            <a:chExt cx="334398" cy="299953"/>
          </a:xfrm>
        </p:grpSpPr>
        <p:sp>
          <p:nvSpPr>
            <p:cNvPr id="11505" name="Google Shape;11505;p10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0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0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0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0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0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0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104"/>
          <p:cNvGrpSpPr/>
          <p:nvPr/>
        </p:nvGrpSpPr>
        <p:grpSpPr>
          <a:xfrm>
            <a:off x="2903337" y="4103582"/>
            <a:ext cx="382519" cy="350682"/>
            <a:chOff x="2903337" y="4279032"/>
            <a:chExt cx="382519" cy="350682"/>
          </a:xfrm>
        </p:grpSpPr>
        <p:sp>
          <p:nvSpPr>
            <p:cNvPr id="11513" name="Google Shape;11513;p10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0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0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0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0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0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0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0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0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0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0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0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0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0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0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104"/>
          <p:cNvGrpSpPr/>
          <p:nvPr/>
        </p:nvGrpSpPr>
        <p:grpSpPr>
          <a:xfrm>
            <a:off x="3933342" y="4140317"/>
            <a:ext cx="383632" cy="276449"/>
            <a:chOff x="3933342" y="4315767"/>
            <a:chExt cx="383632" cy="276449"/>
          </a:xfrm>
        </p:grpSpPr>
        <p:sp>
          <p:nvSpPr>
            <p:cNvPr id="11529" name="Google Shape;11529;p10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0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0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0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0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0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104"/>
          <p:cNvGrpSpPr/>
          <p:nvPr/>
        </p:nvGrpSpPr>
        <p:grpSpPr>
          <a:xfrm>
            <a:off x="3441065" y="4127055"/>
            <a:ext cx="337069" cy="302593"/>
            <a:chOff x="3441065" y="4302505"/>
            <a:chExt cx="337069" cy="302593"/>
          </a:xfrm>
        </p:grpSpPr>
        <p:sp>
          <p:nvSpPr>
            <p:cNvPr id="11536" name="Google Shape;11536;p10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0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0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0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0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0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0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0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0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0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0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0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0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104"/>
          <p:cNvGrpSpPr/>
          <p:nvPr/>
        </p:nvGrpSpPr>
        <p:grpSpPr>
          <a:xfrm>
            <a:off x="3532345" y="3187185"/>
            <a:ext cx="339328" cy="336274"/>
            <a:chOff x="3532345" y="3362635"/>
            <a:chExt cx="339328" cy="336274"/>
          </a:xfrm>
        </p:grpSpPr>
        <p:sp>
          <p:nvSpPr>
            <p:cNvPr id="11550" name="Google Shape;11550;p10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0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0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0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0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5" name="Google Shape;11555;p104"/>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6" name="Google Shape;11556;p104"/>
          <p:cNvGrpSpPr/>
          <p:nvPr/>
        </p:nvGrpSpPr>
        <p:grpSpPr>
          <a:xfrm>
            <a:off x="1883955" y="3633250"/>
            <a:ext cx="162873" cy="351445"/>
            <a:chOff x="1883955" y="3808700"/>
            <a:chExt cx="162873" cy="351445"/>
          </a:xfrm>
        </p:grpSpPr>
        <p:sp>
          <p:nvSpPr>
            <p:cNvPr id="11557" name="Google Shape;11557;p10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0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104"/>
          <p:cNvGrpSpPr/>
          <p:nvPr/>
        </p:nvGrpSpPr>
        <p:grpSpPr>
          <a:xfrm>
            <a:off x="939156" y="3633759"/>
            <a:ext cx="192007" cy="351318"/>
            <a:chOff x="939156" y="3809209"/>
            <a:chExt cx="192007" cy="351318"/>
          </a:xfrm>
        </p:grpSpPr>
        <p:sp>
          <p:nvSpPr>
            <p:cNvPr id="11560" name="Google Shape;11560;p10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0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104"/>
          <p:cNvGrpSpPr/>
          <p:nvPr/>
        </p:nvGrpSpPr>
        <p:grpSpPr>
          <a:xfrm>
            <a:off x="2306167" y="3634395"/>
            <a:ext cx="193915" cy="349155"/>
            <a:chOff x="2306167" y="3809845"/>
            <a:chExt cx="193915" cy="349155"/>
          </a:xfrm>
        </p:grpSpPr>
        <p:sp>
          <p:nvSpPr>
            <p:cNvPr id="11563" name="Google Shape;11563;p10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0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0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0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10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0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0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104"/>
          <p:cNvGrpSpPr/>
          <p:nvPr/>
        </p:nvGrpSpPr>
        <p:grpSpPr>
          <a:xfrm>
            <a:off x="1323901" y="3631723"/>
            <a:ext cx="356343" cy="356757"/>
            <a:chOff x="1323901" y="3807173"/>
            <a:chExt cx="356343" cy="356757"/>
          </a:xfrm>
        </p:grpSpPr>
        <p:sp>
          <p:nvSpPr>
            <p:cNvPr id="11571" name="Google Shape;11571;p10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0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0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0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0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0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0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0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0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0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0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10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0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0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0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0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0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0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0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0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0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0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0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0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5" name="Google Shape;11595;p104"/>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6" name="Google Shape;11596;p104"/>
          <p:cNvGrpSpPr/>
          <p:nvPr/>
        </p:nvGrpSpPr>
        <p:grpSpPr>
          <a:xfrm>
            <a:off x="859262" y="3178470"/>
            <a:ext cx="306759" cy="351445"/>
            <a:chOff x="859262" y="3353920"/>
            <a:chExt cx="306759" cy="351445"/>
          </a:xfrm>
        </p:grpSpPr>
        <p:sp>
          <p:nvSpPr>
            <p:cNvPr id="11597" name="Google Shape;11597;p10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0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0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0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0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2" name="Google Shape;11602;p104"/>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3" name="Google Shape;11603;p104"/>
          <p:cNvGrpSpPr/>
          <p:nvPr/>
        </p:nvGrpSpPr>
        <p:grpSpPr>
          <a:xfrm>
            <a:off x="3967437" y="3661652"/>
            <a:ext cx="364708" cy="295405"/>
            <a:chOff x="3967437" y="3837102"/>
            <a:chExt cx="364708" cy="295405"/>
          </a:xfrm>
        </p:grpSpPr>
        <p:sp>
          <p:nvSpPr>
            <p:cNvPr id="11604" name="Google Shape;11604;p10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0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0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0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0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9" name="Google Shape;11609;p104"/>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04"/>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04"/>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2" name="Google Shape;11612;p104"/>
          <p:cNvGrpSpPr/>
          <p:nvPr/>
        </p:nvGrpSpPr>
        <p:grpSpPr>
          <a:xfrm>
            <a:off x="5811827" y="3631001"/>
            <a:ext cx="283743" cy="308444"/>
            <a:chOff x="5964227" y="3858701"/>
            <a:chExt cx="283743" cy="308444"/>
          </a:xfrm>
        </p:grpSpPr>
        <p:sp>
          <p:nvSpPr>
            <p:cNvPr id="11613" name="Google Shape;11613;p10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0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0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0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104"/>
          <p:cNvGrpSpPr/>
          <p:nvPr/>
        </p:nvGrpSpPr>
        <p:grpSpPr>
          <a:xfrm>
            <a:off x="6243508" y="3697623"/>
            <a:ext cx="320372" cy="213602"/>
            <a:chOff x="6395908" y="3873073"/>
            <a:chExt cx="320372" cy="213602"/>
          </a:xfrm>
        </p:grpSpPr>
        <p:sp>
          <p:nvSpPr>
            <p:cNvPr id="11618" name="Google Shape;11618;p10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0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0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0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0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0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0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0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0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0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104"/>
          <p:cNvGrpSpPr/>
          <p:nvPr/>
        </p:nvGrpSpPr>
        <p:grpSpPr>
          <a:xfrm>
            <a:off x="7262890" y="3627366"/>
            <a:ext cx="357138" cy="352018"/>
            <a:chOff x="7415290" y="3802816"/>
            <a:chExt cx="357138" cy="352018"/>
          </a:xfrm>
        </p:grpSpPr>
        <p:sp>
          <p:nvSpPr>
            <p:cNvPr id="11629" name="Google Shape;11629;p10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0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0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0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0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0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0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0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104"/>
          <p:cNvGrpSpPr/>
          <p:nvPr/>
        </p:nvGrpSpPr>
        <p:grpSpPr>
          <a:xfrm>
            <a:off x="6737312" y="3657963"/>
            <a:ext cx="355230" cy="293401"/>
            <a:chOff x="6889712" y="3833413"/>
            <a:chExt cx="355230" cy="293401"/>
          </a:xfrm>
        </p:grpSpPr>
        <p:sp>
          <p:nvSpPr>
            <p:cNvPr id="11638" name="Google Shape;11638;p10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0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0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0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0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104"/>
          <p:cNvGrpSpPr/>
          <p:nvPr/>
        </p:nvGrpSpPr>
        <p:grpSpPr>
          <a:xfrm>
            <a:off x="7707152" y="3660420"/>
            <a:ext cx="282318" cy="337168"/>
            <a:chOff x="1635875" y="237775"/>
            <a:chExt cx="4370250" cy="5219325"/>
          </a:xfrm>
        </p:grpSpPr>
        <p:sp>
          <p:nvSpPr>
            <p:cNvPr id="11644" name="Google Shape;11644;p10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0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104"/>
          <p:cNvGrpSpPr/>
          <p:nvPr/>
        </p:nvGrpSpPr>
        <p:grpSpPr>
          <a:xfrm>
            <a:off x="3103963" y="3185690"/>
            <a:ext cx="297886" cy="337578"/>
            <a:chOff x="3103963" y="3361140"/>
            <a:chExt cx="297886" cy="337578"/>
          </a:xfrm>
        </p:grpSpPr>
        <p:sp>
          <p:nvSpPr>
            <p:cNvPr id="11647" name="Google Shape;11647;p10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0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0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0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0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0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0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0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0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0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0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0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0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0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0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0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0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0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0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0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0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0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0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0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104"/>
          <p:cNvGrpSpPr/>
          <p:nvPr/>
        </p:nvGrpSpPr>
        <p:grpSpPr>
          <a:xfrm>
            <a:off x="2667821" y="3185658"/>
            <a:ext cx="273046" cy="337801"/>
            <a:chOff x="2667821" y="3361108"/>
            <a:chExt cx="273046" cy="337801"/>
          </a:xfrm>
        </p:grpSpPr>
        <p:sp>
          <p:nvSpPr>
            <p:cNvPr id="11672" name="Google Shape;11672;p10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0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0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0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0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0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0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0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0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0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0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0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0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0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0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0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0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0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0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104"/>
          <p:cNvGrpSpPr/>
          <p:nvPr/>
        </p:nvGrpSpPr>
        <p:grpSpPr>
          <a:xfrm>
            <a:off x="2212469" y="3184863"/>
            <a:ext cx="282715" cy="338660"/>
            <a:chOff x="2212469" y="3360313"/>
            <a:chExt cx="282715" cy="338660"/>
          </a:xfrm>
        </p:grpSpPr>
        <p:sp>
          <p:nvSpPr>
            <p:cNvPr id="11692" name="Google Shape;11692;p10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0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0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104"/>
          <p:cNvGrpSpPr/>
          <p:nvPr/>
        </p:nvGrpSpPr>
        <p:grpSpPr>
          <a:xfrm>
            <a:off x="1768821" y="3185658"/>
            <a:ext cx="278739" cy="339073"/>
            <a:chOff x="1768821" y="3361108"/>
            <a:chExt cx="278739" cy="339073"/>
          </a:xfrm>
        </p:grpSpPr>
        <p:sp>
          <p:nvSpPr>
            <p:cNvPr id="11696" name="Google Shape;11696;p10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0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0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0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0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0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0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0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0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0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0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104"/>
          <p:cNvGrpSpPr/>
          <p:nvPr/>
        </p:nvGrpSpPr>
        <p:grpSpPr>
          <a:xfrm>
            <a:off x="5337883" y="3161423"/>
            <a:ext cx="307141" cy="376826"/>
            <a:chOff x="5337883" y="3336873"/>
            <a:chExt cx="307141" cy="376826"/>
          </a:xfrm>
        </p:grpSpPr>
        <p:sp>
          <p:nvSpPr>
            <p:cNvPr id="11708" name="Google Shape;11708;p10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0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104"/>
          <p:cNvGrpSpPr/>
          <p:nvPr/>
        </p:nvGrpSpPr>
        <p:grpSpPr>
          <a:xfrm>
            <a:off x="4883835" y="3161805"/>
            <a:ext cx="323425" cy="377557"/>
            <a:chOff x="4883835" y="3337255"/>
            <a:chExt cx="323425" cy="377557"/>
          </a:xfrm>
        </p:grpSpPr>
        <p:sp>
          <p:nvSpPr>
            <p:cNvPr id="11711" name="Google Shape;11711;p10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0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0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104"/>
          <p:cNvGrpSpPr/>
          <p:nvPr/>
        </p:nvGrpSpPr>
        <p:grpSpPr>
          <a:xfrm>
            <a:off x="6193310" y="3231839"/>
            <a:ext cx="352590" cy="237488"/>
            <a:chOff x="6193310" y="3407289"/>
            <a:chExt cx="352590" cy="237488"/>
          </a:xfrm>
        </p:grpSpPr>
        <p:sp>
          <p:nvSpPr>
            <p:cNvPr id="11715" name="Google Shape;11715;p10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0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0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0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0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104"/>
          <p:cNvGrpSpPr/>
          <p:nvPr/>
        </p:nvGrpSpPr>
        <p:grpSpPr>
          <a:xfrm>
            <a:off x="6637117" y="3222393"/>
            <a:ext cx="353735" cy="254504"/>
            <a:chOff x="6637117" y="3397843"/>
            <a:chExt cx="353735" cy="254504"/>
          </a:xfrm>
        </p:grpSpPr>
        <p:sp>
          <p:nvSpPr>
            <p:cNvPr id="11721" name="Google Shape;11721;p10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0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0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0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0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0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104"/>
          <p:cNvGrpSpPr/>
          <p:nvPr/>
        </p:nvGrpSpPr>
        <p:grpSpPr>
          <a:xfrm>
            <a:off x="7075994" y="3174081"/>
            <a:ext cx="360637" cy="352336"/>
            <a:chOff x="7075994" y="3349531"/>
            <a:chExt cx="360637" cy="352336"/>
          </a:xfrm>
        </p:grpSpPr>
        <p:sp>
          <p:nvSpPr>
            <p:cNvPr id="11728" name="Google Shape;11728;p10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0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0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0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0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0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0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104"/>
          <p:cNvGrpSpPr/>
          <p:nvPr/>
        </p:nvGrpSpPr>
        <p:grpSpPr>
          <a:xfrm>
            <a:off x="7651983" y="3173731"/>
            <a:ext cx="107183" cy="352399"/>
            <a:chOff x="7651983" y="3349181"/>
            <a:chExt cx="107183" cy="352399"/>
          </a:xfrm>
        </p:grpSpPr>
        <p:sp>
          <p:nvSpPr>
            <p:cNvPr id="11736" name="Google Shape;11736;p10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0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104"/>
          <p:cNvGrpSpPr/>
          <p:nvPr/>
        </p:nvGrpSpPr>
        <p:grpSpPr>
          <a:xfrm>
            <a:off x="7973468" y="3206872"/>
            <a:ext cx="352590" cy="287072"/>
            <a:chOff x="7973468" y="3382322"/>
            <a:chExt cx="352590" cy="287072"/>
          </a:xfrm>
        </p:grpSpPr>
        <p:sp>
          <p:nvSpPr>
            <p:cNvPr id="11739" name="Google Shape;11739;p10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0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0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0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0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0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0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0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0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0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0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0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1" name="Google Shape;11751;p10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752" name="Google Shape;11752;p10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42"/>
          <p:cNvSpPr txBox="1"/>
          <p:nvPr>
            <p:ph type="title"/>
          </p:nvPr>
        </p:nvSpPr>
        <p:spPr>
          <a:xfrm>
            <a:off x="468375" y="2261650"/>
            <a:ext cx="6499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PROPOSED FRAMEWORK</a:t>
            </a:r>
            <a:endParaRPr/>
          </a:p>
        </p:txBody>
      </p:sp>
      <p:sp>
        <p:nvSpPr>
          <p:cNvPr id="535" name="Google Shape;535;p42"/>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03</a:t>
            </a:r>
            <a:endParaRPr/>
          </a:p>
        </p:txBody>
      </p:sp>
      <p:pic>
        <p:nvPicPr>
          <p:cNvPr id="536" name="Google Shape;536;p42"/>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56" name="Shape 11756"/>
        <p:cNvGrpSpPr/>
        <p:nvPr/>
      </p:nvGrpSpPr>
      <p:grpSpPr>
        <a:xfrm>
          <a:off x="0" y="0"/>
          <a:ext cx="0" cy="0"/>
          <a:chOff x="0" y="0"/>
          <a:chExt cx="0" cy="0"/>
        </a:xfrm>
      </p:grpSpPr>
      <p:grpSp>
        <p:nvGrpSpPr>
          <p:cNvPr id="11757" name="Google Shape;11757;p105"/>
          <p:cNvGrpSpPr/>
          <p:nvPr/>
        </p:nvGrpSpPr>
        <p:grpSpPr>
          <a:xfrm>
            <a:off x="821808" y="1576858"/>
            <a:ext cx="347872" cy="347488"/>
            <a:chOff x="849677" y="1500658"/>
            <a:chExt cx="347872" cy="347488"/>
          </a:xfrm>
        </p:grpSpPr>
        <p:sp>
          <p:nvSpPr>
            <p:cNvPr id="11758" name="Google Shape;11758;p10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0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0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0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0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0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105"/>
          <p:cNvGrpSpPr/>
          <p:nvPr/>
        </p:nvGrpSpPr>
        <p:grpSpPr>
          <a:xfrm>
            <a:off x="1387984" y="1576858"/>
            <a:ext cx="315872" cy="347488"/>
            <a:chOff x="1415853" y="1500658"/>
            <a:chExt cx="315872" cy="347488"/>
          </a:xfrm>
        </p:grpSpPr>
        <p:sp>
          <p:nvSpPr>
            <p:cNvPr id="11765" name="Google Shape;11765;p10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0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0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0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105"/>
          <p:cNvGrpSpPr/>
          <p:nvPr/>
        </p:nvGrpSpPr>
        <p:grpSpPr>
          <a:xfrm>
            <a:off x="4669520" y="1576858"/>
            <a:ext cx="347520" cy="347104"/>
            <a:chOff x="4697389" y="1500658"/>
            <a:chExt cx="347520" cy="347104"/>
          </a:xfrm>
        </p:grpSpPr>
        <p:sp>
          <p:nvSpPr>
            <p:cNvPr id="11770" name="Google Shape;11770;p10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0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0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105"/>
          <p:cNvGrpSpPr/>
          <p:nvPr/>
        </p:nvGrpSpPr>
        <p:grpSpPr>
          <a:xfrm>
            <a:off x="3575664" y="2041146"/>
            <a:ext cx="347520" cy="353760"/>
            <a:chOff x="3603533" y="1964946"/>
            <a:chExt cx="347520" cy="353760"/>
          </a:xfrm>
        </p:grpSpPr>
        <p:sp>
          <p:nvSpPr>
            <p:cNvPr id="11774" name="Google Shape;11774;p10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0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0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105"/>
          <p:cNvGrpSpPr/>
          <p:nvPr/>
        </p:nvGrpSpPr>
        <p:grpSpPr>
          <a:xfrm>
            <a:off x="1922896" y="2040538"/>
            <a:ext cx="357792" cy="352448"/>
            <a:chOff x="1950765" y="1964338"/>
            <a:chExt cx="357792" cy="352448"/>
          </a:xfrm>
        </p:grpSpPr>
        <p:sp>
          <p:nvSpPr>
            <p:cNvPr id="11778" name="Google Shape;11778;p10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0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0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0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105"/>
          <p:cNvGrpSpPr/>
          <p:nvPr/>
        </p:nvGrpSpPr>
        <p:grpSpPr>
          <a:xfrm>
            <a:off x="7407760" y="2040890"/>
            <a:ext cx="367712" cy="353248"/>
            <a:chOff x="7435629" y="1964690"/>
            <a:chExt cx="367712" cy="353248"/>
          </a:xfrm>
        </p:grpSpPr>
        <p:sp>
          <p:nvSpPr>
            <p:cNvPr id="11783" name="Google Shape;11783;p10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0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0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0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7" name="Google Shape;11787;p105"/>
          <p:cNvGrpSpPr/>
          <p:nvPr/>
        </p:nvGrpSpPr>
        <p:grpSpPr>
          <a:xfrm>
            <a:off x="2484880" y="2041242"/>
            <a:ext cx="333024" cy="352896"/>
            <a:chOff x="2512749" y="1965042"/>
            <a:chExt cx="333024" cy="352896"/>
          </a:xfrm>
        </p:grpSpPr>
        <p:sp>
          <p:nvSpPr>
            <p:cNvPr id="11788" name="Google Shape;11788;p10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0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0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0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0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105"/>
          <p:cNvGrpSpPr/>
          <p:nvPr/>
        </p:nvGrpSpPr>
        <p:grpSpPr>
          <a:xfrm>
            <a:off x="1370448" y="2057978"/>
            <a:ext cx="365792" cy="335392"/>
            <a:chOff x="1398317" y="1981778"/>
            <a:chExt cx="365792" cy="335392"/>
          </a:xfrm>
        </p:grpSpPr>
        <p:sp>
          <p:nvSpPr>
            <p:cNvPr id="11794" name="Google Shape;11794;p10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0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0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0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10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0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105"/>
          <p:cNvGrpSpPr/>
          <p:nvPr/>
        </p:nvGrpSpPr>
        <p:grpSpPr>
          <a:xfrm>
            <a:off x="3024368" y="2079770"/>
            <a:ext cx="353600" cy="314752"/>
            <a:chOff x="3052237" y="2003570"/>
            <a:chExt cx="353600" cy="314752"/>
          </a:xfrm>
        </p:grpSpPr>
        <p:sp>
          <p:nvSpPr>
            <p:cNvPr id="11801" name="Google Shape;11801;p10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0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0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105"/>
          <p:cNvGrpSpPr/>
          <p:nvPr/>
        </p:nvGrpSpPr>
        <p:grpSpPr>
          <a:xfrm>
            <a:off x="1376144" y="3034266"/>
            <a:ext cx="368096" cy="223968"/>
            <a:chOff x="1404013" y="2958066"/>
            <a:chExt cx="368096" cy="223968"/>
          </a:xfrm>
        </p:grpSpPr>
        <p:sp>
          <p:nvSpPr>
            <p:cNvPr id="11805" name="Google Shape;11805;p10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0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7" name="Google Shape;11807;p105"/>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05"/>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9" name="Google Shape;11809;p105"/>
          <p:cNvGrpSpPr/>
          <p:nvPr/>
        </p:nvGrpSpPr>
        <p:grpSpPr>
          <a:xfrm>
            <a:off x="1923280" y="2961402"/>
            <a:ext cx="370368" cy="367328"/>
            <a:chOff x="1951149" y="2885202"/>
            <a:chExt cx="370368" cy="367328"/>
          </a:xfrm>
        </p:grpSpPr>
        <p:sp>
          <p:nvSpPr>
            <p:cNvPr id="11810" name="Google Shape;11810;p10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10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0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105"/>
          <p:cNvGrpSpPr/>
          <p:nvPr/>
        </p:nvGrpSpPr>
        <p:grpSpPr>
          <a:xfrm>
            <a:off x="2473808" y="2982362"/>
            <a:ext cx="367328" cy="327296"/>
            <a:chOff x="2501677" y="2906162"/>
            <a:chExt cx="367328" cy="327296"/>
          </a:xfrm>
        </p:grpSpPr>
        <p:sp>
          <p:nvSpPr>
            <p:cNvPr id="11814" name="Google Shape;11814;p10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0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10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7" name="Google Shape;11817;p105"/>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8" name="Google Shape;11818;p105"/>
          <p:cNvGrpSpPr/>
          <p:nvPr/>
        </p:nvGrpSpPr>
        <p:grpSpPr>
          <a:xfrm>
            <a:off x="3022448" y="2969914"/>
            <a:ext cx="367712" cy="354240"/>
            <a:chOff x="3050317" y="2893714"/>
            <a:chExt cx="367712" cy="354240"/>
          </a:xfrm>
        </p:grpSpPr>
        <p:sp>
          <p:nvSpPr>
            <p:cNvPr id="11819" name="Google Shape;11819;p10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0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1" name="Google Shape;11821;p105"/>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05"/>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3" name="Google Shape;11823;p105"/>
          <p:cNvGrpSpPr/>
          <p:nvPr/>
        </p:nvGrpSpPr>
        <p:grpSpPr>
          <a:xfrm>
            <a:off x="7503408" y="2962554"/>
            <a:ext cx="185184" cy="367296"/>
            <a:chOff x="7531277" y="2886354"/>
            <a:chExt cx="185184" cy="367296"/>
          </a:xfrm>
        </p:grpSpPr>
        <p:sp>
          <p:nvSpPr>
            <p:cNvPr id="11824" name="Google Shape;11824;p10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0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0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105"/>
          <p:cNvGrpSpPr/>
          <p:nvPr/>
        </p:nvGrpSpPr>
        <p:grpSpPr>
          <a:xfrm>
            <a:off x="6898768" y="2962938"/>
            <a:ext cx="297184" cy="367296"/>
            <a:chOff x="6926637" y="2886738"/>
            <a:chExt cx="297184" cy="367296"/>
          </a:xfrm>
        </p:grpSpPr>
        <p:sp>
          <p:nvSpPr>
            <p:cNvPr id="11828" name="Google Shape;11828;p10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0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0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1" name="Google Shape;11831;p105"/>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05"/>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3" name="Google Shape;11833;p105"/>
          <p:cNvGrpSpPr/>
          <p:nvPr/>
        </p:nvGrpSpPr>
        <p:grpSpPr>
          <a:xfrm>
            <a:off x="6312784" y="2962554"/>
            <a:ext cx="370368" cy="368064"/>
            <a:chOff x="6340653" y="2886354"/>
            <a:chExt cx="370368" cy="368064"/>
          </a:xfrm>
        </p:grpSpPr>
        <p:sp>
          <p:nvSpPr>
            <p:cNvPr id="11834" name="Google Shape;11834;p10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0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0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0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0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0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105"/>
          <p:cNvGrpSpPr/>
          <p:nvPr/>
        </p:nvGrpSpPr>
        <p:grpSpPr>
          <a:xfrm>
            <a:off x="5218928" y="2057626"/>
            <a:ext cx="354752" cy="336512"/>
            <a:chOff x="5246797" y="1981426"/>
            <a:chExt cx="354752" cy="336512"/>
          </a:xfrm>
        </p:grpSpPr>
        <p:sp>
          <p:nvSpPr>
            <p:cNvPr id="11841" name="Google Shape;11841;p10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0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105"/>
          <p:cNvGrpSpPr/>
          <p:nvPr/>
        </p:nvGrpSpPr>
        <p:grpSpPr>
          <a:xfrm>
            <a:off x="4120880" y="2178266"/>
            <a:ext cx="355136" cy="216256"/>
            <a:chOff x="4148749" y="2102066"/>
            <a:chExt cx="355136" cy="216256"/>
          </a:xfrm>
        </p:grpSpPr>
        <p:sp>
          <p:nvSpPr>
            <p:cNvPr id="11844" name="Google Shape;11844;p10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0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105"/>
          <p:cNvGrpSpPr/>
          <p:nvPr/>
        </p:nvGrpSpPr>
        <p:grpSpPr>
          <a:xfrm>
            <a:off x="5766800" y="2077626"/>
            <a:ext cx="354752" cy="315360"/>
            <a:chOff x="5794669" y="2001426"/>
            <a:chExt cx="354752" cy="315360"/>
          </a:xfrm>
        </p:grpSpPr>
        <p:sp>
          <p:nvSpPr>
            <p:cNvPr id="11847" name="Google Shape;11847;p10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0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105"/>
          <p:cNvGrpSpPr/>
          <p:nvPr/>
        </p:nvGrpSpPr>
        <p:grpSpPr>
          <a:xfrm>
            <a:off x="6317360" y="2106042"/>
            <a:ext cx="352832" cy="289216"/>
            <a:chOff x="6345229" y="2029842"/>
            <a:chExt cx="352832" cy="289216"/>
          </a:xfrm>
        </p:grpSpPr>
        <p:sp>
          <p:nvSpPr>
            <p:cNvPr id="11850" name="Google Shape;11850;p10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0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105"/>
          <p:cNvGrpSpPr/>
          <p:nvPr/>
        </p:nvGrpSpPr>
        <p:grpSpPr>
          <a:xfrm>
            <a:off x="4669520" y="2112538"/>
            <a:ext cx="354752" cy="281984"/>
            <a:chOff x="4697389" y="2036338"/>
            <a:chExt cx="354752" cy="281984"/>
          </a:xfrm>
        </p:grpSpPr>
        <p:sp>
          <p:nvSpPr>
            <p:cNvPr id="11853" name="Google Shape;11853;p10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0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105"/>
          <p:cNvGrpSpPr/>
          <p:nvPr/>
        </p:nvGrpSpPr>
        <p:grpSpPr>
          <a:xfrm>
            <a:off x="1376144" y="2500954"/>
            <a:ext cx="353600" cy="354944"/>
            <a:chOff x="1404013" y="2424754"/>
            <a:chExt cx="353600" cy="354944"/>
          </a:xfrm>
        </p:grpSpPr>
        <p:sp>
          <p:nvSpPr>
            <p:cNvPr id="11856" name="Google Shape;11856;p10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0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0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0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0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105"/>
          <p:cNvGrpSpPr/>
          <p:nvPr/>
        </p:nvGrpSpPr>
        <p:grpSpPr>
          <a:xfrm>
            <a:off x="826384" y="2504474"/>
            <a:ext cx="355104" cy="351040"/>
            <a:chOff x="854253" y="2428274"/>
            <a:chExt cx="355104" cy="351040"/>
          </a:xfrm>
        </p:grpSpPr>
        <p:sp>
          <p:nvSpPr>
            <p:cNvPr id="11862" name="Google Shape;11862;p10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0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105"/>
          <p:cNvGrpSpPr/>
          <p:nvPr/>
        </p:nvGrpSpPr>
        <p:grpSpPr>
          <a:xfrm>
            <a:off x="6869040" y="2517146"/>
            <a:ext cx="354752" cy="275904"/>
            <a:chOff x="6896909" y="2440946"/>
            <a:chExt cx="354752" cy="275904"/>
          </a:xfrm>
        </p:grpSpPr>
        <p:sp>
          <p:nvSpPr>
            <p:cNvPr id="11865" name="Google Shape;11865;p10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0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7" name="Google Shape;11867;p105"/>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8" name="Google Shape;11868;p105"/>
          <p:cNvGrpSpPr/>
          <p:nvPr/>
        </p:nvGrpSpPr>
        <p:grpSpPr>
          <a:xfrm>
            <a:off x="5237200" y="2500954"/>
            <a:ext cx="321984" cy="354560"/>
            <a:chOff x="5265069" y="2424754"/>
            <a:chExt cx="321984" cy="354560"/>
          </a:xfrm>
        </p:grpSpPr>
        <p:sp>
          <p:nvSpPr>
            <p:cNvPr id="11869" name="Google Shape;11869;p10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0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105"/>
          <p:cNvGrpSpPr/>
          <p:nvPr/>
        </p:nvGrpSpPr>
        <p:grpSpPr>
          <a:xfrm>
            <a:off x="4122800" y="2542970"/>
            <a:ext cx="355104" cy="259584"/>
            <a:chOff x="4150669" y="2466770"/>
            <a:chExt cx="355104" cy="259584"/>
          </a:xfrm>
        </p:grpSpPr>
        <p:sp>
          <p:nvSpPr>
            <p:cNvPr id="11872" name="Google Shape;11872;p10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0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0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0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105"/>
          <p:cNvGrpSpPr/>
          <p:nvPr/>
        </p:nvGrpSpPr>
        <p:grpSpPr>
          <a:xfrm>
            <a:off x="4671824" y="2501146"/>
            <a:ext cx="354336" cy="353984"/>
            <a:chOff x="4699693" y="2424946"/>
            <a:chExt cx="354336" cy="353984"/>
          </a:xfrm>
        </p:grpSpPr>
        <p:sp>
          <p:nvSpPr>
            <p:cNvPr id="11877" name="Google Shape;11877;p10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0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9" name="Google Shape;11879;p105"/>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05"/>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1" name="Google Shape;11881;p105"/>
          <p:cNvGrpSpPr/>
          <p:nvPr/>
        </p:nvGrpSpPr>
        <p:grpSpPr>
          <a:xfrm>
            <a:off x="1925168" y="2628442"/>
            <a:ext cx="355136" cy="227072"/>
            <a:chOff x="1953037" y="2552242"/>
            <a:chExt cx="355136" cy="227072"/>
          </a:xfrm>
        </p:grpSpPr>
        <p:sp>
          <p:nvSpPr>
            <p:cNvPr id="11882" name="Google Shape;11882;p10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0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4" name="Google Shape;11884;p105"/>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5" name="Google Shape;11885;p105"/>
          <p:cNvGrpSpPr/>
          <p:nvPr/>
        </p:nvGrpSpPr>
        <p:grpSpPr>
          <a:xfrm>
            <a:off x="2473072" y="2603418"/>
            <a:ext cx="355104" cy="250944"/>
            <a:chOff x="2500941" y="2527218"/>
            <a:chExt cx="355104" cy="250944"/>
          </a:xfrm>
        </p:grpSpPr>
        <p:sp>
          <p:nvSpPr>
            <p:cNvPr id="11886" name="Google Shape;11886;p10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0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10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0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0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1" name="Google Shape;11891;p105"/>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2" name="Google Shape;11892;p105"/>
          <p:cNvGrpSpPr/>
          <p:nvPr/>
        </p:nvGrpSpPr>
        <p:grpSpPr>
          <a:xfrm>
            <a:off x="7965936" y="2503322"/>
            <a:ext cx="356256" cy="351808"/>
            <a:chOff x="7993805" y="2427122"/>
            <a:chExt cx="356256" cy="351808"/>
          </a:xfrm>
        </p:grpSpPr>
        <p:sp>
          <p:nvSpPr>
            <p:cNvPr id="11893" name="Google Shape;11893;p10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0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0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105"/>
          <p:cNvGrpSpPr/>
          <p:nvPr/>
        </p:nvGrpSpPr>
        <p:grpSpPr>
          <a:xfrm>
            <a:off x="850768" y="2041210"/>
            <a:ext cx="308640" cy="353312"/>
            <a:chOff x="878637" y="1965010"/>
            <a:chExt cx="308640" cy="353312"/>
          </a:xfrm>
        </p:grpSpPr>
        <p:sp>
          <p:nvSpPr>
            <p:cNvPr id="11897" name="Google Shape;11897;p10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0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0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105"/>
          <p:cNvGrpSpPr/>
          <p:nvPr/>
        </p:nvGrpSpPr>
        <p:grpSpPr>
          <a:xfrm>
            <a:off x="6868272" y="2040922"/>
            <a:ext cx="348256" cy="352448"/>
            <a:chOff x="6896141" y="1964722"/>
            <a:chExt cx="348256" cy="352448"/>
          </a:xfrm>
        </p:grpSpPr>
        <p:sp>
          <p:nvSpPr>
            <p:cNvPr id="11901" name="Google Shape;11901;p10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0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0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105"/>
          <p:cNvGrpSpPr/>
          <p:nvPr/>
        </p:nvGrpSpPr>
        <p:grpSpPr>
          <a:xfrm>
            <a:off x="7962128" y="2091578"/>
            <a:ext cx="355136" cy="303328"/>
            <a:chOff x="7989997" y="2015378"/>
            <a:chExt cx="355136" cy="303328"/>
          </a:xfrm>
        </p:grpSpPr>
        <p:sp>
          <p:nvSpPr>
            <p:cNvPr id="11905" name="Google Shape;11905;p10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0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0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105"/>
          <p:cNvGrpSpPr/>
          <p:nvPr/>
        </p:nvGrpSpPr>
        <p:grpSpPr>
          <a:xfrm>
            <a:off x="3570352" y="1585562"/>
            <a:ext cx="348640" cy="330784"/>
            <a:chOff x="3598221" y="1509362"/>
            <a:chExt cx="348640" cy="330784"/>
          </a:xfrm>
        </p:grpSpPr>
        <p:sp>
          <p:nvSpPr>
            <p:cNvPr id="11909" name="Google Shape;11909;p10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0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0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0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105"/>
          <p:cNvGrpSpPr/>
          <p:nvPr/>
        </p:nvGrpSpPr>
        <p:grpSpPr>
          <a:xfrm>
            <a:off x="5218928" y="1576858"/>
            <a:ext cx="347872" cy="347488"/>
            <a:chOff x="5246797" y="1500658"/>
            <a:chExt cx="347872" cy="347488"/>
          </a:xfrm>
        </p:grpSpPr>
        <p:sp>
          <p:nvSpPr>
            <p:cNvPr id="11914" name="Google Shape;11914;p10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0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0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0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105"/>
          <p:cNvGrpSpPr/>
          <p:nvPr/>
        </p:nvGrpSpPr>
        <p:grpSpPr>
          <a:xfrm>
            <a:off x="5768720" y="1576858"/>
            <a:ext cx="349024" cy="346752"/>
            <a:chOff x="5796589" y="1500658"/>
            <a:chExt cx="349024" cy="346752"/>
          </a:xfrm>
        </p:grpSpPr>
        <p:sp>
          <p:nvSpPr>
            <p:cNvPr id="11919" name="Google Shape;11919;p10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0" name="Google Shape;11920;p105"/>
            <p:cNvGrpSpPr/>
            <p:nvPr/>
          </p:nvGrpSpPr>
          <p:grpSpPr>
            <a:xfrm>
              <a:off x="5796589" y="1500658"/>
              <a:ext cx="349024" cy="346752"/>
              <a:chOff x="5796589" y="1500658"/>
              <a:chExt cx="349024" cy="346752"/>
            </a:xfrm>
          </p:grpSpPr>
          <p:sp>
            <p:nvSpPr>
              <p:cNvPr id="11921" name="Google Shape;11921;p10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0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0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0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25" name="Google Shape;11925;p105"/>
          <p:cNvGrpSpPr/>
          <p:nvPr/>
        </p:nvGrpSpPr>
        <p:grpSpPr>
          <a:xfrm>
            <a:off x="6867504" y="1578778"/>
            <a:ext cx="348640" cy="343296"/>
            <a:chOff x="6895373" y="1502578"/>
            <a:chExt cx="348640" cy="343296"/>
          </a:xfrm>
        </p:grpSpPr>
        <p:sp>
          <p:nvSpPr>
            <p:cNvPr id="11926" name="Google Shape;11926;p10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0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0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105"/>
          <p:cNvGrpSpPr/>
          <p:nvPr/>
        </p:nvGrpSpPr>
        <p:grpSpPr>
          <a:xfrm>
            <a:off x="4119728" y="1581658"/>
            <a:ext cx="347904" cy="336992"/>
            <a:chOff x="4147597" y="1505458"/>
            <a:chExt cx="347904" cy="336992"/>
          </a:xfrm>
        </p:grpSpPr>
        <p:sp>
          <p:nvSpPr>
            <p:cNvPr id="11930" name="Google Shape;11930;p10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0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0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0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0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0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0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105"/>
          <p:cNvGrpSpPr/>
          <p:nvPr/>
        </p:nvGrpSpPr>
        <p:grpSpPr>
          <a:xfrm>
            <a:off x="2471536" y="1576090"/>
            <a:ext cx="347488" cy="348256"/>
            <a:chOff x="2499405" y="1499890"/>
            <a:chExt cx="347488" cy="348256"/>
          </a:xfrm>
        </p:grpSpPr>
        <p:sp>
          <p:nvSpPr>
            <p:cNvPr id="11938" name="Google Shape;11938;p10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0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0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0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0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105"/>
          <p:cNvGrpSpPr/>
          <p:nvPr/>
        </p:nvGrpSpPr>
        <p:grpSpPr>
          <a:xfrm>
            <a:off x="1928976" y="1576698"/>
            <a:ext cx="331520" cy="348032"/>
            <a:chOff x="1956845" y="1500498"/>
            <a:chExt cx="331520" cy="348032"/>
          </a:xfrm>
        </p:grpSpPr>
        <p:sp>
          <p:nvSpPr>
            <p:cNvPr id="11944" name="Google Shape;11944;p10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0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0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0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0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0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0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0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0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0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0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0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105"/>
          <p:cNvGrpSpPr/>
          <p:nvPr/>
        </p:nvGrpSpPr>
        <p:grpSpPr>
          <a:xfrm>
            <a:off x="6317744" y="1626074"/>
            <a:ext cx="348640" cy="250656"/>
            <a:chOff x="6345613" y="1549874"/>
            <a:chExt cx="348640" cy="250656"/>
          </a:xfrm>
        </p:grpSpPr>
        <p:sp>
          <p:nvSpPr>
            <p:cNvPr id="11957" name="Google Shape;11957;p10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0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0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0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0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0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105"/>
          <p:cNvGrpSpPr/>
          <p:nvPr/>
        </p:nvGrpSpPr>
        <p:grpSpPr>
          <a:xfrm>
            <a:off x="7416912" y="1583226"/>
            <a:ext cx="348640" cy="334272"/>
            <a:chOff x="7444781" y="1507026"/>
            <a:chExt cx="348640" cy="334272"/>
          </a:xfrm>
        </p:grpSpPr>
        <p:sp>
          <p:nvSpPr>
            <p:cNvPr id="11964" name="Google Shape;11964;p10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0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0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0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0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105"/>
          <p:cNvGrpSpPr/>
          <p:nvPr/>
        </p:nvGrpSpPr>
        <p:grpSpPr>
          <a:xfrm>
            <a:off x="7967472" y="1582938"/>
            <a:ext cx="347872" cy="334944"/>
            <a:chOff x="7995341" y="1506738"/>
            <a:chExt cx="347872" cy="334944"/>
          </a:xfrm>
        </p:grpSpPr>
        <p:sp>
          <p:nvSpPr>
            <p:cNvPr id="11970" name="Google Shape;11970;p10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0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0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0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0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0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105"/>
          <p:cNvGrpSpPr/>
          <p:nvPr/>
        </p:nvGrpSpPr>
        <p:grpSpPr>
          <a:xfrm>
            <a:off x="3020176" y="1599130"/>
            <a:ext cx="347872" cy="303904"/>
            <a:chOff x="3048045" y="1522930"/>
            <a:chExt cx="347872" cy="303904"/>
          </a:xfrm>
        </p:grpSpPr>
        <p:sp>
          <p:nvSpPr>
            <p:cNvPr id="11977" name="Google Shape;11977;p10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8" name="Google Shape;11978;p105"/>
            <p:cNvGrpSpPr/>
            <p:nvPr/>
          </p:nvGrpSpPr>
          <p:grpSpPr>
            <a:xfrm>
              <a:off x="3048045" y="1522930"/>
              <a:ext cx="347872" cy="303904"/>
              <a:chOff x="3048045" y="1522930"/>
              <a:chExt cx="347872" cy="303904"/>
            </a:xfrm>
          </p:grpSpPr>
          <p:sp>
            <p:nvSpPr>
              <p:cNvPr id="11979" name="Google Shape;11979;p10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0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81" name="Google Shape;11981;p105"/>
          <p:cNvGrpSpPr/>
          <p:nvPr/>
        </p:nvGrpSpPr>
        <p:grpSpPr>
          <a:xfrm>
            <a:off x="1105264" y="3428122"/>
            <a:ext cx="313984" cy="358560"/>
            <a:chOff x="1133133" y="3351922"/>
            <a:chExt cx="313984" cy="358560"/>
          </a:xfrm>
        </p:grpSpPr>
        <p:sp>
          <p:nvSpPr>
            <p:cNvPr id="11982" name="Google Shape;11982;p10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0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0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0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0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0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0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0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0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0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0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0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0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0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0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0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105"/>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9" name="Google Shape;11999;p105"/>
          <p:cNvGrpSpPr/>
          <p:nvPr/>
        </p:nvGrpSpPr>
        <p:grpSpPr>
          <a:xfrm>
            <a:off x="2767184" y="3428794"/>
            <a:ext cx="288448" cy="357120"/>
            <a:chOff x="2795053" y="3352594"/>
            <a:chExt cx="288448" cy="357120"/>
          </a:xfrm>
        </p:grpSpPr>
        <p:sp>
          <p:nvSpPr>
            <p:cNvPr id="12000" name="Google Shape;12000;p10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0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0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0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0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0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0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0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0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105"/>
          <p:cNvGrpSpPr/>
          <p:nvPr/>
        </p:nvGrpSpPr>
        <p:grpSpPr>
          <a:xfrm>
            <a:off x="2208656" y="3429402"/>
            <a:ext cx="304832" cy="356512"/>
            <a:chOff x="2236525" y="3353202"/>
            <a:chExt cx="304832" cy="356512"/>
          </a:xfrm>
        </p:grpSpPr>
        <p:sp>
          <p:nvSpPr>
            <p:cNvPr id="12010" name="Google Shape;12010;p10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0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0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105"/>
          <p:cNvGrpSpPr/>
          <p:nvPr/>
        </p:nvGrpSpPr>
        <p:grpSpPr>
          <a:xfrm>
            <a:off x="3882768" y="3428890"/>
            <a:ext cx="256800" cy="357024"/>
            <a:chOff x="3910637" y="3352690"/>
            <a:chExt cx="256800" cy="357024"/>
          </a:xfrm>
        </p:grpSpPr>
        <p:sp>
          <p:nvSpPr>
            <p:cNvPr id="12014" name="Google Shape;12014;p10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0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0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105"/>
          <p:cNvGrpSpPr/>
          <p:nvPr/>
        </p:nvGrpSpPr>
        <p:grpSpPr>
          <a:xfrm>
            <a:off x="6028560" y="3428122"/>
            <a:ext cx="360064" cy="360096"/>
            <a:chOff x="6056429" y="3351922"/>
            <a:chExt cx="360064" cy="360096"/>
          </a:xfrm>
        </p:grpSpPr>
        <p:sp>
          <p:nvSpPr>
            <p:cNvPr id="12018" name="Google Shape;12018;p10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0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0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105"/>
          <p:cNvGrpSpPr/>
          <p:nvPr/>
        </p:nvGrpSpPr>
        <p:grpSpPr>
          <a:xfrm>
            <a:off x="6581008" y="3429274"/>
            <a:ext cx="357408" cy="357408"/>
            <a:chOff x="6608877" y="3353074"/>
            <a:chExt cx="357408" cy="357408"/>
          </a:xfrm>
        </p:grpSpPr>
        <p:sp>
          <p:nvSpPr>
            <p:cNvPr id="12022" name="Google Shape;12022;p10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0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0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0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0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0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0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9" name="Google Shape;12029;p105"/>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05"/>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1" name="Google Shape;12031;p105"/>
          <p:cNvGrpSpPr/>
          <p:nvPr/>
        </p:nvGrpSpPr>
        <p:grpSpPr>
          <a:xfrm>
            <a:off x="4931664" y="3446426"/>
            <a:ext cx="357408" cy="323488"/>
            <a:chOff x="4959533" y="3370226"/>
            <a:chExt cx="357408" cy="323488"/>
          </a:xfrm>
        </p:grpSpPr>
        <p:sp>
          <p:nvSpPr>
            <p:cNvPr id="12032" name="Google Shape;12032;p10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0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105"/>
          <p:cNvGrpSpPr/>
          <p:nvPr/>
        </p:nvGrpSpPr>
        <p:grpSpPr>
          <a:xfrm>
            <a:off x="7130768" y="3429274"/>
            <a:ext cx="357056" cy="357408"/>
            <a:chOff x="7158637" y="3353074"/>
            <a:chExt cx="357056" cy="357408"/>
          </a:xfrm>
        </p:grpSpPr>
        <p:sp>
          <p:nvSpPr>
            <p:cNvPr id="12035" name="Google Shape;12035;p10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0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0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0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105"/>
          <p:cNvGrpSpPr/>
          <p:nvPr/>
        </p:nvGrpSpPr>
        <p:grpSpPr>
          <a:xfrm>
            <a:off x="3288400" y="3428602"/>
            <a:ext cx="344832" cy="356544"/>
            <a:chOff x="3316269" y="3352402"/>
            <a:chExt cx="344832" cy="356544"/>
          </a:xfrm>
        </p:grpSpPr>
        <p:sp>
          <p:nvSpPr>
            <p:cNvPr id="12040" name="Google Shape;12040;p10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0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0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105"/>
          <p:cNvGrpSpPr/>
          <p:nvPr/>
        </p:nvGrpSpPr>
        <p:grpSpPr>
          <a:xfrm>
            <a:off x="5481040" y="3447706"/>
            <a:ext cx="358560" cy="319552"/>
            <a:chOff x="5508909" y="3371506"/>
            <a:chExt cx="358560" cy="319552"/>
          </a:xfrm>
        </p:grpSpPr>
        <p:sp>
          <p:nvSpPr>
            <p:cNvPr id="12044" name="Google Shape;12044;p10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10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0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0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0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0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0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0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0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0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4" name="Google Shape;12054;p10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58" name="Shape 12058"/>
        <p:cNvGrpSpPr/>
        <p:nvPr/>
      </p:nvGrpSpPr>
      <p:grpSpPr>
        <a:xfrm>
          <a:off x="0" y="0"/>
          <a:ext cx="0" cy="0"/>
          <a:chOff x="0" y="0"/>
          <a:chExt cx="0" cy="0"/>
        </a:xfrm>
      </p:grpSpPr>
      <p:sp>
        <p:nvSpPr>
          <p:cNvPr id="12059" name="Google Shape;12059;p106"/>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0" name="Google Shape;12060;p106"/>
          <p:cNvGrpSpPr/>
          <p:nvPr/>
        </p:nvGrpSpPr>
        <p:grpSpPr>
          <a:xfrm>
            <a:off x="3026217" y="3893352"/>
            <a:ext cx="346056" cy="345674"/>
            <a:chOff x="3303268" y="3817349"/>
            <a:chExt cx="346056" cy="345674"/>
          </a:xfrm>
        </p:grpSpPr>
        <p:sp>
          <p:nvSpPr>
            <p:cNvPr id="12061" name="Google Shape;12061;p10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0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0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0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106"/>
          <p:cNvGrpSpPr/>
          <p:nvPr/>
        </p:nvGrpSpPr>
        <p:grpSpPr>
          <a:xfrm>
            <a:off x="3475306" y="3893352"/>
            <a:ext cx="346056" cy="345674"/>
            <a:chOff x="3752358" y="3817349"/>
            <a:chExt cx="346056" cy="345674"/>
          </a:xfrm>
        </p:grpSpPr>
        <p:sp>
          <p:nvSpPr>
            <p:cNvPr id="12066" name="Google Shape;12066;p10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0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0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0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106"/>
          <p:cNvGrpSpPr/>
          <p:nvPr/>
        </p:nvGrpSpPr>
        <p:grpSpPr>
          <a:xfrm>
            <a:off x="4822956" y="3893352"/>
            <a:ext cx="346024" cy="345674"/>
            <a:chOff x="5100008" y="3817349"/>
            <a:chExt cx="346024" cy="345674"/>
          </a:xfrm>
        </p:grpSpPr>
        <p:sp>
          <p:nvSpPr>
            <p:cNvPr id="12071" name="Google Shape;12071;p10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0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0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106"/>
          <p:cNvGrpSpPr/>
          <p:nvPr/>
        </p:nvGrpSpPr>
        <p:grpSpPr>
          <a:xfrm>
            <a:off x="5721867" y="3893352"/>
            <a:ext cx="345674" cy="345674"/>
            <a:chOff x="5998919" y="3817349"/>
            <a:chExt cx="345674" cy="345674"/>
          </a:xfrm>
        </p:grpSpPr>
        <p:sp>
          <p:nvSpPr>
            <p:cNvPr id="12075" name="Google Shape;12075;p10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0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0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106"/>
          <p:cNvGrpSpPr/>
          <p:nvPr/>
        </p:nvGrpSpPr>
        <p:grpSpPr>
          <a:xfrm>
            <a:off x="3924396" y="3893352"/>
            <a:ext cx="346024" cy="345674"/>
            <a:chOff x="4201447" y="3817349"/>
            <a:chExt cx="346024" cy="345674"/>
          </a:xfrm>
        </p:grpSpPr>
        <p:sp>
          <p:nvSpPr>
            <p:cNvPr id="12079" name="Google Shape;12079;p10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0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106"/>
          <p:cNvGrpSpPr/>
          <p:nvPr/>
        </p:nvGrpSpPr>
        <p:grpSpPr>
          <a:xfrm>
            <a:off x="4373867" y="3893352"/>
            <a:ext cx="346024" cy="345674"/>
            <a:chOff x="4650919" y="3817349"/>
            <a:chExt cx="346024" cy="345674"/>
          </a:xfrm>
        </p:grpSpPr>
        <p:sp>
          <p:nvSpPr>
            <p:cNvPr id="12082" name="Google Shape;12082;p10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0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0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106"/>
          <p:cNvGrpSpPr/>
          <p:nvPr/>
        </p:nvGrpSpPr>
        <p:grpSpPr>
          <a:xfrm>
            <a:off x="5272810" y="3893352"/>
            <a:ext cx="345642" cy="345674"/>
            <a:chOff x="5549861" y="3817349"/>
            <a:chExt cx="345642" cy="345674"/>
          </a:xfrm>
        </p:grpSpPr>
        <p:sp>
          <p:nvSpPr>
            <p:cNvPr id="12086" name="Google Shape;12086;p10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0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0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106"/>
          <p:cNvGrpSpPr/>
          <p:nvPr/>
        </p:nvGrpSpPr>
        <p:grpSpPr>
          <a:xfrm>
            <a:off x="1281335" y="3474029"/>
            <a:ext cx="367255" cy="269855"/>
            <a:chOff x="1306445" y="3397829"/>
            <a:chExt cx="367255" cy="269855"/>
          </a:xfrm>
        </p:grpSpPr>
        <p:sp>
          <p:nvSpPr>
            <p:cNvPr id="12090" name="Google Shape;12090;p10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0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0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0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0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0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106"/>
          <p:cNvGrpSpPr/>
          <p:nvPr/>
        </p:nvGrpSpPr>
        <p:grpSpPr>
          <a:xfrm>
            <a:off x="1756207" y="3467600"/>
            <a:ext cx="367255" cy="282364"/>
            <a:chOff x="1781317" y="3391400"/>
            <a:chExt cx="367255" cy="282364"/>
          </a:xfrm>
        </p:grpSpPr>
        <p:sp>
          <p:nvSpPr>
            <p:cNvPr id="12097" name="Google Shape;12097;p10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0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0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0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0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0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106"/>
          <p:cNvGrpSpPr/>
          <p:nvPr/>
        </p:nvGrpSpPr>
        <p:grpSpPr>
          <a:xfrm>
            <a:off x="3653720" y="3447133"/>
            <a:ext cx="369164" cy="323297"/>
            <a:chOff x="3678830" y="3370933"/>
            <a:chExt cx="369164" cy="323297"/>
          </a:xfrm>
        </p:grpSpPr>
        <p:sp>
          <p:nvSpPr>
            <p:cNvPr id="12104" name="Google Shape;12104;p10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0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0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0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0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0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0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0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0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0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106"/>
          <p:cNvGrpSpPr/>
          <p:nvPr/>
        </p:nvGrpSpPr>
        <p:grpSpPr>
          <a:xfrm>
            <a:off x="834155" y="3424375"/>
            <a:ext cx="312316" cy="368400"/>
            <a:chOff x="859265" y="3348175"/>
            <a:chExt cx="312316" cy="368400"/>
          </a:xfrm>
        </p:grpSpPr>
        <p:sp>
          <p:nvSpPr>
            <p:cNvPr id="12116" name="Google Shape;12116;p10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0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0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0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1" name="Google Shape;12121;p106"/>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2" name="Google Shape;12122;p106"/>
          <p:cNvGrpSpPr/>
          <p:nvPr/>
        </p:nvGrpSpPr>
        <p:grpSpPr>
          <a:xfrm>
            <a:off x="2741264" y="3437213"/>
            <a:ext cx="330110" cy="308908"/>
            <a:chOff x="2766264" y="3394042"/>
            <a:chExt cx="294873" cy="275934"/>
          </a:xfrm>
        </p:grpSpPr>
        <p:sp>
          <p:nvSpPr>
            <p:cNvPr id="12123" name="Google Shape;12123;p10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0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0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0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106"/>
          <p:cNvGrpSpPr/>
          <p:nvPr/>
        </p:nvGrpSpPr>
        <p:grpSpPr>
          <a:xfrm>
            <a:off x="3189862" y="3435388"/>
            <a:ext cx="346406" cy="347552"/>
            <a:chOff x="3214972" y="3359188"/>
            <a:chExt cx="346406" cy="347552"/>
          </a:xfrm>
        </p:grpSpPr>
        <p:sp>
          <p:nvSpPr>
            <p:cNvPr id="12128" name="Google Shape;12128;p10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0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0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0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0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0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0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0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0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0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10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10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0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0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106"/>
          <p:cNvGrpSpPr/>
          <p:nvPr/>
        </p:nvGrpSpPr>
        <p:grpSpPr>
          <a:xfrm>
            <a:off x="4604196" y="3485393"/>
            <a:ext cx="367255" cy="244486"/>
            <a:chOff x="4629306" y="3409193"/>
            <a:chExt cx="367255" cy="244486"/>
          </a:xfrm>
        </p:grpSpPr>
        <p:sp>
          <p:nvSpPr>
            <p:cNvPr id="12143" name="Google Shape;12143;p10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0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0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0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0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0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0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0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0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0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106"/>
          <p:cNvGrpSpPr/>
          <p:nvPr/>
        </p:nvGrpSpPr>
        <p:grpSpPr>
          <a:xfrm>
            <a:off x="4168380" y="3426284"/>
            <a:ext cx="289939" cy="334661"/>
            <a:chOff x="4193490" y="3350084"/>
            <a:chExt cx="289939" cy="334661"/>
          </a:xfrm>
        </p:grpSpPr>
        <p:sp>
          <p:nvSpPr>
            <p:cNvPr id="12154" name="Google Shape;12154;p10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0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0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0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0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0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0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0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0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0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106"/>
          <p:cNvGrpSpPr/>
          <p:nvPr/>
        </p:nvGrpSpPr>
        <p:grpSpPr>
          <a:xfrm>
            <a:off x="6508171" y="3427430"/>
            <a:ext cx="357037" cy="357005"/>
            <a:chOff x="6533281" y="3351230"/>
            <a:chExt cx="357037" cy="357005"/>
          </a:xfrm>
        </p:grpSpPr>
        <p:sp>
          <p:nvSpPr>
            <p:cNvPr id="12165" name="Google Shape;12165;p10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0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10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106"/>
          <p:cNvGrpSpPr/>
          <p:nvPr/>
        </p:nvGrpSpPr>
        <p:grpSpPr>
          <a:xfrm>
            <a:off x="6033331" y="3427430"/>
            <a:ext cx="357387" cy="357005"/>
            <a:chOff x="6058441" y="3351230"/>
            <a:chExt cx="357387" cy="357005"/>
          </a:xfrm>
        </p:grpSpPr>
        <p:sp>
          <p:nvSpPr>
            <p:cNvPr id="12169" name="Google Shape;12169;p10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0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1" name="Google Shape;12171;p106"/>
          <p:cNvGrpSpPr/>
          <p:nvPr/>
        </p:nvGrpSpPr>
        <p:grpSpPr>
          <a:xfrm>
            <a:off x="7932373" y="3427048"/>
            <a:ext cx="357387" cy="357387"/>
            <a:chOff x="7957483" y="3350848"/>
            <a:chExt cx="357387" cy="357387"/>
          </a:xfrm>
        </p:grpSpPr>
        <p:sp>
          <p:nvSpPr>
            <p:cNvPr id="12172" name="Google Shape;12172;p10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0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0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106"/>
          <p:cNvGrpSpPr/>
          <p:nvPr/>
        </p:nvGrpSpPr>
        <p:grpSpPr>
          <a:xfrm>
            <a:off x="6982661" y="3427430"/>
            <a:ext cx="357387" cy="357005"/>
            <a:chOff x="7007771" y="3351230"/>
            <a:chExt cx="357387" cy="357005"/>
          </a:xfrm>
        </p:grpSpPr>
        <p:sp>
          <p:nvSpPr>
            <p:cNvPr id="12176" name="Google Shape;12176;p10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0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0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0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0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106"/>
          <p:cNvGrpSpPr/>
          <p:nvPr/>
        </p:nvGrpSpPr>
        <p:grpSpPr>
          <a:xfrm>
            <a:off x="5083620" y="3427430"/>
            <a:ext cx="357005" cy="357005"/>
            <a:chOff x="5108729" y="3351230"/>
            <a:chExt cx="357005" cy="357005"/>
          </a:xfrm>
        </p:grpSpPr>
        <p:sp>
          <p:nvSpPr>
            <p:cNvPr id="12182" name="Google Shape;12182;p10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0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106"/>
          <p:cNvGrpSpPr/>
          <p:nvPr/>
        </p:nvGrpSpPr>
        <p:grpSpPr>
          <a:xfrm>
            <a:off x="5558459" y="3427430"/>
            <a:ext cx="357419" cy="357005"/>
            <a:chOff x="5583569" y="3351230"/>
            <a:chExt cx="357419" cy="357005"/>
          </a:xfrm>
        </p:grpSpPr>
        <p:sp>
          <p:nvSpPr>
            <p:cNvPr id="12185" name="Google Shape;12185;p10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0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106"/>
          <p:cNvGrpSpPr/>
          <p:nvPr/>
        </p:nvGrpSpPr>
        <p:grpSpPr>
          <a:xfrm>
            <a:off x="7457119" y="3427430"/>
            <a:ext cx="357419" cy="357005"/>
            <a:chOff x="7482229" y="3351230"/>
            <a:chExt cx="357419" cy="357005"/>
          </a:xfrm>
        </p:grpSpPr>
        <p:sp>
          <p:nvSpPr>
            <p:cNvPr id="12188" name="Google Shape;12188;p10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0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0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0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0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106"/>
          <p:cNvGrpSpPr/>
          <p:nvPr/>
        </p:nvGrpSpPr>
        <p:grpSpPr>
          <a:xfrm>
            <a:off x="3739375" y="2966882"/>
            <a:ext cx="222874" cy="345737"/>
            <a:chOff x="3764485" y="2890682"/>
            <a:chExt cx="222874" cy="345737"/>
          </a:xfrm>
        </p:grpSpPr>
        <p:sp>
          <p:nvSpPr>
            <p:cNvPr id="12194" name="Google Shape;12194;p10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0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0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106"/>
          <p:cNvGrpSpPr/>
          <p:nvPr/>
        </p:nvGrpSpPr>
        <p:grpSpPr>
          <a:xfrm>
            <a:off x="2213507" y="2984331"/>
            <a:ext cx="422596" cy="310382"/>
            <a:chOff x="2278533" y="2937377"/>
            <a:chExt cx="346788" cy="254704"/>
          </a:xfrm>
        </p:grpSpPr>
        <p:sp>
          <p:nvSpPr>
            <p:cNvPr id="12198" name="Google Shape;12198;p10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0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0" name="Google Shape;12200;p106"/>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1" name="Google Shape;12201;p106"/>
          <p:cNvGrpSpPr/>
          <p:nvPr/>
        </p:nvGrpSpPr>
        <p:grpSpPr>
          <a:xfrm>
            <a:off x="1811527" y="2967710"/>
            <a:ext cx="286152" cy="346438"/>
            <a:chOff x="1836637" y="2891510"/>
            <a:chExt cx="286152" cy="346438"/>
          </a:xfrm>
        </p:grpSpPr>
        <p:sp>
          <p:nvSpPr>
            <p:cNvPr id="12202" name="Google Shape;12202;p10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0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0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106"/>
          <p:cNvGrpSpPr/>
          <p:nvPr/>
        </p:nvGrpSpPr>
        <p:grpSpPr>
          <a:xfrm>
            <a:off x="5560751" y="2982129"/>
            <a:ext cx="379764" cy="337684"/>
            <a:chOff x="5585861" y="2905929"/>
            <a:chExt cx="379764" cy="337684"/>
          </a:xfrm>
        </p:grpSpPr>
        <p:sp>
          <p:nvSpPr>
            <p:cNvPr id="12206" name="Google Shape;12206;p10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0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0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0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106"/>
          <p:cNvGrpSpPr/>
          <p:nvPr/>
        </p:nvGrpSpPr>
        <p:grpSpPr>
          <a:xfrm>
            <a:off x="1302566" y="2986680"/>
            <a:ext cx="347934" cy="310024"/>
            <a:chOff x="1327676" y="2910480"/>
            <a:chExt cx="347934" cy="310024"/>
          </a:xfrm>
        </p:grpSpPr>
        <p:sp>
          <p:nvSpPr>
            <p:cNvPr id="12211" name="Google Shape;12211;p10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0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0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0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0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6" name="Google Shape;12216;p106"/>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7" name="Google Shape;12217;p106"/>
          <p:cNvGrpSpPr/>
          <p:nvPr/>
        </p:nvGrpSpPr>
        <p:grpSpPr>
          <a:xfrm>
            <a:off x="2728291" y="2945764"/>
            <a:ext cx="382828" cy="358601"/>
            <a:chOff x="2753373" y="2902523"/>
            <a:chExt cx="347552" cy="325557"/>
          </a:xfrm>
        </p:grpSpPr>
        <p:sp>
          <p:nvSpPr>
            <p:cNvPr id="12218" name="Google Shape;12218;p10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0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0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0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0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0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106"/>
          <p:cNvGrpSpPr/>
          <p:nvPr/>
        </p:nvGrpSpPr>
        <p:grpSpPr>
          <a:xfrm>
            <a:off x="823906" y="2979455"/>
            <a:ext cx="356655" cy="335425"/>
            <a:chOff x="849016" y="2903255"/>
            <a:chExt cx="356655" cy="335425"/>
          </a:xfrm>
        </p:grpSpPr>
        <p:sp>
          <p:nvSpPr>
            <p:cNvPr id="12225" name="Google Shape;12225;p10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0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0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0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0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0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0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0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0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0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0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106"/>
          <p:cNvGrpSpPr/>
          <p:nvPr/>
        </p:nvGrpSpPr>
        <p:grpSpPr>
          <a:xfrm>
            <a:off x="4185823" y="3002977"/>
            <a:ext cx="280072" cy="275520"/>
            <a:chOff x="4210933" y="2926777"/>
            <a:chExt cx="280072" cy="275520"/>
          </a:xfrm>
        </p:grpSpPr>
        <p:sp>
          <p:nvSpPr>
            <p:cNvPr id="12237" name="Google Shape;12237;p10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0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0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0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0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0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0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0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0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0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0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0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0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106"/>
          <p:cNvGrpSpPr/>
          <p:nvPr/>
        </p:nvGrpSpPr>
        <p:grpSpPr>
          <a:xfrm>
            <a:off x="4642106" y="2991582"/>
            <a:ext cx="320273" cy="318395"/>
            <a:chOff x="4667216" y="2915382"/>
            <a:chExt cx="320273" cy="318395"/>
          </a:xfrm>
        </p:grpSpPr>
        <p:sp>
          <p:nvSpPr>
            <p:cNvPr id="12251" name="Google Shape;12251;p10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0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0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0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106"/>
          <p:cNvGrpSpPr/>
          <p:nvPr/>
        </p:nvGrpSpPr>
        <p:grpSpPr>
          <a:xfrm>
            <a:off x="5145370" y="3010839"/>
            <a:ext cx="261929" cy="280550"/>
            <a:chOff x="5170480" y="2934639"/>
            <a:chExt cx="261929" cy="280550"/>
          </a:xfrm>
        </p:grpSpPr>
        <p:sp>
          <p:nvSpPr>
            <p:cNvPr id="12256" name="Google Shape;12256;p10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0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0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0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0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0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0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106"/>
          <p:cNvGrpSpPr/>
          <p:nvPr/>
        </p:nvGrpSpPr>
        <p:grpSpPr>
          <a:xfrm>
            <a:off x="6044313" y="2968091"/>
            <a:ext cx="362321" cy="364231"/>
            <a:chOff x="6069423" y="2891892"/>
            <a:chExt cx="362321" cy="364231"/>
          </a:xfrm>
        </p:grpSpPr>
        <p:sp>
          <p:nvSpPr>
            <p:cNvPr id="12264" name="Google Shape;12264;p10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0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0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0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0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0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106"/>
          <p:cNvGrpSpPr/>
          <p:nvPr/>
        </p:nvGrpSpPr>
        <p:grpSpPr>
          <a:xfrm>
            <a:off x="6546845" y="2995370"/>
            <a:ext cx="308878" cy="311170"/>
            <a:chOff x="6571955" y="2919170"/>
            <a:chExt cx="308878" cy="311170"/>
          </a:xfrm>
        </p:grpSpPr>
        <p:sp>
          <p:nvSpPr>
            <p:cNvPr id="12271" name="Google Shape;12271;p10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0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0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0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0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0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0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0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0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0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106"/>
          <p:cNvGrpSpPr/>
          <p:nvPr/>
        </p:nvGrpSpPr>
        <p:grpSpPr>
          <a:xfrm>
            <a:off x="7474944" y="3010935"/>
            <a:ext cx="350576" cy="280454"/>
            <a:chOff x="7500054" y="2934735"/>
            <a:chExt cx="350576" cy="280454"/>
          </a:xfrm>
        </p:grpSpPr>
        <p:sp>
          <p:nvSpPr>
            <p:cNvPr id="12282" name="Google Shape;12282;p10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0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0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10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0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0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0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0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106"/>
          <p:cNvGrpSpPr/>
          <p:nvPr/>
        </p:nvGrpSpPr>
        <p:grpSpPr>
          <a:xfrm>
            <a:off x="6987570" y="2950862"/>
            <a:ext cx="332012" cy="355454"/>
            <a:chOff x="7055134" y="2919170"/>
            <a:chExt cx="290321" cy="310820"/>
          </a:xfrm>
        </p:grpSpPr>
        <p:sp>
          <p:nvSpPr>
            <p:cNvPr id="12291" name="Google Shape;12291;p10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0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0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0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0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0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0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0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0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0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0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0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0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0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106"/>
          <p:cNvGrpSpPr/>
          <p:nvPr/>
        </p:nvGrpSpPr>
        <p:grpSpPr>
          <a:xfrm>
            <a:off x="7960033" y="2976813"/>
            <a:ext cx="330109" cy="347552"/>
            <a:chOff x="7985143" y="2900613"/>
            <a:chExt cx="330109" cy="347552"/>
          </a:xfrm>
        </p:grpSpPr>
        <p:sp>
          <p:nvSpPr>
            <p:cNvPr id="12306" name="Google Shape;12306;p10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0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0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0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0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0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0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0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106"/>
          <p:cNvGrpSpPr/>
          <p:nvPr/>
        </p:nvGrpSpPr>
        <p:grpSpPr>
          <a:xfrm>
            <a:off x="7965731" y="2511426"/>
            <a:ext cx="354363" cy="353631"/>
            <a:chOff x="7990840" y="2435226"/>
            <a:chExt cx="354363" cy="353631"/>
          </a:xfrm>
        </p:grpSpPr>
        <p:sp>
          <p:nvSpPr>
            <p:cNvPr id="12315" name="Google Shape;12315;p10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0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0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106"/>
          <p:cNvGrpSpPr/>
          <p:nvPr/>
        </p:nvGrpSpPr>
        <p:grpSpPr>
          <a:xfrm>
            <a:off x="1792207" y="2556530"/>
            <a:ext cx="350958" cy="263043"/>
            <a:chOff x="1817317" y="2480330"/>
            <a:chExt cx="350958" cy="263043"/>
          </a:xfrm>
        </p:grpSpPr>
        <p:sp>
          <p:nvSpPr>
            <p:cNvPr id="12319" name="Google Shape;12319;p10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0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0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0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0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106"/>
          <p:cNvGrpSpPr/>
          <p:nvPr/>
        </p:nvGrpSpPr>
        <p:grpSpPr>
          <a:xfrm>
            <a:off x="1316617" y="2559549"/>
            <a:ext cx="419913" cy="308109"/>
            <a:chOff x="1341727" y="2483349"/>
            <a:chExt cx="419913" cy="308109"/>
          </a:xfrm>
        </p:grpSpPr>
        <p:sp>
          <p:nvSpPr>
            <p:cNvPr id="12325" name="Google Shape;12325;p10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0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0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106"/>
          <p:cNvGrpSpPr/>
          <p:nvPr/>
        </p:nvGrpSpPr>
        <p:grpSpPr>
          <a:xfrm>
            <a:off x="829222" y="2523936"/>
            <a:ext cx="376358" cy="330109"/>
            <a:chOff x="854332" y="2447736"/>
            <a:chExt cx="376358" cy="330109"/>
          </a:xfrm>
        </p:grpSpPr>
        <p:sp>
          <p:nvSpPr>
            <p:cNvPr id="12329" name="Google Shape;12329;p10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0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0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0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0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0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0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0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106"/>
          <p:cNvGrpSpPr/>
          <p:nvPr/>
        </p:nvGrpSpPr>
        <p:grpSpPr>
          <a:xfrm>
            <a:off x="4181653" y="2527151"/>
            <a:ext cx="322151" cy="322374"/>
            <a:chOff x="4206763" y="2450951"/>
            <a:chExt cx="322151" cy="322374"/>
          </a:xfrm>
        </p:grpSpPr>
        <p:sp>
          <p:nvSpPr>
            <p:cNvPr id="12338" name="Google Shape;12338;p10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0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106"/>
          <p:cNvGrpSpPr/>
          <p:nvPr/>
        </p:nvGrpSpPr>
        <p:grpSpPr>
          <a:xfrm>
            <a:off x="7491236" y="2526259"/>
            <a:ext cx="327976" cy="324316"/>
            <a:chOff x="7528096" y="2450059"/>
            <a:chExt cx="327976" cy="324316"/>
          </a:xfrm>
        </p:grpSpPr>
        <p:sp>
          <p:nvSpPr>
            <p:cNvPr id="12341" name="Google Shape;12341;p10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0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0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0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0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106"/>
          <p:cNvGrpSpPr/>
          <p:nvPr/>
        </p:nvGrpSpPr>
        <p:grpSpPr>
          <a:xfrm>
            <a:off x="7052019" y="2588742"/>
            <a:ext cx="282364" cy="198619"/>
            <a:chOff x="7077129" y="2512542"/>
            <a:chExt cx="282364" cy="198619"/>
          </a:xfrm>
        </p:grpSpPr>
        <p:sp>
          <p:nvSpPr>
            <p:cNvPr id="12347" name="Google Shape;12347;p10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0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0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0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0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0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106"/>
          <p:cNvGrpSpPr/>
          <p:nvPr/>
        </p:nvGrpSpPr>
        <p:grpSpPr>
          <a:xfrm>
            <a:off x="3700351" y="2520912"/>
            <a:ext cx="334279" cy="334661"/>
            <a:chOff x="3725461" y="2444712"/>
            <a:chExt cx="334279" cy="334661"/>
          </a:xfrm>
        </p:grpSpPr>
        <p:sp>
          <p:nvSpPr>
            <p:cNvPr id="12354" name="Google Shape;12354;p10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0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0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0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0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0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0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106"/>
          <p:cNvGrpSpPr/>
          <p:nvPr/>
        </p:nvGrpSpPr>
        <p:grpSpPr>
          <a:xfrm>
            <a:off x="6552128" y="2533421"/>
            <a:ext cx="332019" cy="310788"/>
            <a:chOff x="6577238" y="2457221"/>
            <a:chExt cx="332019" cy="310788"/>
          </a:xfrm>
        </p:grpSpPr>
        <p:sp>
          <p:nvSpPr>
            <p:cNvPr id="12362" name="Google Shape;12362;p10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0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0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0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0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0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106"/>
          <p:cNvGrpSpPr/>
          <p:nvPr/>
        </p:nvGrpSpPr>
        <p:grpSpPr>
          <a:xfrm>
            <a:off x="2793451" y="2515978"/>
            <a:ext cx="247892" cy="346024"/>
            <a:chOff x="2818561" y="2439778"/>
            <a:chExt cx="247892" cy="346024"/>
          </a:xfrm>
        </p:grpSpPr>
        <p:sp>
          <p:nvSpPr>
            <p:cNvPr id="12369" name="Google Shape;12369;p10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0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0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0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0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0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0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0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0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0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0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0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106"/>
          <p:cNvGrpSpPr/>
          <p:nvPr/>
        </p:nvGrpSpPr>
        <p:grpSpPr>
          <a:xfrm>
            <a:off x="3182668" y="2550832"/>
            <a:ext cx="419933" cy="275170"/>
            <a:chOff x="3207778" y="2474632"/>
            <a:chExt cx="419933" cy="275170"/>
          </a:xfrm>
        </p:grpSpPr>
        <p:sp>
          <p:nvSpPr>
            <p:cNvPr id="12382" name="Google Shape;12382;p10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0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0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0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0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0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0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0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0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0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0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0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0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0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106"/>
          <p:cNvGrpSpPr/>
          <p:nvPr/>
        </p:nvGrpSpPr>
        <p:grpSpPr>
          <a:xfrm>
            <a:off x="6074265" y="2532275"/>
            <a:ext cx="337684" cy="314194"/>
            <a:chOff x="6099375" y="2456075"/>
            <a:chExt cx="337684" cy="314194"/>
          </a:xfrm>
        </p:grpSpPr>
        <p:sp>
          <p:nvSpPr>
            <p:cNvPr id="12397" name="Google Shape;12397;p10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0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106"/>
          <p:cNvGrpSpPr/>
          <p:nvPr/>
        </p:nvGrpSpPr>
        <p:grpSpPr>
          <a:xfrm>
            <a:off x="2287513" y="2544784"/>
            <a:ext cx="312698" cy="286534"/>
            <a:chOff x="2312623" y="2468584"/>
            <a:chExt cx="312698" cy="286534"/>
          </a:xfrm>
        </p:grpSpPr>
        <p:sp>
          <p:nvSpPr>
            <p:cNvPr id="12400" name="Google Shape;12400;p10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0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0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106"/>
          <p:cNvGrpSpPr/>
          <p:nvPr/>
        </p:nvGrpSpPr>
        <p:grpSpPr>
          <a:xfrm>
            <a:off x="5593695" y="2517124"/>
            <a:ext cx="345292" cy="342618"/>
            <a:chOff x="5618805" y="2440924"/>
            <a:chExt cx="345292" cy="342618"/>
          </a:xfrm>
        </p:grpSpPr>
        <p:sp>
          <p:nvSpPr>
            <p:cNvPr id="12404" name="Google Shape;12404;p10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0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0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0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0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106"/>
          <p:cNvGrpSpPr/>
          <p:nvPr/>
        </p:nvGrpSpPr>
        <p:grpSpPr>
          <a:xfrm>
            <a:off x="4628069" y="2522790"/>
            <a:ext cx="377886" cy="331255"/>
            <a:chOff x="4653179" y="2446590"/>
            <a:chExt cx="377886" cy="331255"/>
          </a:xfrm>
        </p:grpSpPr>
        <p:sp>
          <p:nvSpPr>
            <p:cNvPr id="12410" name="Google Shape;12410;p10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0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0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0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106"/>
          <p:cNvGrpSpPr/>
          <p:nvPr/>
        </p:nvGrpSpPr>
        <p:grpSpPr>
          <a:xfrm>
            <a:off x="5159407" y="2535681"/>
            <a:ext cx="252062" cy="305122"/>
            <a:chOff x="5184517" y="2459481"/>
            <a:chExt cx="252062" cy="305122"/>
          </a:xfrm>
        </p:grpSpPr>
        <p:sp>
          <p:nvSpPr>
            <p:cNvPr id="12415" name="Google Shape;12415;p10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0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0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0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0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0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1" name="Google Shape;12421;p106"/>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2" name="Google Shape;12422;p106"/>
          <p:cNvGrpSpPr/>
          <p:nvPr/>
        </p:nvGrpSpPr>
        <p:grpSpPr>
          <a:xfrm>
            <a:off x="6130349" y="2045308"/>
            <a:ext cx="249770" cy="363849"/>
            <a:chOff x="6155459" y="1969108"/>
            <a:chExt cx="249770" cy="363849"/>
          </a:xfrm>
        </p:grpSpPr>
        <p:sp>
          <p:nvSpPr>
            <p:cNvPr id="12423" name="Google Shape;12423;p10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0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0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0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0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0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0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0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0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106"/>
          <p:cNvGrpSpPr/>
          <p:nvPr/>
        </p:nvGrpSpPr>
        <p:grpSpPr>
          <a:xfrm>
            <a:off x="2254919" y="2046804"/>
            <a:ext cx="353631" cy="354395"/>
            <a:chOff x="2280029" y="1970604"/>
            <a:chExt cx="353631" cy="354395"/>
          </a:xfrm>
        </p:grpSpPr>
        <p:sp>
          <p:nvSpPr>
            <p:cNvPr id="12433" name="Google Shape;12433;p10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0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0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0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106"/>
          <p:cNvGrpSpPr/>
          <p:nvPr/>
        </p:nvGrpSpPr>
        <p:grpSpPr>
          <a:xfrm>
            <a:off x="8039990" y="2076374"/>
            <a:ext cx="255086" cy="301685"/>
            <a:chOff x="8065100" y="2000174"/>
            <a:chExt cx="255086" cy="301685"/>
          </a:xfrm>
        </p:grpSpPr>
        <p:sp>
          <p:nvSpPr>
            <p:cNvPr id="12438" name="Google Shape;12438;p10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0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0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0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106"/>
          <p:cNvGrpSpPr/>
          <p:nvPr/>
        </p:nvGrpSpPr>
        <p:grpSpPr>
          <a:xfrm>
            <a:off x="6608595" y="2045308"/>
            <a:ext cx="249420" cy="363849"/>
            <a:chOff x="6633705" y="1969108"/>
            <a:chExt cx="249420" cy="363849"/>
          </a:xfrm>
        </p:grpSpPr>
        <p:sp>
          <p:nvSpPr>
            <p:cNvPr id="12443" name="Google Shape;12443;p10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0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0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0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0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0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0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0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106"/>
          <p:cNvGrpSpPr/>
          <p:nvPr/>
        </p:nvGrpSpPr>
        <p:grpSpPr>
          <a:xfrm>
            <a:off x="5185921" y="2045308"/>
            <a:ext cx="226661" cy="363467"/>
            <a:chOff x="5211031" y="1969108"/>
            <a:chExt cx="226661" cy="363467"/>
          </a:xfrm>
        </p:grpSpPr>
        <p:sp>
          <p:nvSpPr>
            <p:cNvPr id="12452" name="Google Shape;12452;p10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0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106"/>
          <p:cNvGrpSpPr/>
          <p:nvPr/>
        </p:nvGrpSpPr>
        <p:grpSpPr>
          <a:xfrm>
            <a:off x="3687842" y="2046804"/>
            <a:ext cx="354363" cy="354395"/>
            <a:chOff x="3712952" y="1970604"/>
            <a:chExt cx="354363" cy="354395"/>
          </a:xfrm>
        </p:grpSpPr>
        <p:sp>
          <p:nvSpPr>
            <p:cNvPr id="12455" name="Google Shape;12455;p10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0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0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0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0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0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0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0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10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106"/>
          <p:cNvGrpSpPr/>
          <p:nvPr/>
        </p:nvGrpSpPr>
        <p:grpSpPr>
          <a:xfrm>
            <a:off x="3210329" y="2046804"/>
            <a:ext cx="354363" cy="354745"/>
            <a:chOff x="3235438" y="1970604"/>
            <a:chExt cx="354363" cy="354745"/>
          </a:xfrm>
        </p:grpSpPr>
        <p:sp>
          <p:nvSpPr>
            <p:cNvPr id="12465" name="Google Shape;12465;p10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0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0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0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0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0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0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0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0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0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0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0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0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106"/>
          <p:cNvGrpSpPr/>
          <p:nvPr/>
        </p:nvGrpSpPr>
        <p:grpSpPr>
          <a:xfrm>
            <a:off x="1304475" y="2066125"/>
            <a:ext cx="341472" cy="335074"/>
            <a:chOff x="1329585" y="1989925"/>
            <a:chExt cx="341472" cy="335074"/>
          </a:xfrm>
        </p:grpSpPr>
        <p:sp>
          <p:nvSpPr>
            <p:cNvPr id="12479" name="Google Shape;12479;p10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0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0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106"/>
          <p:cNvGrpSpPr/>
          <p:nvPr/>
        </p:nvGrpSpPr>
        <p:grpSpPr>
          <a:xfrm>
            <a:off x="5566761" y="2066106"/>
            <a:ext cx="416649" cy="325597"/>
            <a:chOff x="5626763" y="2013829"/>
            <a:chExt cx="351722" cy="274788"/>
          </a:xfrm>
        </p:grpSpPr>
        <p:sp>
          <p:nvSpPr>
            <p:cNvPr id="12483" name="Google Shape;12483;p10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0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0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0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0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0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0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0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0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0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106"/>
          <p:cNvGrpSpPr/>
          <p:nvPr/>
        </p:nvGrpSpPr>
        <p:grpSpPr>
          <a:xfrm>
            <a:off x="7551495" y="2060077"/>
            <a:ext cx="276698" cy="333133"/>
            <a:chOff x="7576605" y="1983877"/>
            <a:chExt cx="276698" cy="333133"/>
          </a:xfrm>
        </p:grpSpPr>
        <p:sp>
          <p:nvSpPr>
            <p:cNvPr id="12494" name="Google Shape;12494;p10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0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6" name="Google Shape;12496;p106"/>
          <p:cNvGrpSpPr/>
          <p:nvPr/>
        </p:nvGrpSpPr>
        <p:grpSpPr>
          <a:xfrm>
            <a:off x="828458" y="2051738"/>
            <a:ext cx="337334" cy="353599"/>
            <a:chOff x="853568" y="1975538"/>
            <a:chExt cx="337334" cy="353599"/>
          </a:xfrm>
        </p:grpSpPr>
        <p:sp>
          <p:nvSpPr>
            <p:cNvPr id="12497" name="Google Shape;12497;p10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0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0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0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106"/>
          <p:cNvGrpSpPr/>
          <p:nvPr/>
        </p:nvGrpSpPr>
        <p:grpSpPr>
          <a:xfrm>
            <a:off x="2733192" y="2085828"/>
            <a:ext cx="327085" cy="277080"/>
            <a:chOff x="2770052" y="2009628"/>
            <a:chExt cx="327085" cy="277080"/>
          </a:xfrm>
        </p:grpSpPr>
        <p:sp>
          <p:nvSpPr>
            <p:cNvPr id="12502" name="Google Shape;12502;p10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0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4" name="Google Shape;12504;p106"/>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5" name="Google Shape;12505;p106"/>
          <p:cNvGrpSpPr/>
          <p:nvPr/>
        </p:nvGrpSpPr>
        <p:grpSpPr>
          <a:xfrm>
            <a:off x="4170289" y="2046804"/>
            <a:ext cx="344878" cy="343573"/>
            <a:chOff x="4195399" y="1970604"/>
            <a:chExt cx="344878" cy="343573"/>
          </a:xfrm>
        </p:grpSpPr>
        <p:sp>
          <p:nvSpPr>
            <p:cNvPr id="12506" name="Google Shape;12506;p10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0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0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0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106"/>
          <p:cNvGrpSpPr/>
          <p:nvPr/>
        </p:nvGrpSpPr>
        <p:grpSpPr>
          <a:xfrm>
            <a:off x="4649681" y="2053647"/>
            <a:ext cx="344528" cy="344114"/>
            <a:chOff x="4674791" y="1977447"/>
            <a:chExt cx="344528" cy="344114"/>
          </a:xfrm>
        </p:grpSpPr>
        <p:sp>
          <p:nvSpPr>
            <p:cNvPr id="12511" name="Google Shape;12511;p10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0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0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0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0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0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0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0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0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0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0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0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0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0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0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0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0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0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0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0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0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0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0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0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0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0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106"/>
          <p:cNvGrpSpPr/>
          <p:nvPr/>
        </p:nvGrpSpPr>
        <p:grpSpPr>
          <a:xfrm>
            <a:off x="6058700" y="1623497"/>
            <a:ext cx="382819" cy="310788"/>
            <a:chOff x="6083810" y="1547297"/>
            <a:chExt cx="382819" cy="310788"/>
          </a:xfrm>
        </p:grpSpPr>
        <p:sp>
          <p:nvSpPr>
            <p:cNvPr id="12538" name="Google Shape;12538;p10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0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0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0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0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0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0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0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0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0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0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0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0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0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0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0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0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0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106"/>
          <p:cNvGrpSpPr/>
          <p:nvPr/>
        </p:nvGrpSpPr>
        <p:grpSpPr>
          <a:xfrm>
            <a:off x="6533190" y="1614393"/>
            <a:ext cx="382788" cy="328613"/>
            <a:chOff x="6558300" y="1538193"/>
            <a:chExt cx="382788" cy="328613"/>
          </a:xfrm>
        </p:grpSpPr>
        <p:sp>
          <p:nvSpPr>
            <p:cNvPr id="12557" name="Google Shape;12557;p10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0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106"/>
          <p:cNvGrpSpPr/>
          <p:nvPr/>
        </p:nvGrpSpPr>
        <p:grpSpPr>
          <a:xfrm>
            <a:off x="5168892" y="1587497"/>
            <a:ext cx="259605" cy="346024"/>
            <a:chOff x="5194002" y="1511297"/>
            <a:chExt cx="259605" cy="346024"/>
          </a:xfrm>
        </p:grpSpPr>
        <p:sp>
          <p:nvSpPr>
            <p:cNvPr id="12560" name="Google Shape;12560;p10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0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0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0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106"/>
          <p:cNvGrpSpPr/>
          <p:nvPr/>
        </p:nvGrpSpPr>
        <p:grpSpPr>
          <a:xfrm>
            <a:off x="1369631" y="1588261"/>
            <a:ext cx="252444" cy="351722"/>
            <a:chOff x="1394741" y="1512061"/>
            <a:chExt cx="252444" cy="351722"/>
          </a:xfrm>
        </p:grpSpPr>
        <p:sp>
          <p:nvSpPr>
            <p:cNvPr id="12565" name="Google Shape;12565;p10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0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0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0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0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0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0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0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0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0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0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0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0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0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0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0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0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106"/>
          <p:cNvGrpSpPr/>
          <p:nvPr/>
        </p:nvGrpSpPr>
        <p:grpSpPr>
          <a:xfrm>
            <a:off x="829986" y="1580685"/>
            <a:ext cx="380910" cy="339594"/>
            <a:chOff x="855096" y="1504485"/>
            <a:chExt cx="380910" cy="339594"/>
          </a:xfrm>
        </p:grpSpPr>
        <p:sp>
          <p:nvSpPr>
            <p:cNvPr id="12583" name="Google Shape;12583;p10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0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0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0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0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106"/>
          <p:cNvGrpSpPr/>
          <p:nvPr/>
        </p:nvGrpSpPr>
        <p:grpSpPr>
          <a:xfrm>
            <a:off x="1794466" y="1587879"/>
            <a:ext cx="352103" cy="352103"/>
            <a:chOff x="1819576" y="1511679"/>
            <a:chExt cx="352103" cy="352103"/>
          </a:xfrm>
        </p:grpSpPr>
        <p:sp>
          <p:nvSpPr>
            <p:cNvPr id="12589" name="Google Shape;12589;p10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0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0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0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106"/>
          <p:cNvGrpSpPr/>
          <p:nvPr/>
        </p:nvGrpSpPr>
        <p:grpSpPr>
          <a:xfrm>
            <a:off x="5595987" y="1576961"/>
            <a:ext cx="371424" cy="355446"/>
            <a:chOff x="5621097" y="1500761"/>
            <a:chExt cx="371424" cy="355446"/>
          </a:xfrm>
        </p:grpSpPr>
        <p:sp>
          <p:nvSpPr>
            <p:cNvPr id="12594" name="Google Shape;12594;p10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0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106"/>
          <p:cNvGrpSpPr/>
          <p:nvPr/>
        </p:nvGrpSpPr>
        <p:grpSpPr>
          <a:xfrm>
            <a:off x="4645129" y="1617799"/>
            <a:ext cx="359679" cy="321833"/>
            <a:chOff x="4670239" y="1541599"/>
            <a:chExt cx="359679" cy="321833"/>
          </a:xfrm>
        </p:grpSpPr>
        <p:sp>
          <p:nvSpPr>
            <p:cNvPr id="12597" name="Google Shape;12597;p10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0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0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0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0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106"/>
          <p:cNvGrpSpPr/>
          <p:nvPr/>
        </p:nvGrpSpPr>
        <p:grpSpPr>
          <a:xfrm>
            <a:off x="4187319" y="1578585"/>
            <a:ext cx="321037" cy="353822"/>
            <a:chOff x="4212429" y="1502385"/>
            <a:chExt cx="321037" cy="353822"/>
          </a:xfrm>
        </p:grpSpPr>
        <p:sp>
          <p:nvSpPr>
            <p:cNvPr id="12603" name="Google Shape;12603;p10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0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0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0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106"/>
          <p:cNvGrpSpPr/>
          <p:nvPr/>
        </p:nvGrpSpPr>
        <p:grpSpPr>
          <a:xfrm>
            <a:off x="2277678" y="1582181"/>
            <a:ext cx="336188" cy="335425"/>
            <a:chOff x="2302788" y="1505981"/>
            <a:chExt cx="336188" cy="335425"/>
          </a:xfrm>
        </p:grpSpPr>
        <p:sp>
          <p:nvSpPr>
            <p:cNvPr id="12608" name="Google Shape;12608;p10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0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0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0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0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0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0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0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0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0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0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0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0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0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0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0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0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106"/>
          <p:cNvGrpSpPr/>
          <p:nvPr/>
        </p:nvGrpSpPr>
        <p:grpSpPr>
          <a:xfrm>
            <a:off x="2755191" y="1598096"/>
            <a:ext cx="333133" cy="321037"/>
            <a:chOff x="2780301" y="1521896"/>
            <a:chExt cx="333133" cy="321037"/>
          </a:xfrm>
        </p:grpSpPr>
        <p:sp>
          <p:nvSpPr>
            <p:cNvPr id="12626" name="Google Shape;12626;p10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0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0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0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0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0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0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0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0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0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0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0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0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0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0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0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0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0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0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0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106"/>
          <p:cNvGrpSpPr/>
          <p:nvPr/>
        </p:nvGrpSpPr>
        <p:grpSpPr>
          <a:xfrm>
            <a:off x="3291049" y="1591285"/>
            <a:ext cx="211892" cy="339594"/>
            <a:chOff x="3316159" y="1515085"/>
            <a:chExt cx="211892" cy="339594"/>
          </a:xfrm>
        </p:grpSpPr>
        <p:sp>
          <p:nvSpPr>
            <p:cNvPr id="12647" name="Google Shape;12647;p10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0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0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0" name="Google Shape;12650;p106"/>
            <p:cNvGrpSpPr/>
            <p:nvPr/>
          </p:nvGrpSpPr>
          <p:grpSpPr>
            <a:xfrm>
              <a:off x="3316159" y="1515085"/>
              <a:ext cx="211892" cy="339594"/>
              <a:chOff x="3316159" y="1515085"/>
              <a:chExt cx="211892" cy="339594"/>
            </a:xfrm>
          </p:grpSpPr>
          <p:sp>
            <p:nvSpPr>
              <p:cNvPr id="12651" name="Google Shape;12651;p10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0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0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0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0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0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57" name="Google Shape;12657;p106"/>
          <p:cNvGrpSpPr/>
          <p:nvPr/>
        </p:nvGrpSpPr>
        <p:grpSpPr>
          <a:xfrm>
            <a:off x="3691248" y="1620855"/>
            <a:ext cx="361971" cy="314958"/>
            <a:chOff x="3716358" y="1544655"/>
            <a:chExt cx="361971" cy="314958"/>
          </a:xfrm>
        </p:grpSpPr>
        <p:sp>
          <p:nvSpPr>
            <p:cNvPr id="12658" name="Google Shape;12658;p10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0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0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0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0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3" name="Google Shape;12663;p106"/>
            <p:cNvGrpSpPr/>
            <p:nvPr/>
          </p:nvGrpSpPr>
          <p:grpSpPr>
            <a:xfrm>
              <a:off x="3716358" y="1544655"/>
              <a:ext cx="361971" cy="314958"/>
              <a:chOff x="3716358" y="1544655"/>
              <a:chExt cx="361971" cy="314958"/>
            </a:xfrm>
          </p:grpSpPr>
          <p:sp>
            <p:nvSpPr>
              <p:cNvPr id="12664" name="Google Shape;12664;p10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0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0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0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0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69" name="Google Shape;12669;p106"/>
          <p:cNvGrpSpPr/>
          <p:nvPr/>
        </p:nvGrpSpPr>
        <p:grpSpPr>
          <a:xfrm>
            <a:off x="6986814" y="1633752"/>
            <a:ext cx="499533" cy="305136"/>
            <a:chOff x="7009649" y="1541981"/>
            <a:chExt cx="524940" cy="320655"/>
          </a:xfrm>
        </p:grpSpPr>
        <p:sp>
          <p:nvSpPr>
            <p:cNvPr id="12670" name="Google Shape;12670;p10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0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0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0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0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0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0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0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106"/>
          <p:cNvGrpSpPr/>
          <p:nvPr/>
        </p:nvGrpSpPr>
        <p:grpSpPr>
          <a:xfrm>
            <a:off x="8008924" y="1594309"/>
            <a:ext cx="282746" cy="340358"/>
            <a:chOff x="8034034" y="1518109"/>
            <a:chExt cx="282746" cy="340358"/>
          </a:xfrm>
        </p:grpSpPr>
        <p:sp>
          <p:nvSpPr>
            <p:cNvPr id="12679" name="Google Shape;12679;p10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0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0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0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106"/>
          <p:cNvGrpSpPr/>
          <p:nvPr/>
        </p:nvGrpSpPr>
        <p:grpSpPr>
          <a:xfrm>
            <a:off x="7557192" y="1576134"/>
            <a:ext cx="369133" cy="360411"/>
            <a:chOff x="7582302" y="1499934"/>
            <a:chExt cx="369133" cy="360411"/>
          </a:xfrm>
        </p:grpSpPr>
        <p:sp>
          <p:nvSpPr>
            <p:cNvPr id="12684" name="Google Shape;12684;p10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0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0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0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0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106"/>
          <p:cNvGrpSpPr/>
          <p:nvPr/>
        </p:nvGrpSpPr>
        <p:grpSpPr>
          <a:xfrm>
            <a:off x="6170979" y="3893352"/>
            <a:ext cx="346056" cy="345674"/>
            <a:chOff x="2238181" y="4120624"/>
            <a:chExt cx="346056" cy="345674"/>
          </a:xfrm>
        </p:grpSpPr>
        <p:grpSp>
          <p:nvGrpSpPr>
            <p:cNvPr id="12690" name="Google Shape;12690;p106"/>
            <p:cNvGrpSpPr/>
            <p:nvPr/>
          </p:nvGrpSpPr>
          <p:grpSpPr>
            <a:xfrm>
              <a:off x="2309209" y="4177423"/>
              <a:ext cx="204025" cy="232089"/>
              <a:chOff x="1512725" y="258500"/>
              <a:chExt cx="4570900" cy="5199625"/>
            </a:xfrm>
          </p:grpSpPr>
          <p:sp>
            <p:nvSpPr>
              <p:cNvPr id="12691" name="Google Shape;12691;p10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0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3" name="Google Shape;12693;p10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4" name="Google Shape;12694;p10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98" name="Shape 12698"/>
        <p:cNvGrpSpPr/>
        <p:nvPr/>
      </p:nvGrpSpPr>
      <p:grpSpPr>
        <a:xfrm>
          <a:off x="0" y="0"/>
          <a:ext cx="0" cy="0"/>
          <a:chOff x="0" y="0"/>
          <a:chExt cx="0" cy="0"/>
        </a:xfrm>
      </p:grpSpPr>
      <p:pic>
        <p:nvPicPr>
          <p:cNvPr id="12699" name="Google Shape;12699;p10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 name="Shape 540"/>
        <p:cNvGrpSpPr/>
        <p:nvPr/>
      </p:nvGrpSpPr>
      <p:grpSpPr>
        <a:xfrm>
          <a:off x="0" y="0"/>
          <a:ext cx="0" cy="0"/>
          <a:chOff x="0" y="0"/>
          <a:chExt cx="0" cy="0"/>
        </a:xfrm>
      </p:grpSpPr>
      <p:sp>
        <p:nvSpPr>
          <p:cNvPr id="541" name="Google Shape;541;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FRAMEWORK</a:t>
            </a:r>
            <a:endParaRPr/>
          </a:p>
        </p:txBody>
      </p:sp>
      <p:pic>
        <p:nvPicPr>
          <p:cNvPr id="542" name="Google Shape;542;p43"/>
          <p:cNvPicPr preferRelativeResize="0"/>
          <p:nvPr/>
        </p:nvPicPr>
        <p:blipFill>
          <a:blip r:embed="rId3">
            <a:alphaModFix/>
          </a:blip>
          <a:stretch>
            <a:fillRect/>
          </a:stretch>
        </p:blipFill>
        <p:spPr>
          <a:xfrm>
            <a:off x="225675" y="1338350"/>
            <a:ext cx="4624249" cy="3292000"/>
          </a:xfrm>
          <a:prstGeom prst="rect">
            <a:avLst/>
          </a:prstGeom>
          <a:noFill/>
          <a:ln>
            <a:noFill/>
          </a:ln>
        </p:spPr>
      </p:pic>
      <p:sp>
        <p:nvSpPr>
          <p:cNvPr id="543" name="Google Shape;543;p43"/>
          <p:cNvSpPr txBox="1"/>
          <p:nvPr>
            <p:ph idx="1" type="subTitle"/>
          </p:nvPr>
        </p:nvSpPr>
        <p:spPr>
          <a:xfrm>
            <a:off x="4948900" y="1096750"/>
            <a:ext cx="3907500" cy="37752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Clr>
                <a:schemeClr val="lt2"/>
              </a:buClr>
              <a:buSzPts val="1600"/>
              <a:buFont typeface="Nunito"/>
              <a:buChar char="●"/>
            </a:pPr>
            <a:r>
              <a:rPr b="1" lang="en" sz="1600"/>
              <a:t>Data Layer</a:t>
            </a:r>
            <a:endParaRPr b="1" sz="1600"/>
          </a:p>
          <a:p>
            <a:pPr indent="-317500" lvl="1" marL="914400" rtl="0" algn="l">
              <a:spcBef>
                <a:spcPts val="0"/>
              </a:spcBef>
              <a:spcAft>
                <a:spcPts val="0"/>
              </a:spcAft>
              <a:buSzPts val="1400"/>
              <a:buChar char="○"/>
            </a:pPr>
            <a:r>
              <a:rPr lang="en" sz="1400"/>
              <a:t>Social media</a:t>
            </a:r>
            <a:endParaRPr sz="1400"/>
          </a:p>
          <a:p>
            <a:pPr indent="-317500" lvl="1" marL="914400" rtl="0" algn="l">
              <a:spcBef>
                <a:spcPts val="0"/>
              </a:spcBef>
              <a:spcAft>
                <a:spcPts val="0"/>
              </a:spcAft>
              <a:buSzPts val="1400"/>
              <a:buChar char="○"/>
            </a:pPr>
            <a:r>
              <a:rPr lang="en" sz="1400"/>
              <a:t>Online platform</a:t>
            </a:r>
            <a:endParaRPr sz="1400"/>
          </a:p>
          <a:p>
            <a:pPr indent="-317500" lvl="1" marL="914400" rtl="0" algn="l">
              <a:spcBef>
                <a:spcPts val="0"/>
              </a:spcBef>
              <a:spcAft>
                <a:spcPts val="0"/>
              </a:spcAft>
              <a:buSzPts val="1400"/>
              <a:buChar char="○"/>
            </a:pPr>
            <a:r>
              <a:rPr lang="en" sz="1400"/>
              <a:t>Conversation platform</a:t>
            </a:r>
            <a:r>
              <a:rPr lang="en" sz="1400"/>
              <a:t>s</a:t>
            </a:r>
            <a:endParaRPr sz="1400"/>
          </a:p>
          <a:p>
            <a:pPr indent="0" lvl="0" marL="0" rtl="0" algn="l">
              <a:spcBef>
                <a:spcPts val="0"/>
              </a:spcBef>
              <a:spcAft>
                <a:spcPts val="0"/>
              </a:spcAft>
              <a:buNone/>
            </a:pPr>
            <a:r>
              <a:t/>
            </a:r>
            <a:endParaRPr/>
          </a:p>
          <a:p>
            <a:pPr indent="-342900" lvl="0" marL="457200" rtl="0" algn="l">
              <a:spcBef>
                <a:spcPts val="0"/>
              </a:spcBef>
              <a:spcAft>
                <a:spcPts val="0"/>
              </a:spcAft>
              <a:buClr>
                <a:schemeClr val="lt2"/>
              </a:buClr>
              <a:buSzPts val="1800"/>
              <a:buFont typeface="Nunito"/>
              <a:buChar char="●"/>
            </a:pPr>
            <a:r>
              <a:rPr b="1" lang="en" sz="1800"/>
              <a:t>AI Layer</a:t>
            </a:r>
            <a:endParaRPr b="1" sz="1800"/>
          </a:p>
          <a:p>
            <a:pPr indent="-317500" lvl="1" marL="914400" rtl="0" algn="l">
              <a:spcBef>
                <a:spcPts val="0"/>
              </a:spcBef>
              <a:spcAft>
                <a:spcPts val="0"/>
              </a:spcAft>
              <a:buSzPts val="1400"/>
              <a:buChar char="○"/>
            </a:pPr>
            <a:r>
              <a:rPr lang="en" sz="1400"/>
              <a:t>Emotional expression extraction</a:t>
            </a:r>
            <a:endParaRPr sz="1400"/>
          </a:p>
          <a:p>
            <a:pPr indent="-317500" lvl="1" marL="914400" rtl="0" algn="l">
              <a:spcBef>
                <a:spcPts val="0"/>
              </a:spcBef>
              <a:spcAft>
                <a:spcPts val="0"/>
              </a:spcAft>
              <a:buSzPts val="1400"/>
              <a:buChar char="○"/>
            </a:pPr>
            <a:r>
              <a:rPr lang="en" sz="1400"/>
              <a:t>Emotion transition modelling</a:t>
            </a:r>
            <a:endParaRPr sz="1400"/>
          </a:p>
          <a:p>
            <a:pPr indent="-317500" lvl="1" marL="914400" rtl="0" algn="l">
              <a:spcBef>
                <a:spcPts val="0"/>
              </a:spcBef>
              <a:spcAft>
                <a:spcPts val="0"/>
              </a:spcAft>
              <a:buSzPts val="1400"/>
              <a:buChar char="○"/>
            </a:pPr>
            <a:r>
              <a:rPr lang="en" sz="1400"/>
              <a:t>Toxicity detection</a:t>
            </a:r>
            <a:endParaRPr sz="1400"/>
          </a:p>
          <a:p>
            <a:pPr indent="0" lvl="0" marL="914400" rtl="0" algn="l">
              <a:spcBef>
                <a:spcPts val="0"/>
              </a:spcBef>
              <a:spcAft>
                <a:spcPts val="0"/>
              </a:spcAft>
              <a:buNone/>
            </a:pPr>
            <a:r>
              <a:t/>
            </a:r>
            <a:endParaRPr/>
          </a:p>
          <a:p>
            <a:pPr indent="-342900" lvl="0" marL="457200" rtl="0" algn="l">
              <a:spcBef>
                <a:spcPts val="0"/>
              </a:spcBef>
              <a:spcAft>
                <a:spcPts val="0"/>
              </a:spcAft>
              <a:buClr>
                <a:schemeClr val="lt2"/>
              </a:buClr>
              <a:buSzPts val="1800"/>
              <a:buFont typeface="Nunito"/>
              <a:buChar char="●"/>
            </a:pPr>
            <a:r>
              <a:rPr b="1" lang="en" sz="1800"/>
              <a:t>Applications</a:t>
            </a:r>
            <a:endParaRPr b="1" sz="1800"/>
          </a:p>
          <a:p>
            <a:pPr indent="-317500" lvl="1" marL="914400" rtl="0" algn="l">
              <a:spcBef>
                <a:spcPts val="0"/>
              </a:spcBef>
              <a:spcAft>
                <a:spcPts val="0"/>
              </a:spcAft>
              <a:buSzPts val="1400"/>
              <a:buChar char="○"/>
            </a:pPr>
            <a:r>
              <a:rPr lang="en" sz="1400"/>
              <a:t>Digital security</a:t>
            </a:r>
            <a:endParaRPr sz="1400"/>
          </a:p>
          <a:p>
            <a:pPr indent="-317500" lvl="1" marL="914400" rtl="0" algn="l">
              <a:spcBef>
                <a:spcPts val="0"/>
              </a:spcBef>
              <a:spcAft>
                <a:spcPts val="0"/>
              </a:spcAft>
              <a:buSzPts val="1400"/>
              <a:buChar char="○"/>
            </a:pPr>
            <a:r>
              <a:rPr lang="en" sz="1400"/>
              <a:t>Governance</a:t>
            </a:r>
            <a:endParaRPr sz="1400"/>
          </a:p>
          <a:p>
            <a:pPr indent="-317500" lvl="1" marL="914400" rtl="0" algn="l">
              <a:spcBef>
                <a:spcPts val="0"/>
              </a:spcBef>
              <a:spcAft>
                <a:spcPts val="0"/>
              </a:spcAft>
              <a:buSzPts val="1400"/>
              <a:buChar char="○"/>
            </a:pPr>
            <a:r>
              <a:rPr lang="en" sz="1400"/>
              <a:t>Policy making</a:t>
            </a:r>
            <a:endParaRPr sz="14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 name="Shape 547"/>
        <p:cNvGrpSpPr/>
        <p:nvPr/>
      </p:nvGrpSpPr>
      <p:grpSpPr>
        <a:xfrm>
          <a:off x="0" y="0"/>
          <a:ext cx="0" cy="0"/>
          <a:chOff x="0" y="0"/>
          <a:chExt cx="0" cy="0"/>
        </a:xfrm>
      </p:grpSpPr>
      <p:sp>
        <p:nvSpPr>
          <p:cNvPr id="548" name="Google Shape;548;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FRAMEWORK</a:t>
            </a:r>
            <a:endParaRPr/>
          </a:p>
        </p:txBody>
      </p:sp>
      <p:sp>
        <p:nvSpPr>
          <p:cNvPr id="549" name="Google Shape;549;p44"/>
          <p:cNvSpPr txBox="1"/>
          <p:nvPr>
            <p:ph idx="1" type="subTitle"/>
          </p:nvPr>
        </p:nvSpPr>
        <p:spPr>
          <a:xfrm>
            <a:off x="720000" y="1096750"/>
            <a:ext cx="8424000" cy="37752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Modeling Public Emotions</a:t>
            </a:r>
            <a:endParaRPr b="1" sz="2000"/>
          </a:p>
          <a:p>
            <a:pPr indent="0" lvl="0" marL="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Extract emotions from social media</a:t>
            </a:r>
            <a:endParaRPr sz="1600"/>
          </a:p>
          <a:p>
            <a:pPr indent="-330200" lvl="2" marL="1371600" marR="0" rtl="0" algn="l">
              <a:lnSpc>
                <a:spcPct val="100000"/>
              </a:lnSpc>
              <a:spcBef>
                <a:spcPts val="0"/>
              </a:spcBef>
              <a:spcAft>
                <a:spcPts val="0"/>
              </a:spcAft>
              <a:buClr>
                <a:schemeClr val="lt2"/>
              </a:buClr>
              <a:buSzPts val="1600"/>
              <a:buFont typeface="Nunito Light"/>
              <a:buChar char="■"/>
            </a:pPr>
            <a:r>
              <a:rPr lang="en" sz="1600"/>
              <a:t>8 types of emotions: joy, sad, trust, fear, surprise, anticipation, disgust, anger.</a:t>
            </a:r>
            <a:endParaRPr sz="1600"/>
          </a:p>
          <a:p>
            <a:pPr indent="-330200" lvl="2" marL="1371600" rtl="0" algn="l">
              <a:spcBef>
                <a:spcPts val="0"/>
              </a:spcBef>
              <a:spcAft>
                <a:spcPts val="0"/>
              </a:spcAft>
              <a:buClr>
                <a:schemeClr val="lt2"/>
              </a:buClr>
              <a:buSzPts val="1600"/>
              <a:buFont typeface="Nunito Light"/>
              <a:buChar char="■"/>
            </a:pPr>
            <a:r>
              <a:rPr lang="en" sz="1600"/>
              <a:t>A published lexicon database used for emotion mining.</a:t>
            </a:r>
            <a:endParaRPr sz="1600"/>
          </a:p>
          <a:p>
            <a:pPr indent="-330200" lvl="2" marL="1371600" rtl="0" algn="l">
              <a:spcBef>
                <a:spcPts val="0"/>
              </a:spcBef>
              <a:spcAft>
                <a:spcPts val="0"/>
              </a:spcAft>
              <a:buClr>
                <a:schemeClr val="lt2"/>
              </a:buClr>
              <a:buSzPts val="1600"/>
              <a:buFont typeface="Nunito Light"/>
              <a:buChar char="■"/>
            </a:pPr>
            <a:r>
              <a:rPr lang="en" sz="1600"/>
              <a:t>The study extracted emotions from Twitter(X) posts using NLP.</a:t>
            </a:r>
            <a:endParaRPr sz="1600"/>
          </a:p>
          <a:p>
            <a:pPr indent="-330200" lvl="2" marL="1371600" rtl="0" algn="l">
              <a:spcBef>
                <a:spcPts val="0"/>
              </a:spcBef>
              <a:spcAft>
                <a:spcPts val="0"/>
              </a:spcAft>
              <a:buClr>
                <a:schemeClr val="lt2"/>
              </a:buClr>
              <a:buSzPts val="1600"/>
              <a:buFont typeface="Nunito Light"/>
              <a:buChar char="■"/>
            </a:pPr>
            <a:r>
              <a:rPr lang="en" sz="1600"/>
              <a:t>For each post, the emotion profile created indicating the sequence of emotions in the post.</a:t>
            </a:r>
            <a:endParaRPr sz="1600"/>
          </a:p>
          <a:p>
            <a:pPr indent="0" lvl="0" marL="0" marR="0" rtl="0" algn="l">
              <a:lnSpc>
                <a:spcPct val="100000"/>
              </a:lnSpc>
              <a:spcBef>
                <a:spcPts val="0"/>
              </a:spcBef>
              <a:spcAft>
                <a:spcPts val="0"/>
              </a:spcAft>
              <a:buNone/>
            </a:pPr>
            <a:r>
              <a:t/>
            </a:r>
            <a:endParaRPr sz="1600"/>
          </a:p>
          <a:p>
            <a:pPr indent="0" lvl="0" marL="0" rtl="0" algn="l">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a:p>
          <a:p>
            <a:pPr indent="0" lvl="0" marL="0" rtl="0" algn="l">
              <a:spcBef>
                <a:spcPts val="0"/>
              </a:spcBef>
              <a:spcAft>
                <a:spcPts val="0"/>
              </a:spcAft>
              <a:buNone/>
            </a:pPr>
            <a:r>
              <a:t/>
            </a:r>
            <a:endParaRPr sz="1600"/>
          </a:p>
        </p:txBody>
      </p:sp>
      <p:pic>
        <p:nvPicPr>
          <p:cNvPr id="550" name="Google Shape;550;p44"/>
          <p:cNvPicPr preferRelativeResize="0"/>
          <p:nvPr/>
        </p:nvPicPr>
        <p:blipFill>
          <a:blip r:embed="rId3">
            <a:alphaModFix/>
          </a:blip>
          <a:stretch>
            <a:fillRect/>
          </a:stretch>
        </p:blipFill>
        <p:spPr>
          <a:xfrm>
            <a:off x="1749163" y="3532025"/>
            <a:ext cx="5645679" cy="13878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Project Review Process by Slidesgo">
  <a:themeElements>
    <a:clrScheme name="Simple Light">
      <a:dk1>
        <a:srgbClr val="191919"/>
      </a:dk1>
      <a:lt1>
        <a:srgbClr val="F0EFEF"/>
      </a:lt1>
      <a:dk2>
        <a:srgbClr val="FFFFFF"/>
      </a:dk2>
      <a:lt2>
        <a:srgbClr val="4619BB"/>
      </a:lt2>
      <a:accent1>
        <a:srgbClr val="20124D"/>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