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1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6.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7.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18.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1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20.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1.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22.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2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4.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25.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2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2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2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handoutMasterIdLst>
    <p:handoutMasterId r:id="rId37"/>
  </p:handoutMasterIdLst>
  <p:sldIdLst>
    <p:sldId id="370" r:id="rId2"/>
    <p:sldId id="371" r:id="rId3"/>
    <p:sldId id="372" r:id="rId4"/>
    <p:sldId id="373" r:id="rId5"/>
    <p:sldId id="374" r:id="rId6"/>
    <p:sldId id="375" r:id="rId7"/>
    <p:sldId id="376" r:id="rId8"/>
    <p:sldId id="377" r:id="rId9"/>
    <p:sldId id="379" r:id="rId10"/>
    <p:sldId id="380" r:id="rId11"/>
    <p:sldId id="381" r:id="rId12"/>
    <p:sldId id="387" r:id="rId13"/>
    <p:sldId id="390" r:id="rId14"/>
    <p:sldId id="410" r:id="rId15"/>
    <p:sldId id="411" r:id="rId16"/>
    <p:sldId id="423" r:id="rId17"/>
    <p:sldId id="412" r:id="rId18"/>
    <p:sldId id="417" r:id="rId19"/>
    <p:sldId id="406" r:id="rId20"/>
    <p:sldId id="408" r:id="rId21"/>
    <p:sldId id="422" r:id="rId22"/>
    <p:sldId id="388" r:id="rId23"/>
    <p:sldId id="391" r:id="rId24"/>
    <p:sldId id="416" r:id="rId25"/>
    <p:sldId id="414" r:id="rId26"/>
    <p:sldId id="420" r:id="rId27"/>
    <p:sldId id="421" r:id="rId28"/>
    <p:sldId id="407" r:id="rId29"/>
    <p:sldId id="409" r:id="rId30"/>
    <p:sldId id="419" r:id="rId31"/>
    <p:sldId id="392" r:id="rId32"/>
    <p:sldId id="393" r:id="rId33"/>
    <p:sldId id="394" r:id="rId34"/>
    <p:sldId id="395" r:id="rId35"/>
  </p:sldIdLst>
  <p:sldSz cx="12192000" cy="6858000"/>
  <p:notesSz cx="10234613" cy="70993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7)互聯網理財" id="{63C6D857-F33C-40AC-8F3C-A72696CA90FB}">
          <p14:sldIdLst>
            <p14:sldId id="370"/>
            <p14:sldId id="371"/>
            <p14:sldId id="372"/>
            <p14:sldId id="373"/>
            <p14:sldId id="374"/>
            <p14:sldId id="375"/>
            <p14:sldId id="376"/>
            <p14:sldId id="377"/>
            <p14:sldId id="379"/>
            <p14:sldId id="380"/>
            <p14:sldId id="381"/>
            <p14:sldId id="387"/>
            <p14:sldId id="390"/>
            <p14:sldId id="410"/>
            <p14:sldId id="411"/>
            <p14:sldId id="423"/>
            <p14:sldId id="412"/>
            <p14:sldId id="417"/>
            <p14:sldId id="406"/>
            <p14:sldId id="408"/>
            <p14:sldId id="422"/>
            <p14:sldId id="388"/>
            <p14:sldId id="391"/>
            <p14:sldId id="416"/>
            <p14:sldId id="414"/>
            <p14:sldId id="420"/>
            <p14:sldId id="421"/>
            <p14:sldId id="407"/>
            <p14:sldId id="409"/>
            <p14:sldId id="419"/>
            <p14:sldId id="392"/>
            <p14:sldId id="393"/>
            <p14:sldId id="394"/>
            <p14:sldId id="39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 lastIdx="0" clrIdx="0"/>
  <p:cmAuthor id="2" name="yen lin" initials="yl" lastIdx="2"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淺色樣式 1 - 輔色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淺色樣式 3 - 輔色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淺色樣式 3 - 輔色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深色樣式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淺色樣式 1 - 輔色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淺色樣式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287" autoAdjust="0"/>
    <p:restoredTop sz="85409" autoAdjust="0"/>
  </p:normalViewPr>
  <p:slideViewPr>
    <p:cSldViewPr snapToGrid="0">
      <p:cViewPr varScale="1">
        <p:scale>
          <a:sx n="52" d="100"/>
          <a:sy n="52" d="100"/>
        </p:scale>
        <p:origin x="764" y="48"/>
      </p:cViewPr>
      <p:guideLst>
        <p:guide orient="horz" pos="2160"/>
        <p:guide pos="3840"/>
      </p:guideLst>
    </p:cSldViewPr>
  </p:slideViewPr>
  <p:notesTextViewPr>
    <p:cViewPr>
      <p:scale>
        <a:sx n="1" d="1"/>
        <a:sy n="1" d="1"/>
      </p:scale>
      <p:origin x="0" y="0"/>
    </p:cViewPr>
  </p:notesTextViewPr>
  <p:sorterViewPr>
    <p:cViewPr>
      <p:scale>
        <a:sx n="100" d="100"/>
        <a:sy n="100" d="100"/>
      </p:scale>
      <p:origin x="0" y="3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594A8F19-9C47-495A-A07A-FDF79C3E8C43}"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BF2D9316-5BC5-4517-B29B-EB8671082C63}" type="presOf" srcId="{5FF2D4FE-A551-4F3F-AAC9-90D5FFA8619A}" destId="{565F66ED-5189-46DB-A579-BEA28FE6D986}" srcOrd="0" destOrd="0" presId="urn:microsoft.com/office/officeart/2005/8/layout/hChevron3"/>
    <dgm:cxn modelId="{E13AC2A8-D0EC-480E-9610-745169A0BF8A}" type="presOf" srcId="{53D53256-A754-4BBD-AA8A-3E51EF6B7332}" destId="{371DF444-DDBC-427E-9FEE-DFE4E6239109}" srcOrd="0" destOrd="0" presId="urn:microsoft.com/office/officeart/2005/8/layout/hChevron3"/>
    <dgm:cxn modelId="{4BC2D83B-86C7-4ED7-A5BD-6B11F6250907}"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2179F32-01F5-4EEC-AB21-8030E2A47618}" type="presOf" srcId="{E5406759-0E0F-406F-9A84-B3B904C7ED8A}" destId="{064BFF56-AC47-42BD-B34D-5B486805362B}" srcOrd="0" destOrd="0" presId="urn:microsoft.com/office/officeart/2005/8/layout/hChevron3"/>
    <dgm:cxn modelId="{8BA99D67-9397-4B2F-A74D-0459BE1F2261}" type="presOf" srcId="{252357BE-30EA-49F7-9DBD-B5F30B4F4A9D}" destId="{AFF030F6-8D1D-42AA-8527-70CC9827071F}" srcOrd="0" destOrd="0" presId="urn:microsoft.com/office/officeart/2005/8/layout/hChevron3"/>
    <dgm:cxn modelId="{AA186718-CE92-46A9-8FBD-B1C30A6CFF51}" type="presParOf" srcId="{AFF030F6-8D1D-42AA-8527-70CC9827071F}" destId="{371DF444-DDBC-427E-9FEE-DFE4E6239109}" srcOrd="0" destOrd="0" presId="urn:microsoft.com/office/officeart/2005/8/layout/hChevron3"/>
    <dgm:cxn modelId="{DD2D0EC6-BD5A-4CD7-A4BC-9F166BC24ECE}" type="presParOf" srcId="{AFF030F6-8D1D-42AA-8527-70CC9827071F}" destId="{ADC953D7-9E50-47BF-933D-60204B80E8FB}" srcOrd="1" destOrd="0" presId="urn:microsoft.com/office/officeart/2005/8/layout/hChevron3"/>
    <dgm:cxn modelId="{9EB7C82C-FE41-4FAE-B07B-69B3E6A9B6AF}" type="presParOf" srcId="{AFF030F6-8D1D-42AA-8527-70CC9827071F}" destId="{B6154193-CFF1-422A-A0B1-99E4EAC26EDE}" srcOrd="2" destOrd="0" presId="urn:microsoft.com/office/officeart/2005/8/layout/hChevron3"/>
    <dgm:cxn modelId="{D7A6D569-4351-4972-8FE5-FDB73C9E2475}" type="presParOf" srcId="{AFF030F6-8D1D-42AA-8527-70CC9827071F}" destId="{B0D14E24-9419-4779-91B2-FCCDE3A94F4A}" srcOrd="3" destOrd="0" presId="urn:microsoft.com/office/officeart/2005/8/layout/hChevron3"/>
    <dgm:cxn modelId="{3D1ABC17-975B-43EE-BD61-BF6B65696B4C}" type="presParOf" srcId="{AFF030F6-8D1D-42AA-8527-70CC9827071F}" destId="{565F66ED-5189-46DB-A579-BEA28FE6D986}" srcOrd="4" destOrd="0" presId="urn:microsoft.com/office/officeart/2005/8/layout/hChevron3"/>
    <dgm:cxn modelId="{29721A33-C4A6-4481-BA38-C197EF364A3A}" type="presParOf" srcId="{AFF030F6-8D1D-42AA-8527-70CC9827071F}" destId="{44DDB77A-C1AA-4E0B-AEB0-28CE33DC3A72}" srcOrd="5" destOrd="0" presId="urn:microsoft.com/office/officeart/2005/8/layout/hChevron3"/>
    <dgm:cxn modelId="{BD1DAAEB-A79D-4DB7-8B6B-9BCCCEB834EE}" type="presParOf" srcId="{AFF030F6-8D1D-42AA-8527-70CC9827071F}" destId="{064BFF56-AC47-42BD-B34D-5B486805362B}" srcOrd="6" destOrd="0" presId="urn:microsoft.com/office/officeart/2005/8/layout/hChevron3"/>
    <dgm:cxn modelId="{B2BFC051-23AA-4ED9-AD38-B781BBA54FCA}" type="presParOf" srcId="{AFF030F6-8D1D-42AA-8527-70CC9827071F}" destId="{8DF100ED-F598-4A70-9976-F40741CCFAC7}" srcOrd="7" destOrd="0" presId="urn:microsoft.com/office/officeart/2005/8/layout/hChevron3"/>
    <dgm:cxn modelId="{17047C35-DBA3-4D9B-928E-D3A440EA413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3580C51-091C-41ED-92CA-ED990A74CCFE}" type="doc">
      <dgm:prSet loTypeId="urn:microsoft.com/office/officeart/2005/8/layout/hProcess9" loCatId="process" qsTypeId="urn:microsoft.com/office/officeart/2005/8/quickstyle/simple1" qsCatId="simple" csTypeId="urn:microsoft.com/office/officeart/2005/8/colors/accent3_1" csCatId="accent3" phldr="1"/>
      <dgm:spPr/>
    </dgm:pt>
    <dgm:pt modelId="{3D8B8CF5-519F-4E77-8EA5-6279AF69094A}">
      <dgm:prSet phldrT="[文字]"/>
      <dgm:spPr/>
      <dgm:t>
        <a:bodyPr/>
        <a:lstStyle/>
        <a:p>
          <a:r>
            <a:rPr lang="zh-TW" altLang="en-US" dirty="0"/>
            <a:t>平台蒐集顧客的</a:t>
          </a:r>
          <a:r>
            <a:rPr lang="zh-TW" altLang="en-US" dirty="0" smtClean="0"/>
            <a:t>資料以及</a:t>
          </a:r>
          <a:r>
            <a:rPr lang="zh-TW" altLang="en-US" dirty="0"/>
            <a:t>喜好風險程度</a:t>
          </a:r>
        </a:p>
      </dgm:t>
    </dgm:pt>
    <dgm:pt modelId="{5B331A00-B0EC-46A3-A0A6-3E72B609DFF5}" type="parTrans" cxnId="{D9F4A35B-F527-4943-BC0F-F603745B2561}">
      <dgm:prSet/>
      <dgm:spPr/>
      <dgm:t>
        <a:bodyPr/>
        <a:lstStyle/>
        <a:p>
          <a:endParaRPr lang="zh-TW" altLang="en-US"/>
        </a:p>
      </dgm:t>
    </dgm:pt>
    <dgm:pt modelId="{BE453236-38F5-4A55-8BD4-4A04BE28E614}" type="sibTrans" cxnId="{D9F4A35B-F527-4943-BC0F-F603745B2561}">
      <dgm:prSet/>
      <dgm:spPr/>
      <dgm:t>
        <a:bodyPr/>
        <a:lstStyle/>
        <a:p>
          <a:endParaRPr lang="zh-TW" altLang="en-US"/>
        </a:p>
      </dgm:t>
    </dgm:pt>
    <dgm:pt modelId="{B8C4B153-4E06-42C9-BE64-453DD5AA111B}">
      <dgm:prSet/>
      <dgm:spPr/>
      <dgm:t>
        <a:bodyPr/>
        <a:lstStyle/>
        <a:p>
          <a:r>
            <a:rPr lang="zh-TW" altLang="en-US" dirty="0"/>
            <a:t>將蒐集到的資料進行分析</a:t>
          </a:r>
          <a:endParaRPr lang="en-US" altLang="zh-TW" dirty="0"/>
        </a:p>
      </dgm:t>
    </dgm:pt>
    <dgm:pt modelId="{27F9CB2D-3DE4-4D79-B1EA-D638917E0B30}" type="parTrans" cxnId="{923F40AA-B770-4A5B-A2AF-85DE6FC146A3}">
      <dgm:prSet/>
      <dgm:spPr/>
      <dgm:t>
        <a:bodyPr/>
        <a:lstStyle/>
        <a:p>
          <a:endParaRPr lang="zh-TW" altLang="en-US"/>
        </a:p>
      </dgm:t>
    </dgm:pt>
    <dgm:pt modelId="{FDF6B0B7-F8EE-4B07-BB39-FB07AE69E512}" type="sibTrans" cxnId="{923F40AA-B770-4A5B-A2AF-85DE6FC146A3}">
      <dgm:prSet/>
      <dgm:spPr/>
      <dgm:t>
        <a:bodyPr/>
        <a:lstStyle/>
        <a:p>
          <a:endParaRPr lang="zh-TW" altLang="en-US"/>
        </a:p>
      </dgm:t>
    </dgm:pt>
    <dgm:pt modelId="{381341F6-C01B-4B05-A730-F3FFA6B7FF8F}">
      <dgm:prSet/>
      <dgm:spPr/>
      <dgm:t>
        <a:bodyPr/>
        <a:lstStyle/>
        <a:p>
          <a:r>
            <a:rPr lang="zh-TW" altLang="en-US" dirty="0"/>
            <a:t>搭配現有的理財產品分析</a:t>
          </a:r>
          <a:endParaRPr lang="en-US" altLang="zh-TW" dirty="0"/>
        </a:p>
      </dgm:t>
    </dgm:pt>
    <dgm:pt modelId="{7721F8D8-0FB6-4BCA-8BB7-8348A0431F9B}" type="parTrans" cxnId="{A4FDB081-0AAB-4F59-8C9F-C7B6EF322081}">
      <dgm:prSet/>
      <dgm:spPr/>
      <dgm:t>
        <a:bodyPr/>
        <a:lstStyle/>
        <a:p>
          <a:endParaRPr lang="zh-TW" altLang="en-US"/>
        </a:p>
      </dgm:t>
    </dgm:pt>
    <dgm:pt modelId="{5D0536AF-5C75-4964-9DD3-77AC69EC13E0}" type="sibTrans" cxnId="{A4FDB081-0AAB-4F59-8C9F-C7B6EF322081}">
      <dgm:prSet/>
      <dgm:spPr/>
      <dgm:t>
        <a:bodyPr/>
        <a:lstStyle/>
        <a:p>
          <a:endParaRPr lang="zh-TW" altLang="en-US"/>
        </a:p>
      </dgm:t>
    </dgm:pt>
    <dgm:pt modelId="{2E9D1C54-EA6B-482C-995B-EBF6F5F3B4AA}">
      <dgm:prSet/>
      <dgm:spPr/>
      <dgm:t>
        <a:bodyPr/>
        <a:lstStyle/>
        <a:p>
          <a:r>
            <a:rPr lang="zh-TW" altLang="en-US" dirty="0"/>
            <a:t>找出最適合每一位顧客的投資理財方式</a:t>
          </a:r>
        </a:p>
      </dgm:t>
    </dgm:pt>
    <dgm:pt modelId="{A69A6B45-171F-490C-BDEA-7BE1A4FC9815}" type="parTrans" cxnId="{615475AB-8106-46D1-A13F-53212D6741E6}">
      <dgm:prSet/>
      <dgm:spPr/>
      <dgm:t>
        <a:bodyPr/>
        <a:lstStyle/>
        <a:p>
          <a:endParaRPr lang="zh-TW" altLang="en-US"/>
        </a:p>
      </dgm:t>
    </dgm:pt>
    <dgm:pt modelId="{4DE37E6E-FB2E-48EB-87FA-DB099954DEDC}" type="sibTrans" cxnId="{615475AB-8106-46D1-A13F-53212D6741E6}">
      <dgm:prSet/>
      <dgm:spPr/>
      <dgm:t>
        <a:bodyPr/>
        <a:lstStyle/>
        <a:p>
          <a:endParaRPr lang="zh-TW" altLang="en-US"/>
        </a:p>
      </dgm:t>
    </dgm:pt>
    <dgm:pt modelId="{DAB68EB1-E982-45E3-8DA7-985B46472B1A}" type="pres">
      <dgm:prSet presAssocID="{D3580C51-091C-41ED-92CA-ED990A74CCFE}" presName="CompostProcess" presStyleCnt="0">
        <dgm:presLayoutVars>
          <dgm:dir/>
          <dgm:resizeHandles val="exact"/>
        </dgm:presLayoutVars>
      </dgm:prSet>
      <dgm:spPr/>
    </dgm:pt>
    <dgm:pt modelId="{37CD14A9-40D8-4D5C-A9C5-BC2743B9A2DD}" type="pres">
      <dgm:prSet presAssocID="{D3580C51-091C-41ED-92CA-ED990A74CCFE}" presName="arrow" presStyleLbl="bgShp" presStyleIdx="0" presStyleCnt="1"/>
      <dgm:spPr/>
      <dgm:t>
        <a:bodyPr/>
        <a:lstStyle/>
        <a:p>
          <a:endParaRPr lang="zh-TW" altLang="en-US"/>
        </a:p>
      </dgm:t>
    </dgm:pt>
    <dgm:pt modelId="{10DC706A-528C-49CE-9E90-62BA05D1B6B5}" type="pres">
      <dgm:prSet presAssocID="{D3580C51-091C-41ED-92CA-ED990A74CCFE}" presName="linearProcess" presStyleCnt="0"/>
      <dgm:spPr/>
    </dgm:pt>
    <dgm:pt modelId="{966DBF1F-730B-420E-B47C-B14659CDFA59}" type="pres">
      <dgm:prSet presAssocID="{3D8B8CF5-519F-4E77-8EA5-6279AF69094A}" presName="textNode" presStyleLbl="node1" presStyleIdx="0" presStyleCnt="4">
        <dgm:presLayoutVars>
          <dgm:bulletEnabled val="1"/>
        </dgm:presLayoutVars>
      </dgm:prSet>
      <dgm:spPr/>
      <dgm:t>
        <a:bodyPr/>
        <a:lstStyle/>
        <a:p>
          <a:endParaRPr lang="zh-TW" altLang="en-US"/>
        </a:p>
      </dgm:t>
    </dgm:pt>
    <dgm:pt modelId="{8F075FE9-036F-4D0C-9C25-4CF71F84A399}" type="pres">
      <dgm:prSet presAssocID="{BE453236-38F5-4A55-8BD4-4A04BE28E614}" presName="sibTrans" presStyleCnt="0"/>
      <dgm:spPr/>
    </dgm:pt>
    <dgm:pt modelId="{2081B97E-88C0-48E9-9FC1-82E8591A5930}" type="pres">
      <dgm:prSet presAssocID="{B8C4B153-4E06-42C9-BE64-453DD5AA111B}" presName="textNode" presStyleLbl="node1" presStyleIdx="1" presStyleCnt="4">
        <dgm:presLayoutVars>
          <dgm:bulletEnabled val="1"/>
        </dgm:presLayoutVars>
      </dgm:prSet>
      <dgm:spPr/>
      <dgm:t>
        <a:bodyPr/>
        <a:lstStyle/>
        <a:p>
          <a:endParaRPr lang="zh-TW" altLang="en-US"/>
        </a:p>
      </dgm:t>
    </dgm:pt>
    <dgm:pt modelId="{65126818-C9E8-45B0-8799-6EEFE7DF4BF8}" type="pres">
      <dgm:prSet presAssocID="{FDF6B0B7-F8EE-4B07-BB39-FB07AE69E512}" presName="sibTrans" presStyleCnt="0"/>
      <dgm:spPr/>
    </dgm:pt>
    <dgm:pt modelId="{07C889FC-7E07-4BFB-B54C-27E26FE7F73B}" type="pres">
      <dgm:prSet presAssocID="{381341F6-C01B-4B05-A730-F3FFA6B7FF8F}" presName="textNode" presStyleLbl="node1" presStyleIdx="2" presStyleCnt="4">
        <dgm:presLayoutVars>
          <dgm:bulletEnabled val="1"/>
        </dgm:presLayoutVars>
      </dgm:prSet>
      <dgm:spPr/>
      <dgm:t>
        <a:bodyPr/>
        <a:lstStyle/>
        <a:p>
          <a:endParaRPr lang="zh-TW" altLang="en-US"/>
        </a:p>
      </dgm:t>
    </dgm:pt>
    <dgm:pt modelId="{2C057E34-0520-4BD1-BC27-295EE467A728}" type="pres">
      <dgm:prSet presAssocID="{5D0536AF-5C75-4964-9DD3-77AC69EC13E0}" presName="sibTrans" presStyleCnt="0"/>
      <dgm:spPr/>
    </dgm:pt>
    <dgm:pt modelId="{FEF2378A-1BE5-4B10-BEDB-00CC3E182C9F}" type="pres">
      <dgm:prSet presAssocID="{2E9D1C54-EA6B-482C-995B-EBF6F5F3B4AA}" presName="textNode" presStyleLbl="node1" presStyleIdx="3" presStyleCnt="4">
        <dgm:presLayoutVars>
          <dgm:bulletEnabled val="1"/>
        </dgm:presLayoutVars>
      </dgm:prSet>
      <dgm:spPr/>
      <dgm:t>
        <a:bodyPr/>
        <a:lstStyle/>
        <a:p>
          <a:endParaRPr lang="zh-TW" altLang="en-US"/>
        </a:p>
      </dgm:t>
    </dgm:pt>
  </dgm:ptLst>
  <dgm:cxnLst>
    <dgm:cxn modelId="{42ED0FE1-AD39-488E-B7E1-A286223111BE}" type="presOf" srcId="{D3580C51-091C-41ED-92CA-ED990A74CCFE}" destId="{DAB68EB1-E982-45E3-8DA7-985B46472B1A}" srcOrd="0" destOrd="0" presId="urn:microsoft.com/office/officeart/2005/8/layout/hProcess9"/>
    <dgm:cxn modelId="{D9F4A35B-F527-4943-BC0F-F603745B2561}" srcId="{D3580C51-091C-41ED-92CA-ED990A74CCFE}" destId="{3D8B8CF5-519F-4E77-8EA5-6279AF69094A}" srcOrd="0" destOrd="0" parTransId="{5B331A00-B0EC-46A3-A0A6-3E72B609DFF5}" sibTransId="{BE453236-38F5-4A55-8BD4-4A04BE28E614}"/>
    <dgm:cxn modelId="{29BD4072-208C-43EC-A37A-A7EB0CBD9B45}" type="presOf" srcId="{381341F6-C01B-4B05-A730-F3FFA6B7FF8F}" destId="{07C889FC-7E07-4BFB-B54C-27E26FE7F73B}" srcOrd="0" destOrd="0" presId="urn:microsoft.com/office/officeart/2005/8/layout/hProcess9"/>
    <dgm:cxn modelId="{A4FDB081-0AAB-4F59-8C9F-C7B6EF322081}" srcId="{D3580C51-091C-41ED-92CA-ED990A74CCFE}" destId="{381341F6-C01B-4B05-A730-F3FFA6B7FF8F}" srcOrd="2" destOrd="0" parTransId="{7721F8D8-0FB6-4BCA-8BB7-8348A0431F9B}" sibTransId="{5D0536AF-5C75-4964-9DD3-77AC69EC13E0}"/>
    <dgm:cxn modelId="{923F40AA-B770-4A5B-A2AF-85DE6FC146A3}" srcId="{D3580C51-091C-41ED-92CA-ED990A74CCFE}" destId="{B8C4B153-4E06-42C9-BE64-453DD5AA111B}" srcOrd="1" destOrd="0" parTransId="{27F9CB2D-3DE4-4D79-B1EA-D638917E0B30}" sibTransId="{FDF6B0B7-F8EE-4B07-BB39-FB07AE69E512}"/>
    <dgm:cxn modelId="{615475AB-8106-46D1-A13F-53212D6741E6}" srcId="{D3580C51-091C-41ED-92CA-ED990A74CCFE}" destId="{2E9D1C54-EA6B-482C-995B-EBF6F5F3B4AA}" srcOrd="3" destOrd="0" parTransId="{A69A6B45-171F-490C-BDEA-7BE1A4FC9815}" sibTransId="{4DE37E6E-FB2E-48EB-87FA-DB099954DEDC}"/>
    <dgm:cxn modelId="{F93B5384-0612-44F3-9DE2-DF7E601ECF55}" type="presOf" srcId="{B8C4B153-4E06-42C9-BE64-453DD5AA111B}" destId="{2081B97E-88C0-48E9-9FC1-82E8591A5930}" srcOrd="0" destOrd="0" presId="urn:microsoft.com/office/officeart/2005/8/layout/hProcess9"/>
    <dgm:cxn modelId="{AD103E85-2E2E-4D50-BF13-B31A1A9CDD4C}" type="presOf" srcId="{2E9D1C54-EA6B-482C-995B-EBF6F5F3B4AA}" destId="{FEF2378A-1BE5-4B10-BEDB-00CC3E182C9F}" srcOrd="0" destOrd="0" presId="urn:microsoft.com/office/officeart/2005/8/layout/hProcess9"/>
    <dgm:cxn modelId="{0C3A8E4E-9C1A-48D5-A879-7EF312580DE1}" type="presOf" srcId="{3D8B8CF5-519F-4E77-8EA5-6279AF69094A}" destId="{966DBF1F-730B-420E-B47C-B14659CDFA59}" srcOrd="0" destOrd="0" presId="urn:microsoft.com/office/officeart/2005/8/layout/hProcess9"/>
    <dgm:cxn modelId="{DC00BBC0-E1C9-40A7-9F1C-5F914AE73C52}" type="presParOf" srcId="{DAB68EB1-E982-45E3-8DA7-985B46472B1A}" destId="{37CD14A9-40D8-4D5C-A9C5-BC2743B9A2DD}" srcOrd="0" destOrd="0" presId="urn:microsoft.com/office/officeart/2005/8/layout/hProcess9"/>
    <dgm:cxn modelId="{60881849-8F60-4271-A095-145D73D81517}" type="presParOf" srcId="{DAB68EB1-E982-45E3-8DA7-985B46472B1A}" destId="{10DC706A-528C-49CE-9E90-62BA05D1B6B5}" srcOrd="1" destOrd="0" presId="urn:microsoft.com/office/officeart/2005/8/layout/hProcess9"/>
    <dgm:cxn modelId="{5D8EFDB5-65D3-450C-B091-FB5A62C71FA4}" type="presParOf" srcId="{10DC706A-528C-49CE-9E90-62BA05D1B6B5}" destId="{966DBF1F-730B-420E-B47C-B14659CDFA59}" srcOrd="0" destOrd="0" presId="urn:microsoft.com/office/officeart/2005/8/layout/hProcess9"/>
    <dgm:cxn modelId="{ACCEEFF1-7D0E-42FC-8F90-F8AC4E7E1BA3}" type="presParOf" srcId="{10DC706A-528C-49CE-9E90-62BA05D1B6B5}" destId="{8F075FE9-036F-4D0C-9C25-4CF71F84A399}" srcOrd="1" destOrd="0" presId="urn:microsoft.com/office/officeart/2005/8/layout/hProcess9"/>
    <dgm:cxn modelId="{86848A90-7777-438E-9339-78C7B0124125}" type="presParOf" srcId="{10DC706A-528C-49CE-9E90-62BA05D1B6B5}" destId="{2081B97E-88C0-48E9-9FC1-82E8591A5930}" srcOrd="2" destOrd="0" presId="urn:microsoft.com/office/officeart/2005/8/layout/hProcess9"/>
    <dgm:cxn modelId="{453A6326-125D-4DF9-94FE-CEC1BBDDD06D}" type="presParOf" srcId="{10DC706A-528C-49CE-9E90-62BA05D1B6B5}" destId="{65126818-C9E8-45B0-8799-6EEFE7DF4BF8}" srcOrd="3" destOrd="0" presId="urn:microsoft.com/office/officeart/2005/8/layout/hProcess9"/>
    <dgm:cxn modelId="{C0DEE75E-FDBC-42B2-99E4-842CB417AD10}" type="presParOf" srcId="{10DC706A-528C-49CE-9E90-62BA05D1B6B5}" destId="{07C889FC-7E07-4BFB-B54C-27E26FE7F73B}" srcOrd="4" destOrd="0" presId="urn:microsoft.com/office/officeart/2005/8/layout/hProcess9"/>
    <dgm:cxn modelId="{A5CCEEDF-2D52-49DD-9FDC-151F5946CA25}" type="presParOf" srcId="{10DC706A-528C-49CE-9E90-62BA05D1B6B5}" destId="{2C057E34-0520-4BD1-BC27-295EE467A728}" srcOrd="5" destOrd="0" presId="urn:microsoft.com/office/officeart/2005/8/layout/hProcess9"/>
    <dgm:cxn modelId="{21BC3B7F-5E6F-47E8-ACA6-0A0CA86F4A5C}" type="presParOf" srcId="{10DC706A-528C-49CE-9E90-62BA05D1B6B5}" destId="{FEF2378A-1BE5-4B10-BEDB-00CC3E182C9F}" srcOrd="6" destOrd="0" presId="urn:microsoft.com/office/officeart/2005/8/layout/hProcess9"/>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26BC34B-54D8-43A2-8817-906DA48E57B2}" type="presOf" srcId="{E5406759-0E0F-406F-9A84-B3B904C7ED8A}" destId="{064BFF56-AC47-42BD-B34D-5B486805362B}" srcOrd="0" destOrd="0" presId="urn:microsoft.com/office/officeart/2005/8/layout/hChevron3"/>
    <dgm:cxn modelId="{BC2F796C-81F2-4646-B0F0-F5E1C4724668}" type="presOf" srcId="{252357BE-30EA-49F7-9DBD-B5F30B4F4A9D}" destId="{AFF030F6-8D1D-42AA-8527-70CC9827071F}"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4C11E3BC-A9C0-4A1C-B78A-A47DDE698422}"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30D0DB9-AA74-4962-8BB0-91A2847AA851}" type="presOf" srcId="{9E0F2420-2F7C-4BC9-B3B1-41D079D7B9BA}" destId="{B6154193-CFF1-422A-A0B1-99E4EAC26EDE}"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04BA36CC-1CDF-4B44-9BEC-30012FCD8AEF}"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A0713E36-B0AB-478B-9049-ABAF2471938E}" type="presOf" srcId="{53D53256-A754-4BBD-AA8A-3E51EF6B7332}" destId="{371DF444-DDBC-427E-9FEE-DFE4E6239109}" srcOrd="0" destOrd="0" presId="urn:microsoft.com/office/officeart/2005/8/layout/hChevron3"/>
    <dgm:cxn modelId="{CE6771C3-884A-49BD-86A6-95514029327F}" type="presParOf" srcId="{AFF030F6-8D1D-42AA-8527-70CC9827071F}" destId="{371DF444-DDBC-427E-9FEE-DFE4E6239109}" srcOrd="0" destOrd="0" presId="urn:microsoft.com/office/officeart/2005/8/layout/hChevron3"/>
    <dgm:cxn modelId="{7F7482F9-9103-435D-9A0D-0B7DA8C64112}" type="presParOf" srcId="{AFF030F6-8D1D-42AA-8527-70CC9827071F}" destId="{ADC953D7-9E50-47BF-933D-60204B80E8FB}" srcOrd="1" destOrd="0" presId="urn:microsoft.com/office/officeart/2005/8/layout/hChevron3"/>
    <dgm:cxn modelId="{7081F3E2-7E34-4B21-A778-81ED73EB42B8}" type="presParOf" srcId="{AFF030F6-8D1D-42AA-8527-70CC9827071F}" destId="{B6154193-CFF1-422A-A0B1-99E4EAC26EDE}" srcOrd="2" destOrd="0" presId="urn:microsoft.com/office/officeart/2005/8/layout/hChevron3"/>
    <dgm:cxn modelId="{340F7127-E763-4A27-BF98-2B32154FF7CF}" type="presParOf" srcId="{AFF030F6-8D1D-42AA-8527-70CC9827071F}" destId="{B0D14E24-9419-4779-91B2-FCCDE3A94F4A}" srcOrd="3" destOrd="0" presId="urn:microsoft.com/office/officeart/2005/8/layout/hChevron3"/>
    <dgm:cxn modelId="{43F0EB53-A1B9-4E19-9866-020DBDEACD6D}" type="presParOf" srcId="{AFF030F6-8D1D-42AA-8527-70CC9827071F}" destId="{565F66ED-5189-46DB-A579-BEA28FE6D986}" srcOrd="4" destOrd="0" presId="urn:microsoft.com/office/officeart/2005/8/layout/hChevron3"/>
    <dgm:cxn modelId="{417209BD-B5C6-49D8-BE40-88080E4A0FA8}" type="presParOf" srcId="{AFF030F6-8D1D-42AA-8527-70CC9827071F}" destId="{44DDB77A-C1AA-4E0B-AEB0-28CE33DC3A72}" srcOrd="5" destOrd="0" presId="urn:microsoft.com/office/officeart/2005/8/layout/hChevron3"/>
    <dgm:cxn modelId="{FB216E71-D02C-43FD-BDA7-1AF80CC05DF5}" type="presParOf" srcId="{AFF030F6-8D1D-42AA-8527-70CC9827071F}" destId="{064BFF56-AC47-42BD-B34D-5B486805362B}" srcOrd="6" destOrd="0" presId="urn:microsoft.com/office/officeart/2005/8/layout/hChevron3"/>
    <dgm:cxn modelId="{4D462A55-7062-48D3-87BD-F31FC2C30B81}" type="presParOf" srcId="{AFF030F6-8D1D-42AA-8527-70CC9827071F}" destId="{8DF100ED-F598-4A70-9976-F40741CCFAC7}" srcOrd="7" destOrd="0" presId="urn:microsoft.com/office/officeart/2005/8/layout/hChevron3"/>
    <dgm:cxn modelId="{ACE5BA0D-A6F9-4268-998E-13EBDE59C3D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447A9307-03C9-4D81-B26C-B024F0488C2E}"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A5A2A419-9E37-4F04-A5C4-FE32FED6C728}" type="presOf" srcId="{E5406759-0E0F-406F-9A84-B3B904C7ED8A}" destId="{064BFF56-AC47-42BD-B34D-5B486805362B}" srcOrd="0" destOrd="0" presId="urn:microsoft.com/office/officeart/2005/8/layout/hChevron3"/>
    <dgm:cxn modelId="{CE73D9B0-7D60-43DA-8D50-677B11F46A08}" type="presOf" srcId="{9E0F2420-2F7C-4BC9-B3B1-41D079D7B9BA}" destId="{B6154193-CFF1-422A-A0B1-99E4EAC26EDE}" srcOrd="0" destOrd="0" presId="urn:microsoft.com/office/officeart/2005/8/layout/hChevron3"/>
    <dgm:cxn modelId="{8542A925-69AA-4E18-8B04-2ACF28E8C3C9}"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2996533A-D889-410B-950A-9B26C8833C15}" type="presOf" srcId="{5FF2D4FE-A551-4F3F-AAC9-90D5FFA8619A}" destId="{565F66ED-5189-46DB-A579-BEA28FE6D986}" srcOrd="0" destOrd="0" presId="urn:microsoft.com/office/officeart/2005/8/layout/hChevron3"/>
    <dgm:cxn modelId="{53D128F6-65A8-4CC3-879F-EFB9C3C5C991}" type="presOf" srcId="{252357BE-30EA-49F7-9DBD-B5F30B4F4A9D}" destId="{AFF030F6-8D1D-42AA-8527-70CC9827071F}" srcOrd="0" destOrd="0" presId="urn:microsoft.com/office/officeart/2005/8/layout/hChevron3"/>
    <dgm:cxn modelId="{46928D64-7F91-4936-9B36-52EB56C20DE8}" type="presParOf" srcId="{AFF030F6-8D1D-42AA-8527-70CC9827071F}" destId="{371DF444-DDBC-427E-9FEE-DFE4E6239109}" srcOrd="0" destOrd="0" presId="urn:microsoft.com/office/officeart/2005/8/layout/hChevron3"/>
    <dgm:cxn modelId="{4D02BF14-5641-4893-976B-513E50A4715D}" type="presParOf" srcId="{AFF030F6-8D1D-42AA-8527-70CC9827071F}" destId="{ADC953D7-9E50-47BF-933D-60204B80E8FB}" srcOrd="1" destOrd="0" presId="urn:microsoft.com/office/officeart/2005/8/layout/hChevron3"/>
    <dgm:cxn modelId="{7B77A64D-B01C-4A1D-88EF-BDDFBE2AC313}" type="presParOf" srcId="{AFF030F6-8D1D-42AA-8527-70CC9827071F}" destId="{B6154193-CFF1-422A-A0B1-99E4EAC26EDE}" srcOrd="2" destOrd="0" presId="urn:microsoft.com/office/officeart/2005/8/layout/hChevron3"/>
    <dgm:cxn modelId="{1C881B65-1700-4069-8085-335245787336}" type="presParOf" srcId="{AFF030F6-8D1D-42AA-8527-70CC9827071F}" destId="{B0D14E24-9419-4779-91B2-FCCDE3A94F4A}" srcOrd="3" destOrd="0" presId="urn:microsoft.com/office/officeart/2005/8/layout/hChevron3"/>
    <dgm:cxn modelId="{9F05EA6B-0461-4F14-80BF-43D06326FA8E}" type="presParOf" srcId="{AFF030F6-8D1D-42AA-8527-70CC9827071F}" destId="{565F66ED-5189-46DB-A579-BEA28FE6D986}" srcOrd="4" destOrd="0" presId="urn:microsoft.com/office/officeart/2005/8/layout/hChevron3"/>
    <dgm:cxn modelId="{808F8602-0D48-459F-AC28-C83B18465693}" type="presParOf" srcId="{AFF030F6-8D1D-42AA-8527-70CC9827071F}" destId="{44DDB77A-C1AA-4E0B-AEB0-28CE33DC3A72}" srcOrd="5" destOrd="0" presId="urn:microsoft.com/office/officeart/2005/8/layout/hChevron3"/>
    <dgm:cxn modelId="{7B9F12C1-6AFD-4564-96B4-E4777E96F07F}" type="presParOf" srcId="{AFF030F6-8D1D-42AA-8527-70CC9827071F}" destId="{064BFF56-AC47-42BD-B34D-5B486805362B}" srcOrd="6" destOrd="0" presId="urn:microsoft.com/office/officeart/2005/8/layout/hChevron3"/>
    <dgm:cxn modelId="{877EEA4A-7188-493B-9450-3089B6E95B20}" type="presParOf" srcId="{AFF030F6-8D1D-42AA-8527-70CC9827071F}" destId="{8DF100ED-F598-4A70-9976-F40741CCFAC7}" srcOrd="7" destOrd="0" presId="urn:microsoft.com/office/officeart/2005/8/layout/hChevron3"/>
    <dgm:cxn modelId="{92C04253-D5DB-43D8-97A3-D1C1472138D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EA69A39-BCEA-4DE5-93E4-A7F122627B4A}"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62CC1568-079C-4BB8-B871-B682B63CCC7C}" type="presOf" srcId="{53D53256-A754-4BBD-AA8A-3E51EF6B7332}" destId="{371DF444-DDBC-427E-9FEE-DFE4E6239109}" srcOrd="0" destOrd="0" presId="urn:microsoft.com/office/officeart/2005/8/layout/hChevron3"/>
    <dgm:cxn modelId="{754ED094-E7C5-409C-9DD8-08D1943174AE}"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3F06C14D-172B-4E8E-A94D-8CCB8A2BD0E7}"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8E360468-96A6-4CF3-A5D9-88404E46A3AF}" type="presOf" srcId="{252357BE-30EA-49F7-9DBD-B5F30B4F4A9D}" destId="{AFF030F6-8D1D-42AA-8527-70CC9827071F}" srcOrd="0" destOrd="0" presId="urn:microsoft.com/office/officeart/2005/8/layout/hChevron3"/>
    <dgm:cxn modelId="{DAB1A16C-0C85-4E90-87E4-E7CED460F5FC}" type="presOf" srcId="{9E0F2420-2F7C-4BC9-B3B1-41D079D7B9BA}" destId="{B6154193-CFF1-422A-A0B1-99E4EAC26EDE}" srcOrd="0" destOrd="0" presId="urn:microsoft.com/office/officeart/2005/8/layout/hChevron3"/>
    <dgm:cxn modelId="{6F4CF71A-2964-4F40-AADE-96E4EC7F9D62}" type="presParOf" srcId="{AFF030F6-8D1D-42AA-8527-70CC9827071F}" destId="{371DF444-DDBC-427E-9FEE-DFE4E6239109}" srcOrd="0" destOrd="0" presId="urn:microsoft.com/office/officeart/2005/8/layout/hChevron3"/>
    <dgm:cxn modelId="{4EE27291-C19F-41D5-892D-3CBAC9A0AFA8}" type="presParOf" srcId="{AFF030F6-8D1D-42AA-8527-70CC9827071F}" destId="{ADC953D7-9E50-47BF-933D-60204B80E8FB}" srcOrd="1" destOrd="0" presId="urn:microsoft.com/office/officeart/2005/8/layout/hChevron3"/>
    <dgm:cxn modelId="{713E803E-2C19-4998-AA89-C702EF227C9A}" type="presParOf" srcId="{AFF030F6-8D1D-42AA-8527-70CC9827071F}" destId="{B6154193-CFF1-422A-A0B1-99E4EAC26EDE}" srcOrd="2" destOrd="0" presId="urn:microsoft.com/office/officeart/2005/8/layout/hChevron3"/>
    <dgm:cxn modelId="{7E9AD543-E0C0-4AAB-998F-39E55338C040}" type="presParOf" srcId="{AFF030F6-8D1D-42AA-8527-70CC9827071F}" destId="{B0D14E24-9419-4779-91B2-FCCDE3A94F4A}" srcOrd="3" destOrd="0" presId="urn:microsoft.com/office/officeart/2005/8/layout/hChevron3"/>
    <dgm:cxn modelId="{75932728-13C9-42CC-88EC-1A98321E0245}" type="presParOf" srcId="{AFF030F6-8D1D-42AA-8527-70CC9827071F}" destId="{565F66ED-5189-46DB-A579-BEA28FE6D986}" srcOrd="4" destOrd="0" presId="urn:microsoft.com/office/officeart/2005/8/layout/hChevron3"/>
    <dgm:cxn modelId="{F7DA4927-68B3-4F5A-A85A-22C1D0500DA4}" type="presParOf" srcId="{AFF030F6-8D1D-42AA-8527-70CC9827071F}" destId="{44DDB77A-C1AA-4E0B-AEB0-28CE33DC3A72}" srcOrd="5" destOrd="0" presId="urn:microsoft.com/office/officeart/2005/8/layout/hChevron3"/>
    <dgm:cxn modelId="{393EC42F-E27C-45A9-9F9B-BE5604AC6999}" type="presParOf" srcId="{AFF030F6-8D1D-42AA-8527-70CC9827071F}" destId="{064BFF56-AC47-42BD-B34D-5B486805362B}" srcOrd="6" destOrd="0" presId="urn:microsoft.com/office/officeart/2005/8/layout/hChevron3"/>
    <dgm:cxn modelId="{08977CC5-EDA9-46A4-95D3-5DC5B74E2266}" type="presParOf" srcId="{AFF030F6-8D1D-42AA-8527-70CC9827071F}" destId="{8DF100ED-F598-4A70-9976-F40741CCFAC7}" srcOrd="7" destOrd="0" presId="urn:microsoft.com/office/officeart/2005/8/layout/hChevron3"/>
    <dgm:cxn modelId="{912BB58A-C8A2-4363-BBEC-1E9182AE731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F5B445B9-7874-408A-B272-DD86B4D4F172}"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0ACDD92-8A0B-4217-B90C-56F0B3E8E05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585E39A7-4196-4463-9B1E-A38A2F753C3E}"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FC3E6E02-DB59-49A4-B78C-FFA9DBB621B0}" type="presOf" srcId="{78C93022-0465-4021-8276-F5832288DE5D}" destId="{C36245D8-3606-4BBC-B44C-508E01E5A8A2}" srcOrd="0" destOrd="0" presId="urn:microsoft.com/office/officeart/2005/8/layout/hChevron3"/>
    <dgm:cxn modelId="{CDC416FB-218B-44F5-90A5-347BBFF21537}" type="presOf" srcId="{53D53256-A754-4BBD-AA8A-3E51EF6B7332}" destId="{371DF444-DDBC-427E-9FEE-DFE4E6239109}" srcOrd="0" destOrd="0" presId="urn:microsoft.com/office/officeart/2005/8/layout/hChevron3"/>
    <dgm:cxn modelId="{02741EFF-5930-4ECF-9381-B135397F0D47}" type="presOf" srcId="{9E0F2420-2F7C-4BC9-B3B1-41D079D7B9BA}" destId="{B6154193-CFF1-422A-A0B1-99E4EAC26EDE}" srcOrd="0" destOrd="0" presId="urn:microsoft.com/office/officeart/2005/8/layout/hChevron3"/>
    <dgm:cxn modelId="{04FA090C-B018-46A1-9B96-73C0BE2A4469}" type="presParOf" srcId="{AFF030F6-8D1D-42AA-8527-70CC9827071F}" destId="{371DF444-DDBC-427E-9FEE-DFE4E6239109}" srcOrd="0" destOrd="0" presId="urn:microsoft.com/office/officeart/2005/8/layout/hChevron3"/>
    <dgm:cxn modelId="{A848004C-6DC7-440C-B677-448444D6B5E2}" type="presParOf" srcId="{AFF030F6-8D1D-42AA-8527-70CC9827071F}" destId="{ADC953D7-9E50-47BF-933D-60204B80E8FB}" srcOrd="1" destOrd="0" presId="urn:microsoft.com/office/officeart/2005/8/layout/hChevron3"/>
    <dgm:cxn modelId="{6C3D7A9D-E0C4-4531-8E3C-C295B1289097}" type="presParOf" srcId="{AFF030F6-8D1D-42AA-8527-70CC9827071F}" destId="{B6154193-CFF1-422A-A0B1-99E4EAC26EDE}" srcOrd="2" destOrd="0" presId="urn:microsoft.com/office/officeart/2005/8/layout/hChevron3"/>
    <dgm:cxn modelId="{84822D67-D180-49F4-ADE9-BE4503C519DA}" type="presParOf" srcId="{AFF030F6-8D1D-42AA-8527-70CC9827071F}" destId="{B0D14E24-9419-4779-91B2-FCCDE3A94F4A}" srcOrd="3" destOrd="0" presId="urn:microsoft.com/office/officeart/2005/8/layout/hChevron3"/>
    <dgm:cxn modelId="{E25867E5-2298-49FD-B19A-07A50A34D01C}" type="presParOf" srcId="{AFF030F6-8D1D-42AA-8527-70CC9827071F}" destId="{565F66ED-5189-46DB-A579-BEA28FE6D986}" srcOrd="4" destOrd="0" presId="urn:microsoft.com/office/officeart/2005/8/layout/hChevron3"/>
    <dgm:cxn modelId="{562C7CAA-760A-49DF-B24F-722AD2E7FEF0}" type="presParOf" srcId="{AFF030F6-8D1D-42AA-8527-70CC9827071F}" destId="{44DDB77A-C1AA-4E0B-AEB0-28CE33DC3A72}" srcOrd="5" destOrd="0" presId="urn:microsoft.com/office/officeart/2005/8/layout/hChevron3"/>
    <dgm:cxn modelId="{B2083BF0-FF37-4FC3-9F58-B2E5AA7A46F3}" type="presParOf" srcId="{AFF030F6-8D1D-42AA-8527-70CC9827071F}" destId="{064BFF56-AC47-42BD-B34D-5B486805362B}" srcOrd="6" destOrd="0" presId="urn:microsoft.com/office/officeart/2005/8/layout/hChevron3"/>
    <dgm:cxn modelId="{CE5D4D0D-4273-4FEC-B5CD-4D814AE5786A}" type="presParOf" srcId="{AFF030F6-8D1D-42AA-8527-70CC9827071F}" destId="{8DF100ED-F598-4A70-9976-F40741CCFAC7}" srcOrd="7" destOrd="0" presId="urn:microsoft.com/office/officeart/2005/8/layout/hChevron3"/>
    <dgm:cxn modelId="{34507B9B-F8A2-4916-919F-B2FA15DF44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F1F0B021-EF64-4A00-9EFB-D6A777ED4570}" type="presOf" srcId="{53D53256-A754-4BBD-AA8A-3E51EF6B7332}" destId="{371DF444-DDBC-427E-9FEE-DFE4E6239109}" srcOrd="0" destOrd="0" presId="urn:microsoft.com/office/officeart/2005/8/layout/hChevron3"/>
    <dgm:cxn modelId="{0CEADC79-ABA7-4A20-A617-D254D145A67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EC07DF4-DF4D-4765-93C6-F6D76CE5D6E7}"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11CE85A-BCAA-4F54-B6CC-BCA64FBBE30C}" type="presOf" srcId="{9E0F2420-2F7C-4BC9-B3B1-41D079D7B9BA}" destId="{B6154193-CFF1-422A-A0B1-99E4EAC26EDE}" srcOrd="0" destOrd="0" presId="urn:microsoft.com/office/officeart/2005/8/layout/hChevron3"/>
    <dgm:cxn modelId="{FF14D6E6-C48F-484D-B465-764B916E3A32}" type="presOf" srcId="{78C93022-0465-4021-8276-F5832288DE5D}" destId="{C36245D8-3606-4BBC-B44C-508E01E5A8A2}" srcOrd="0" destOrd="0" presId="urn:microsoft.com/office/officeart/2005/8/layout/hChevron3"/>
    <dgm:cxn modelId="{948A3124-42BD-494E-BA06-A2CA7EDB2C56}" type="presOf" srcId="{E5406759-0E0F-406F-9A84-B3B904C7ED8A}" destId="{064BFF56-AC47-42BD-B34D-5B486805362B}" srcOrd="0" destOrd="0" presId="urn:microsoft.com/office/officeart/2005/8/layout/hChevron3"/>
    <dgm:cxn modelId="{FFDBCB40-91BC-4628-9361-72A5787E6D38}" type="presParOf" srcId="{AFF030F6-8D1D-42AA-8527-70CC9827071F}" destId="{371DF444-DDBC-427E-9FEE-DFE4E6239109}" srcOrd="0" destOrd="0" presId="urn:microsoft.com/office/officeart/2005/8/layout/hChevron3"/>
    <dgm:cxn modelId="{D4370B12-DD0C-4F4C-B613-2FB37E3F34D8}" type="presParOf" srcId="{AFF030F6-8D1D-42AA-8527-70CC9827071F}" destId="{ADC953D7-9E50-47BF-933D-60204B80E8FB}" srcOrd="1" destOrd="0" presId="urn:microsoft.com/office/officeart/2005/8/layout/hChevron3"/>
    <dgm:cxn modelId="{5ED730D5-5D02-46AE-B580-A0DFECB78E4E}" type="presParOf" srcId="{AFF030F6-8D1D-42AA-8527-70CC9827071F}" destId="{B6154193-CFF1-422A-A0B1-99E4EAC26EDE}" srcOrd="2" destOrd="0" presId="urn:microsoft.com/office/officeart/2005/8/layout/hChevron3"/>
    <dgm:cxn modelId="{EDB7240C-FF18-490A-ACA9-9B8320FFD06B}" type="presParOf" srcId="{AFF030F6-8D1D-42AA-8527-70CC9827071F}" destId="{B0D14E24-9419-4779-91B2-FCCDE3A94F4A}" srcOrd="3" destOrd="0" presId="urn:microsoft.com/office/officeart/2005/8/layout/hChevron3"/>
    <dgm:cxn modelId="{38C2F013-1CEA-45D1-9D8A-BBF7B6AB76E2}" type="presParOf" srcId="{AFF030F6-8D1D-42AA-8527-70CC9827071F}" destId="{565F66ED-5189-46DB-A579-BEA28FE6D986}" srcOrd="4" destOrd="0" presId="urn:microsoft.com/office/officeart/2005/8/layout/hChevron3"/>
    <dgm:cxn modelId="{3B287543-D3D1-4DAD-B920-2B2938F1DB84}" type="presParOf" srcId="{AFF030F6-8D1D-42AA-8527-70CC9827071F}" destId="{44DDB77A-C1AA-4E0B-AEB0-28CE33DC3A72}" srcOrd="5" destOrd="0" presId="urn:microsoft.com/office/officeart/2005/8/layout/hChevron3"/>
    <dgm:cxn modelId="{2A70F533-7868-4DFA-A38D-4CBA58133485}" type="presParOf" srcId="{AFF030F6-8D1D-42AA-8527-70CC9827071F}" destId="{064BFF56-AC47-42BD-B34D-5B486805362B}" srcOrd="6" destOrd="0" presId="urn:microsoft.com/office/officeart/2005/8/layout/hChevron3"/>
    <dgm:cxn modelId="{2EF59885-EEFF-4754-8CEC-008FD9208FBB}" type="presParOf" srcId="{AFF030F6-8D1D-42AA-8527-70CC9827071F}" destId="{8DF100ED-F598-4A70-9976-F40741CCFAC7}" srcOrd="7" destOrd="0" presId="urn:microsoft.com/office/officeart/2005/8/layout/hChevron3"/>
    <dgm:cxn modelId="{6AD0D770-5FCB-437B-99C5-BA9DCD8A6EC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102BCC1-CEC7-40C4-9029-A4BDC05E410F}" type="presOf" srcId="{5FF2D4FE-A551-4F3F-AAC9-90D5FFA8619A}" destId="{565F66ED-5189-46DB-A579-BEA28FE6D986}" srcOrd="0" destOrd="0" presId="urn:microsoft.com/office/officeart/2005/8/layout/hChevron3"/>
    <dgm:cxn modelId="{D1075D73-C760-4AF6-816B-1BE1AAE17C09}" type="presOf" srcId="{252357BE-30EA-49F7-9DBD-B5F30B4F4A9D}" destId="{AFF030F6-8D1D-42AA-8527-70CC9827071F}" srcOrd="0" destOrd="0" presId="urn:microsoft.com/office/officeart/2005/8/layout/hChevron3"/>
    <dgm:cxn modelId="{50CB07C0-EB5A-4E7E-AE89-5CC3A3564923}"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FFA97C47-C6C5-479E-B6FA-3FD0615900C9}" type="presOf" srcId="{53D53256-A754-4BBD-AA8A-3E51EF6B7332}" destId="{371DF444-DDBC-427E-9FEE-DFE4E6239109}" srcOrd="0" destOrd="0" presId="urn:microsoft.com/office/officeart/2005/8/layout/hChevron3"/>
    <dgm:cxn modelId="{EC8276C5-1960-4BF3-98C9-E6EC3DA9F128}" type="presOf" srcId="{E5406759-0E0F-406F-9A84-B3B904C7ED8A}" destId="{064BFF56-AC47-42BD-B34D-5B486805362B}"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C5C6F82E-BFB5-473F-A3D1-2C5413F8D111}"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A0A20729-1E35-4265-A765-524A53A2A65E}" type="presParOf" srcId="{AFF030F6-8D1D-42AA-8527-70CC9827071F}" destId="{371DF444-DDBC-427E-9FEE-DFE4E6239109}" srcOrd="0" destOrd="0" presId="urn:microsoft.com/office/officeart/2005/8/layout/hChevron3"/>
    <dgm:cxn modelId="{40AAC551-E153-46D6-91BD-CC2A8BA2D699}" type="presParOf" srcId="{AFF030F6-8D1D-42AA-8527-70CC9827071F}" destId="{ADC953D7-9E50-47BF-933D-60204B80E8FB}" srcOrd="1" destOrd="0" presId="urn:microsoft.com/office/officeart/2005/8/layout/hChevron3"/>
    <dgm:cxn modelId="{E83C60C9-6E7A-47E4-82ED-191A76E4F340}" type="presParOf" srcId="{AFF030F6-8D1D-42AA-8527-70CC9827071F}" destId="{B6154193-CFF1-422A-A0B1-99E4EAC26EDE}" srcOrd="2" destOrd="0" presId="urn:microsoft.com/office/officeart/2005/8/layout/hChevron3"/>
    <dgm:cxn modelId="{CD80FC23-2363-4440-9D00-80EF73987676}" type="presParOf" srcId="{AFF030F6-8D1D-42AA-8527-70CC9827071F}" destId="{B0D14E24-9419-4779-91B2-FCCDE3A94F4A}" srcOrd="3" destOrd="0" presId="urn:microsoft.com/office/officeart/2005/8/layout/hChevron3"/>
    <dgm:cxn modelId="{979A6449-A638-4B16-9C74-B3AB9C8BEB22}" type="presParOf" srcId="{AFF030F6-8D1D-42AA-8527-70CC9827071F}" destId="{565F66ED-5189-46DB-A579-BEA28FE6D986}" srcOrd="4" destOrd="0" presId="urn:microsoft.com/office/officeart/2005/8/layout/hChevron3"/>
    <dgm:cxn modelId="{30BDADB0-CE45-47B6-9AB1-570B16465A74}" type="presParOf" srcId="{AFF030F6-8D1D-42AA-8527-70CC9827071F}" destId="{44DDB77A-C1AA-4E0B-AEB0-28CE33DC3A72}" srcOrd="5" destOrd="0" presId="urn:microsoft.com/office/officeart/2005/8/layout/hChevron3"/>
    <dgm:cxn modelId="{9D4322D3-DBE6-4393-9EE3-21E42BD0E979}" type="presParOf" srcId="{AFF030F6-8D1D-42AA-8527-70CC9827071F}" destId="{064BFF56-AC47-42BD-B34D-5B486805362B}" srcOrd="6" destOrd="0" presId="urn:microsoft.com/office/officeart/2005/8/layout/hChevron3"/>
    <dgm:cxn modelId="{E9FFCDC8-E688-43D4-A4F8-9CB7191187F4}" type="presParOf" srcId="{AFF030F6-8D1D-42AA-8527-70CC9827071F}" destId="{8DF100ED-F598-4A70-9976-F40741CCFAC7}" srcOrd="7" destOrd="0" presId="urn:microsoft.com/office/officeart/2005/8/layout/hChevron3"/>
    <dgm:cxn modelId="{67E16D47-607D-4C8C-B1D6-8FBF9D62F77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A4EEAECC-24F2-4333-9227-CBB08CD7CCB9}"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4C597A2-FAFC-48F7-BC89-3A5BF9AD253D}" type="presOf" srcId="{53D53256-A754-4BBD-AA8A-3E51EF6B7332}" destId="{371DF444-DDBC-427E-9FEE-DFE4E6239109}" srcOrd="0" destOrd="0" presId="urn:microsoft.com/office/officeart/2005/8/layout/hChevron3"/>
    <dgm:cxn modelId="{FAB5C868-584A-4142-8947-F242FE25EF8B}" type="presOf" srcId="{5FF2D4FE-A551-4F3F-AAC9-90D5FFA8619A}" destId="{565F66ED-5189-46DB-A579-BEA28FE6D986}" srcOrd="0" destOrd="0" presId="urn:microsoft.com/office/officeart/2005/8/layout/hChevron3"/>
    <dgm:cxn modelId="{6EA95CEC-FE8A-484C-BBD8-397096E5E929}"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1CBEDD6-BA0E-43F5-9154-581E39A09AE3}" type="presOf" srcId="{78C93022-0465-4021-8276-F5832288DE5D}" destId="{C36245D8-3606-4BBC-B44C-508E01E5A8A2}" srcOrd="0" destOrd="0" presId="urn:microsoft.com/office/officeart/2005/8/layout/hChevron3"/>
    <dgm:cxn modelId="{4EC3E905-BDA8-4469-84FA-4E2FA7AE082B}" type="presOf" srcId="{E5406759-0E0F-406F-9A84-B3B904C7ED8A}" destId="{064BFF56-AC47-42BD-B34D-5B486805362B}" srcOrd="0" destOrd="0" presId="urn:microsoft.com/office/officeart/2005/8/layout/hChevron3"/>
    <dgm:cxn modelId="{A18E122B-78BD-4422-A2D2-21E2B5C58BAD}" type="presParOf" srcId="{AFF030F6-8D1D-42AA-8527-70CC9827071F}" destId="{371DF444-DDBC-427E-9FEE-DFE4E6239109}" srcOrd="0" destOrd="0" presId="urn:microsoft.com/office/officeart/2005/8/layout/hChevron3"/>
    <dgm:cxn modelId="{6E1E9E09-F9E7-4F4A-81B9-C585450835D8}" type="presParOf" srcId="{AFF030F6-8D1D-42AA-8527-70CC9827071F}" destId="{ADC953D7-9E50-47BF-933D-60204B80E8FB}" srcOrd="1" destOrd="0" presId="urn:microsoft.com/office/officeart/2005/8/layout/hChevron3"/>
    <dgm:cxn modelId="{48878239-9DCB-413E-A12B-7DB3DF10EF74}" type="presParOf" srcId="{AFF030F6-8D1D-42AA-8527-70CC9827071F}" destId="{B6154193-CFF1-422A-A0B1-99E4EAC26EDE}" srcOrd="2" destOrd="0" presId="urn:microsoft.com/office/officeart/2005/8/layout/hChevron3"/>
    <dgm:cxn modelId="{1842A481-7D28-4AD2-A2C4-C9F5B0EC4E3E}" type="presParOf" srcId="{AFF030F6-8D1D-42AA-8527-70CC9827071F}" destId="{B0D14E24-9419-4779-91B2-FCCDE3A94F4A}" srcOrd="3" destOrd="0" presId="urn:microsoft.com/office/officeart/2005/8/layout/hChevron3"/>
    <dgm:cxn modelId="{13E7FEFB-F3C9-4681-913D-9CDA3A1EDAED}" type="presParOf" srcId="{AFF030F6-8D1D-42AA-8527-70CC9827071F}" destId="{565F66ED-5189-46DB-A579-BEA28FE6D986}" srcOrd="4" destOrd="0" presId="urn:microsoft.com/office/officeart/2005/8/layout/hChevron3"/>
    <dgm:cxn modelId="{455E9879-CDC9-4328-A050-F9F003295FD9}" type="presParOf" srcId="{AFF030F6-8D1D-42AA-8527-70CC9827071F}" destId="{44DDB77A-C1AA-4E0B-AEB0-28CE33DC3A72}" srcOrd="5" destOrd="0" presId="urn:microsoft.com/office/officeart/2005/8/layout/hChevron3"/>
    <dgm:cxn modelId="{A1F87804-5934-4DDF-9BC3-806DD18EF36E}" type="presParOf" srcId="{AFF030F6-8D1D-42AA-8527-70CC9827071F}" destId="{064BFF56-AC47-42BD-B34D-5B486805362B}" srcOrd="6" destOrd="0" presId="urn:microsoft.com/office/officeart/2005/8/layout/hChevron3"/>
    <dgm:cxn modelId="{484C8ADE-7175-45C2-BCB4-A671C6310EBC}" type="presParOf" srcId="{AFF030F6-8D1D-42AA-8527-70CC9827071F}" destId="{8DF100ED-F598-4A70-9976-F40741CCFAC7}" srcOrd="7" destOrd="0" presId="urn:microsoft.com/office/officeart/2005/8/layout/hChevron3"/>
    <dgm:cxn modelId="{32E27D5A-1780-46AE-A193-62133AE1311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2F31191-837D-4368-B7D7-1D4E854CABB9}" type="presOf" srcId="{78C93022-0465-4021-8276-F5832288DE5D}" destId="{C36245D8-3606-4BBC-B44C-508E01E5A8A2}" srcOrd="0" destOrd="0" presId="urn:microsoft.com/office/officeart/2005/8/layout/hChevron3"/>
    <dgm:cxn modelId="{E59616CB-6C2A-4995-BEAB-C969A9C80CF6}" type="presOf" srcId="{252357BE-30EA-49F7-9DBD-B5F30B4F4A9D}" destId="{AFF030F6-8D1D-42AA-8527-70CC9827071F}" srcOrd="0" destOrd="0" presId="urn:microsoft.com/office/officeart/2005/8/layout/hChevron3"/>
    <dgm:cxn modelId="{B1BAB98E-B411-4772-9D21-8E18077EEF28}"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14DCB6FF-2586-4589-8445-1BABC7E33D45}" type="presOf" srcId="{9E0F2420-2F7C-4BC9-B3B1-41D079D7B9BA}" destId="{B6154193-CFF1-422A-A0B1-99E4EAC26EDE}"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AE67100E-8D08-47E9-9120-9B20EDFAD99E}" type="presOf" srcId="{53D53256-A754-4BBD-AA8A-3E51EF6B7332}" destId="{371DF444-DDBC-427E-9FEE-DFE4E6239109}" srcOrd="0" destOrd="0" presId="urn:microsoft.com/office/officeart/2005/8/layout/hChevron3"/>
    <dgm:cxn modelId="{94704710-4665-4290-B329-E17EA6495693}" type="presOf" srcId="{E5406759-0E0F-406F-9A84-B3B904C7ED8A}" destId="{064BFF56-AC47-42BD-B34D-5B486805362B}" srcOrd="0" destOrd="0" presId="urn:microsoft.com/office/officeart/2005/8/layout/hChevron3"/>
    <dgm:cxn modelId="{81BB80A0-0AD6-4A5B-9EA0-7E8B756A22B6}" type="presParOf" srcId="{AFF030F6-8D1D-42AA-8527-70CC9827071F}" destId="{371DF444-DDBC-427E-9FEE-DFE4E6239109}" srcOrd="0" destOrd="0" presId="urn:microsoft.com/office/officeart/2005/8/layout/hChevron3"/>
    <dgm:cxn modelId="{4E233CB1-0566-46D6-A3C0-5A496E0650E9}" type="presParOf" srcId="{AFF030F6-8D1D-42AA-8527-70CC9827071F}" destId="{ADC953D7-9E50-47BF-933D-60204B80E8FB}" srcOrd="1" destOrd="0" presId="urn:microsoft.com/office/officeart/2005/8/layout/hChevron3"/>
    <dgm:cxn modelId="{9F5FCA13-0F7E-4A95-B999-FA793223600A}" type="presParOf" srcId="{AFF030F6-8D1D-42AA-8527-70CC9827071F}" destId="{B6154193-CFF1-422A-A0B1-99E4EAC26EDE}" srcOrd="2" destOrd="0" presId="urn:microsoft.com/office/officeart/2005/8/layout/hChevron3"/>
    <dgm:cxn modelId="{EF8BF9F6-DC6B-4F06-8F1D-89F56FB03778}" type="presParOf" srcId="{AFF030F6-8D1D-42AA-8527-70CC9827071F}" destId="{B0D14E24-9419-4779-91B2-FCCDE3A94F4A}" srcOrd="3" destOrd="0" presId="urn:microsoft.com/office/officeart/2005/8/layout/hChevron3"/>
    <dgm:cxn modelId="{2578ABC1-B184-4360-A096-55B8C9B87A82}" type="presParOf" srcId="{AFF030F6-8D1D-42AA-8527-70CC9827071F}" destId="{565F66ED-5189-46DB-A579-BEA28FE6D986}" srcOrd="4" destOrd="0" presId="urn:microsoft.com/office/officeart/2005/8/layout/hChevron3"/>
    <dgm:cxn modelId="{FC87C0DC-FADE-4DFF-8F57-E52E4A652CA3}" type="presParOf" srcId="{AFF030F6-8D1D-42AA-8527-70CC9827071F}" destId="{44DDB77A-C1AA-4E0B-AEB0-28CE33DC3A72}" srcOrd="5" destOrd="0" presId="urn:microsoft.com/office/officeart/2005/8/layout/hChevron3"/>
    <dgm:cxn modelId="{F7D1A50F-8C57-4D3F-B2F7-EFB37F4DB8E1}" type="presParOf" srcId="{AFF030F6-8D1D-42AA-8527-70CC9827071F}" destId="{064BFF56-AC47-42BD-B34D-5B486805362B}" srcOrd="6" destOrd="0" presId="urn:microsoft.com/office/officeart/2005/8/layout/hChevron3"/>
    <dgm:cxn modelId="{0B1D4B10-5A30-46AF-A48D-7A5B60CBEAD3}" type="presParOf" srcId="{AFF030F6-8D1D-42AA-8527-70CC9827071F}" destId="{8DF100ED-F598-4A70-9976-F40741CCFAC7}" srcOrd="7" destOrd="0" presId="urn:microsoft.com/office/officeart/2005/8/layout/hChevron3"/>
    <dgm:cxn modelId="{DFED4A2B-FF73-4D26-A238-9A6AC6FA231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FB4C6615-BB96-409F-8DCC-0E330A4DEFF0}"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CC3B02AC-A354-4B9E-9334-E7931D3790CE}"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FA5584BD-DCD5-4E87-821B-1DCD83902EFA}"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88FA5F5E-7E82-450B-A898-B8079F769423}" type="presOf" srcId="{9E0F2420-2F7C-4BC9-B3B1-41D079D7B9BA}" destId="{B6154193-CFF1-422A-A0B1-99E4EAC26EDE}" srcOrd="0" destOrd="0" presId="urn:microsoft.com/office/officeart/2005/8/layout/hChevron3"/>
    <dgm:cxn modelId="{3CA3A899-DDFA-455A-BCC9-82063FD07D5F}" type="presOf" srcId="{78C93022-0465-4021-8276-F5832288DE5D}" destId="{C36245D8-3606-4BBC-B44C-508E01E5A8A2}" srcOrd="0" destOrd="0" presId="urn:microsoft.com/office/officeart/2005/8/layout/hChevron3"/>
    <dgm:cxn modelId="{A71B7478-541D-4BC1-9F97-23DE5180F719}" type="presOf" srcId="{53D53256-A754-4BBD-AA8A-3E51EF6B7332}" destId="{371DF444-DDBC-427E-9FEE-DFE4E6239109}" srcOrd="0" destOrd="0" presId="urn:microsoft.com/office/officeart/2005/8/layout/hChevron3"/>
    <dgm:cxn modelId="{0EBE5CFE-F1A4-423B-B9C6-FD1FB4C7E2A7}" type="presParOf" srcId="{AFF030F6-8D1D-42AA-8527-70CC9827071F}" destId="{371DF444-DDBC-427E-9FEE-DFE4E6239109}" srcOrd="0" destOrd="0" presId="urn:microsoft.com/office/officeart/2005/8/layout/hChevron3"/>
    <dgm:cxn modelId="{4EBA7DAE-5BE2-4D78-A283-2F65A1A61B5D}" type="presParOf" srcId="{AFF030F6-8D1D-42AA-8527-70CC9827071F}" destId="{ADC953D7-9E50-47BF-933D-60204B80E8FB}" srcOrd="1" destOrd="0" presId="urn:microsoft.com/office/officeart/2005/8/layout/hChevron3"/>
    <dgm:cxn modelId="{E27F0E38-EF2D-4C57-82AA-1942F0421198}" type="presParOf" srcId="{AFF030F6-8D1D-42AA-8527-70CC9827071F}" destId="{B6154193-CFF1-422A-A0B1-99E4EAC26EDE}" srcOrd="2" destOrd="0" presId="urn:microsoft.com/office/officeart/2005/8/layout/hChevron3"/>
    <dgm:cxn modelId="{E69A1614-4E25-4A05-A2B8-E1B8056D8DB3}" type="presParOf" srcId="{AFF030F6-8D1D-42AA-8527-70CC9827071F}" destId="{B0D14E24-9419-4779-91B2-FCCDE3A94F4A}" srcOrd="3" destOrd="0" presId="urn:microsoft.com/office/officeart/2005/8/layout/hChevron3"/>
    <dgm:cxn modelId="{A31F2F2E-E8B6-4B25-A092-F75EC8434557}" type="presParOf" srcId="{AFF030F6-8D1D-42AA-8527-70CC9827071F}" destId="{565F66ED-5189-46DB-A579-BEA28FE6D986}" srcOrd="4" destOrd="0" presId="urn:microsoft.com/office/officeart/2005/8/layout/hChevron3"/>
    <dgm:cxn modelId="{A19F894F-C777-4085-911E-C4238D171238}" type="presParOf" srcId="{AFF030F6-8D1D-42AA-8527-70CC9827071F}" destId="{44DDB77A-C1AA-4E0B-AEB0-28CE33DC3A72}" srcOrd="5" destOrd="0" presId="urn:microsoft.com/office/officeart/2005/8/layout/hChevron3"/>
    <dgm:cxn modelId="{FC486007-432B-46B6-8B21-F7E95BC583F7}" type="presParOf" srcId="{AFF030F6-8D1D-42AA-8527-70CC9827071F}" destId="{064BFF56-AC47-42BD-B34D-5B486805362B}" srcOrd="6" destOrd="0" presId="urn:microsoft.com/office/officeart/2005/8/layout/hChevron3"/>
    <dgm:cxn modelId="{1CF6FBCB-2493-4FE6-8CBD-DA9272AC0C23}" type="presParOf" srcId="{AFF030F6-8D1D-42AA-8527-70CC9827071F}" destId="{8DF100ED-F598-4A70-9976-F40741CCFAC7}" srcOrd="7" destOrd="0" presId="urn:microsoft.com/office/officeart/2005/8/layout/hChevron3"/>
    <dgm:cxn modelId="{A474C61A-C8A5-44F1-93FC-1814BE320D9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C02DC58-CD5F-4FBF-A364-D6515D5A8FB6}" type="presOf" srcId="{E5406759-0E0F-406F-9A84-B3B904C7ED8A}" destId="{064BFF56-AC47-42BD-B34D-5B486805362B}" srcOrd="0" destOrd="0" presId="urn:microsoft.com/office/officeart/2005/8/layout/hChevron3"/>
    <dgm:cxn modelId="{E2CB7E76-DC68-48F0-8F3F-7C2CE58110DD}" type="presOf" srcId="{78C93022-0465-4021-8276-F5832288DE5D}" destId="{C36245D8-3606-4BBC-B44C-508E01E5A8A2}"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CFE77C06-EA98-46CA-B4D5-5C3913523817}" type="presOf" srcId="{252357BE-30EA-49F7-9DBD-B5F30B4F4A9D}" destId="{AFF030F6-8D1D-42AA-8527-70CC9827071F}" srcOrd="0" destOrd="0" presId="urn:microsoft.com/office/officeart/2005/8/layout/hChevron3"/>
    <dgm:cxn modelId="{CE00931D-86FF-4C1B-9165-9052470DD6A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DAA02868-F940-441C-AF65-747EE3E78F74}" type="presOf" srcId="{5FF2D4FE-A551-4F3F-AAC9-90D5FFA8619A}" destId="{565F66ED-5189-46DB-A579-BEA28FE6D986}" srcOrd="0" destOrd="0" presId="urn:microsoft.com/office/officeart/2005/8/layout/hChevron3"/>
    <dgm:cxn modelId="{CAF68F07-CC90-4754-8DFB-ED8D71964289}" type="presOf" srcId="{9E0F2420-2F7C-4BC9-B3B1-41D079D7B9BA}" destId="{B6154193-CFF1-422A-A0B1-99E4EAC26EDE}" srcOrd="0" destOrd="0" presId="urn:microsoft.com/office/officeart/2005/8/layout/hChevron3"/>
    <dgm:cxn modelId="{2D4E0C19-7C40-4920-AA4F-E6530402AE6C}" type="presParOf" srcId="{AFF030F6-8D1D-42AA-8527-70CC9827071F}" destId="{371DF444-DDBC-427E-9FEE-DFE4E6239109}" srcOrd="0" destOrd="0" presId="urn:microsoft.com/office/officeart/2005/8/layout/hChevron3"/>
    <dgm:cxn modelId="{A90DE258-6257-48D0-850E-76EDAB94AF84}" type="presParOf" srcId="{AFF030F6-8D1D-42AA-8527-70CC9827071F}" destId="{ADC953D7-9E50-47BF-933D-60204B80E8FB}" srcOrd="1" destOrd="0" presId="urn:microsoft.com/office/officeart/2005/8/layout/hChevron3"/>
    <dgm:cxn modelId="{AAC466E7-FAB4-4D97-BEAA-F7E3D889000B}" type="presParOf" srcId="{AFF030F6-8D1D-42AA-8527-70CC9827071F}" destId="{B6154193-CFF1-422A-A0B1-99E4EAC26EDE}" srcOrd="2" destOrd="0" presId="urn:microsoft.com/office/officeart/2005/8/layout/hChevron3"/>
    <dgm:cxn modelId="{DB832061-470B-4601-A4A1-44420D0B8304}" type="presParOf" srcId="{AFF030F6-8D1D-42AA-8527-70CC9827071F}" destId="{B0D14E24-9419-4779-91B2-FCCDE3A94F4A}" srcOrd="3" destOrd="0" presId="urn:microsoft.com/office/officeart/2005/8/layout/hChevron3"/>
    <dgm:cxn modelId="{DDF0B622-B597-4DFC-A7F4-55902FBB813D}" type="presParOf" srcId="{AFF030F6-8D1D-42AA-8527-70CC9827071F}" destId="{565F66ED-5189-46DB-A579-BEA28FE6D986}" srcOrd="4" destOrd="0" presId="urn:microsoft.com/office/officeart/2005/8/layout/hChevron3"/>
    <dgm:cxn modelId="{CD11A991-B8A1-4760-BCE7-8F402F6F086D}" type="presParOf" srcId="{AFF030F6-8D1D-42AA-8527-70CC9827071F}" destId="{44DDB77A-C1AA-4E0B-AEB0-28CE33DC3A72}" srcOrd="5" destOrd="0" presId="urn:microsoft.com/office/officeart/2005/8/layout/hChevron3"/>
    <dgm:cxn modelId="{03688A02-00DB-4A41-8A0E-EC7514F35BA0}" type="presParOf" srcId="{AFF030F6-8D1D-42AA-8527-70CC9827071F}" destId="{064BFF56-AC47-42BD-B34D-5B486805362B}" srcOrd="6" destOrd="0" presId="urn:microsoft.com/office/officeart/2005/8/layout/hChevron3"/>
    <dgm:cxn modelId="{12ACE0DB-101A-44A9-9D4D-F797F4A48C98}" type="presParOf" srcId="{AFF030F6-8D1D-42AA-8527-70CC9827071F}" destId="{8DF100ED-F598-4A70-9976-F40741CCFAC7}" srcOrd="7" destOrd="0" presId="urn:microsoft.com/office/officeart/2005/8/layout/hChevron3"/>
    <dgm:cxn modelId="{55E35B5E-D265-4BB2-A037-2C026BE9B1A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5B259EE-6F17-4BED-BC3F-751461AFE1CE}" type="doc">
      <dgm:prSet loTypeId="urn:microsoft.com/office/officeart/2005/8/layout/chevron1" loCatId="process" qsTypeId="urn:microsoft.com/office/officeart/2005/8/quickstyle/simple1" qsCatId="simple" csTypeId="urn:microsoft.com/office/officeart/2005/8/colors/accent4_2" csCatId="accent4" phldr="1"/>
      <dgm:spPr/>
    </dgm:pt>
    <dgm:pt modelId="{74D2D6A5-28DF-4781-8608-2C8AFA4E076B}">
      <dgm:prSet phldrT="[文字]"/>
      <dgm:spPr/>
      <dgm:t>
        <a:bodyPr/>
        <a:lstStyle/>
        <a:p>
          <a:r>
            <a:rPr lang="zh-TW" altLang="en-US" dirty="0" smtClean="0"/>
            <a:t>社群網站蓬勃發展</a:t>
          </a:r>
          <a:endParaRPr lang="en-US" altLang="zh-TW" dirty="0" smtClean="0"/>
        </a:p>
        <a:p>
          <a:r>
            <a:rPr lang="zh-TW" altLang="en-US" dirty="0" smtClean="0"/>
            <a:t>人人理財時代興起</a:t>
          </a:r>
          <a:endParaRPr lang="zh-TW" altLang="en-US" dirty="0"/>
        </a:p>
      </dgm:t>
    </dgm:pt>
    <dgm:pt modelId="{40D5D9B6-CFB8-45B8-8464-597748DB64CA}" type="parTrans" cxnId="{22C0A18F-18C4-465B-9BA2-D9752F08B015}">
      <dgm:prSet/>
      <dgm:spPr/>
      <dgm:t>
        <a:bodyPr/>
        <a:lstStyle/>
        <a:p>
          <a:endParaRPr lang="zh-TW" altLang="en-US"/>
        </a:p>
      </dgm:t>
    </dgm:pt>
    <dgm:pt modelId="{50F2B325-0CAF-4B31-8069-EBB322A20855}" type="sibTrans" cxnId="{22C0A18F-18C4-465B-9BA2-D9752F08B015}">
      <dgm:prSet/>
      <dgm:spPr/>
      <dgm:t>
        <a:bodyPr/>
        <a:lstStyle/>
        <a:p>
          <a:endParaRPr lang="zh-TW" altLang="en-US"/>
        </a:p>
      </dgm:t>
    </dgm:pt>
    <dgm:pt modelId="{C87D9665-7000-4D90-BAE5-5E80B4556F07}">
      <dgm:prSet phldrT="[文字]"/>
      <dgm:spPr/>
      <dgm:t>
        <a:bodyPr/>
        <a:lstStyle/>
        <a:p>
          <a:r>
            <a:rPr lang="zh-TW" altLang="en-US" dirty="0" smtClean="0"/>
            <a:t>許多人利用社群平台發表個人投資的決策與想法</a:t>
          </a:r>
          <a:endParaRPr lang="zh-TW" altLang="en-US" dirty="0"/>
        </a:p>
      </dgm:t>
    </dgm:pt>
    <dgm:pt modelId="{182944AC-F32A-430F-9549-45D7AF795D3D}" type="parTrans" cxnId="{22D288DD-FA3F-482A-9811-72763B15538A}">
      <dgm:prSet/>
      <dgm:spPr/>
      <dgm:t>
        <a:bodyPr/>
        <a:lstStyle/>
        <a:p>
          <a:endParaRPr lang="zh-TW" altLang="en-US"/>
        </a:p>
      </dgm:t>
    </dgm:pt>
    <dgm:pt modelId="{2CA62126-2A06-407F-B4CA-283D6E64C40D}" type="sibTrans" cxnId="{22D288DD-FA3F-482A-9811-72763B15538A}">
      <dgm:prSet/>
      <dgm:spPr/>
      <dgm:t>
        <a:bodyPr/>
        <a:lstStyle/>
        <a:p>
          <a:endParaRPr lang="zh-TW" altLang="en-US"/>
        </a:p>
      </dgm:t>
    </dgm:pt>
    <dgm:pt modelId="{48ACCC13-4D7F-4E36-9278-37CF39B51E55}">
      <dgm:prSet phldrT="[文字]"/>
      <dgm:spPr/>
      <dgm:t>
        <a:bodyPr/>
        <a:lstStyle/>
        <a:p>
          <a:r>
            <a:rPr lang="zh-TW" altLang="en-US" dirty="0" smtClean="0"/>
            <a:t>投資人參考平台上的</a:t>
          </a:r>
          <a:r>
            <a:rPr lang="zh-TW" altLang="en-US" b="1" dirty="0" smtClean="0"/>
            <a:t>高收益率專家</a:t>
          </a:r>
          <a:r>
            <a:rPr lang="zh-TW" altLang="en-US" dirty="0" smtClean="0"/>
            <a:t>來做投資決策</a:t>
          </a:r>
          <a:endParaRPr lang="zh-TW" altLang="en-US" dirty="0"/>
        </a:p>
      </dgm:t>
    </dgm:pt>
    <dgm:pt modelId="{78725159-4A63-4FB2-AC40-7278A25E47AB}" type="parTrans" cxnId="{9551B520-6557-4CA8-8A6B-F3A22D6B04F9}">
      <dgm:prSet/>
      <dgm:spPr/>
      <dgm:t>
        <a:bodyPr/>
        <a:lstStyle/>
        <a:p>
          <a:endParaRPr lang="zh-TW" altLang="en-US"/>
        </a:p>
      </dgm:t>
    </dgm:pt>
    <dgm:pt modelId="{F2067486-9767-4FBC-A2DF-02C381C23351}" type="sibTrans" cxnId="{9551B520-6557-4CA8-8A6B-F3A22D6B04F9}">
      <dgm:prSet/>
      <dgm:spPr/>
      <dgm:t>
        <a:bodyPr/>
        <a:lstStyle/>
        <a:p>
          <a:endParaRPr lang="zh-TW" altLang="en-US"/>
        </a:p>
      </dgm:t>
    </dgm:pt>
    <dgm:pt modelId="{D5A5865C-5721-44E7-8BF2-9195451F9EA7}">
      <dgm:prSet phldrT="[文字]"/>
      <dgm:spPr/>
      <dgm:t>
        <a:bodyPr/>
        <a:lstStyle/>
        <a:p>
          <a:r>
            <a:rPr lang="zh-TW" altLang="en-US" dirty="0" smtClean="0"/>
            <a:t>平台統計過往投資收益率並進行排名</a:t>
          </a:r>
          <a:endParaRPr lang="zh-TW" altLang="en-US" dirty="0"/>
        </a:p>
      </dgm:t>
    </dgm:pt>
    <dgm:pt modelId="{61CD3A1D-3A17-4A62-ABBF-F2095F847F84}" type="parTrans" cxnId="{54359CDD-21BF-49BF-BF3E-0B1F1143F51A}">
      <dgm:prSet/>
      <dgm:spPr/>
      <dgm:t>
        <a:bodyPr/>
        <a:lstStyle/>
        <a:p>
          <a:endParaRPr lang="zh-TW" altLang="en-US"/>
        </a:p>
      </dgm:t>
    </dgm:pt>
    <dgm:pt modelId="{A811311E-B435-4A8A-9303-A18D8BCA4621}" type="sibTrans" cxnId="{54359CDD-21BF-49BF-BF3E-0B1F1143F51A}">
      <dgm:prSet/>
      <dgm:spPr/>
      <dgm:t>
        <a:bodyPr/>
        <a:lstStyle/>
        <a:p>
          <a:endParaRPr lang="zh-TW" altLang="en-US"/>
        </a:p>
      </dgm:t>
    </dgm:pt>
    <dgm:pt modelId="{7DD60AA1-27C9-4370-ADE2-C8BEC83949DB}" type="pres">
      <dgm:prSet presAssocID="{05B259EE-6F17-4BED-BC3F-751461AFE1CE}" presName="Name0" presStyleCnt="0">
        <dgm:presLayoutVars>
          <dgm:dir/>
          <dgm:animLvl val="lvl"/>
          <dgm:resizeHandles val="exact"/>
        </dgm:presLayoutVars>
      </dgm:prSet>
      <dgm:spPr/>
    </dgm:pt>
    <dgm:pt modelId="{209B9FAB-1BE6-40F9-8559-A0BFD77E3C03}" type="pres">
      <dgm:prSet presAssocID="{74D2D6A5-28DF-4781-8608-2C8AFA4E076B}" presName="parTxOnly" presStyleLbl="node1" presStyleIdx="0" presStyleCnt="4">
        <dgm:presLayoutVars>
          <dgm:chMax val="0"/>
          <dgm:chPref val="0"/>
          <dgm:bulletEnabled val="1"/>
        </dgm:presLayoutVars>
      </dgm:prSet>
      <dgm:spPr/>
      <dgm:t>
        <a:bodyPr/>
        <a:lstStyle/>
        <a:p>
          <a:endParaRPr lang="zh-TW" altLang="en-US"/>
        </a:p>
      </dgm:t>
    </dgm:pt>
    <dgm:pt modelId="{154C465C-FA43-4524-AA04-87AAB7288318}" type="pres">
      <dgm:prSet presAssocID="{50F2B325-0CAF-4B31-8069-EBB322A20855}" presName="parTxOnlySpace" presStyleCnt="0"/>
      <dgm:spPr/>
    </dgm:pt>
    <dgm:pt modelId="{0AD47E59-4783-4182-BB10-96018B992DF2}" type="pres">
      <dgm:prSet presAssocID="{C87D9665-7000-4D90-BAE5-5E80B4556F07}" presName="parTxOnly" presStyleLbl="node1" presStyleIdx="1" presStyleCnt="4">
        <dgm:presLayoutVars>
          <dgm:chMax val="0"/>
          <dgm:chPref val="0"/>
          <dgm:bulletEnabled val="1"/>
        </dgm:presLayoutVars>
      </dgm:prSet>
      <dgm:spPr/>
      <dgm:t>
        <a:bodyPr/>
        <a:lstStyle/>
        <a:p>
          <a:endParaRPr lang="zh-TW" altLang="en-US"/>
        </a:p>
      </dgm:t>
    </dgm:pt>
    <dgm:pt modelId="{1BC1E2BA-2DB2-4E78-88A7-14650111AC3A}" type="pres">
      <dgm:prSet presAssocID="{2CA62126-2A06-407F-B4CA-283D6E64C40D}" presName="parTxOnlySpace" presStyleCnt="0"/>
      <dgm:spPr/>
    </dgm:pt>
    <dgm:pt modelId="{5906C12B-EEAD-4DA8-9371-756BE8A58973}" type="pres">
      <dgm:prSet presAssocID="{D5A5865C-5721-44E7-8BF2-9195451F9EA7}" presName="parTxOnly" presStyleLbl="node1" presStyleIdx="2" presStyleCnt="4">
        <dgm:presLayoutVars>
          <dgm:chMax val="0"/>
          <dgm:chPref val="0"/>
          <dgm:bulletEnabled val="1"/>
        </dgm:presLayoutVars>
      </dgm:prSet>
      <dgm:spPr/>
      <dgm:t>
        <a:bodyPr/>
        <a:lstStyle/>
        <a:p>
          <a:endParaRPr lang="zh-TW" altLang="en-US"/>
        </a:p>
      </dgm:t>
    </dgm:pt>
    <dgm:pt modelId="{D9973337-BB60-479F-85D8-9F1D8DF97AEE}" type="pres">
      <dgm:prSet presAssocID="{A811311E-B435-4A8A-9303-A18D8BCA4621}" presName="parTxOnlySpace" presStyleCnt="0"/>
      <dgm:spPr/>
    </dgm:pt>
    <dgm:pt modelId="{049D3807-20F6-4F71-A7A0-CF1C28D49BB3}" type="pres">
      <dgm:prSet presAssocID="{48ACCC13-4D7F-4E36-9278-37CF39B51E55}" presName="parTxOnly" presStyleLbl="node1" presStyleIdx="3" presStyleCnt="4">
        <dgm:presLayoutVars>
          <dgm:chMax val="0"/>
          <dgm:chPref val="0"/>
          <dgm:bulletEnabled val="1"/>
        </dgm:presLayoutVars>
      </dgm:prSet>
      <dgm:spPr/>
      <dgm:t>
        <a:bodyPr/>
        <a:lstStyle/>
        <a:p>
          <a:endParaRPr lang="zh-TW" altLang="en-US"/>
        </a:p>
      </dgm:t>
    </dgm:pt>
  </dgm:ptLst>
  <dgm:cxnLst>
    <dgm:cxn modelId="{D527E916-7BB7-4496-9962-C08F625D15B8}" type="presOf" srcId="{D5A5865C-5721-44E7-8BF2-9195451F9EA7}" destId="{5906C12B-EEAD-4DA8-9371-756BE8A58973}" srcOrd="0" destOrd="0" presId="urn:microsoft.com/office/officeart/2005/8/layout/chevron1"/>
    <dgm:cxn modelId="{22C0A18F-18C4-465B-9BA2-D9752F08B015}" srcId="{05B259EE-6F17-4BED-BC3F-751461AFE1CE}" destId="{74D2D6A5-28DF-4781-8608-2C8AFA4E076B}" srcOrd="0" destOrd="0" parTransId="{40D5D9B6-CFB8-45B8-8464-597748DB64CA}" sibTransId="{50F2B325-0CAF-4B31-8069-EBB322A20855}"/>
    <dgm:cxn modelId="{6354BE7D-B87F-4FF9-9E53-B97CD51F5F59}" type="presOf" srcId="{05B259EE-6F17-4BED-BC3F-751461AFE1CE}" destId="{7DD60AA1-27C9-4370-ADE2-C8BEC83949DB}" srcOrd="0" destOrd="0" presId="urn:microsoft.com/office/officeart/2005/8/layout/chevron1"/>
    <dgm:cxn modelId="{54359CDD-21BF-49BF-BF3E-0B1F1143F51A}" srcId="{05B259EE-6F17-4BED-BC3F-751461AFE1CE}" destId="{D5A5865C-5721-44E7-8BF2-9195451F9EA7}" srcOrd="2" destOrd="0" parTransId="{61CD3A1D-3A17-4A62-ABBF-F2095F847F84}" sibTransId="{A811311E-B435-4A8A-9303-A18D8BCA4621}"/>
    <dgm:cxn modelId="{74B64F04-412D-4CC0-8C89-DED1427C0E84}" type="presOf" srcId="{C87D9665-7000-4D90-BAE5-5E80B4556F07}" destId="{0AD47E59-4783-4182-BB10-96018B992DF2}" srcOrd="0" destOrd="0" presId="urn:microsoft.com/office/officeart/2005/8/layout/chevron1"/>
    <dgm:cxn modelId="{9551B520-6557-4CA8-8A6B-F3A22D6B04F9}" srcId="{05B259EE-6F17-4BED-BC3F-751461AFE1CE}" destId="{48ACCC13-4D7F-4E36-9278-37CF39B51E55}" srcOrd="3" destOrd="0" parTransId="{78725159-4A63-4FB2-AC40-7278A25E47AB}" sibTransId="{F2067486-9767-4FBC-A2DF-02C381C23351}"/>
    <dgm:cxn modelId="{22D288DD-FA3F-482A-9811-72763B15538A}" srcId="{05B259EE-6F17-4BED-BC3F-751461AFE1CE}" destId="{C87D9665-7000-4D90-BAE5-5E80B4556F07}" srcOrd="1" destOrd="0" parTransId="{182944AC-F32A-430F-9549-45D7AF795D3D}" sibTransId="{2CA62126-2A06-407F-B4CA-283D6E64C40D}"/>
    <dgm:cxn modelId="{5CC4F39B-D2D3-45FB-B352-81C0C9875E13}" type="presOf" srcId="{48ACCC13-4D7F-4E36-9278-37CF39B51E55}" destId="{049D3807-20F6-4F71-A7A0-CF1C28D49BB3}" srcOrd="0" destOrd="0" presId="urn:microsoft.com/office/officeart/2005/8/layout/chevron1"/>
    <dgm:cxn modelId="{C886797C-5770-418B-A17F-D8709B0247CE}" type="presOf" srcId="{74D2D6A5-28DF-4781-8608-2C8AFA4E076B}" destId="{209B9FAB-1BE6-40F9-8559-A0BFD77E3C03}" srcOrd="0" destOrd="0" presId="urn:microsoft.com/office/officeart/2005/8/layout/chevron1"/>
    <dgm:cxn modelId="{65682D9F-2017-4AAD-8918-CC0EDC113BAA}" type="presParOf" srcId="{7DD60AA1-27C9-4370-ADE2-C8BEC83949DB}" destId="{209B9FAB-1BE6-40F9-8559-A0BFD77E3C03}" srcOrd="0" destOrd="0" presId="urn:microsoft.com/office/officeart/2005/8/layout/chevron1"/>
    <dgm:cxn modelId="{D1C20F73-0AFC-4559-856C-F23BD8760DBB}" type="presParOf" srcId="{7DD60AA1-27C9-4370-ADE2-C8BEC83949DB}" destId="{154C465C-FA43-4524-AA04-87AAB7288318}" srcOrd="1" destOrd="0" presId="urn:microsoft.com/office/officeart/2005/8/layout/chevron1"/>
    <dgm:cxn modelId="{6D1A64CA-4D56-4474-A5E2-D3C54EDC1EAD}" type="presParOf" srcId="{7DD60AA1-27C9-4370-ADE2-C8BEC83949DB}" destId="{0AD47E59-4783-4182-BB10-96018B992DF2}" srcOrd="2" destOrd="0" presId="urn:microsoft.com/office/officeart/2005/8/layout/chevron1"/>
    <dgm:cxn modelId="{A53BC11F-834D-4723-A5C3-FFED71510C5C}" type="presParOf" srcId="{7DD60AA1-27C9-4370-ADE2-C8BEC83949DB}" destId="{1BC1E2BA-2DB2-4E78-88A7-14650111AC3A}" srcOrd="3" destOrd="0" presId="urn:microsoft.com/office/officeart/2005/8/layout/chevron1"/>
    <dgm:cxn modelId="{CB18093A-6550-4BFE-A913-81661EAA0CEE}" type="presParOf" srcId="{7DD60AA1-27C9-4370-ADE2-C8BEC83949DB}" destId="{5906C12B-EEAD-4DA8-9371-756BE8A58973}" srcOrd="4" destOrd="0" presId="urn:microsoft.com/office/officeart/2005/8/layout/chevron1"/>
    <dgm:cxn modelId="{59F85312-B446-48A8-9BCF-4852409E0394}" type="presParOf" srcId="{7DD60AA1-27C9-4370-ADE2-C8BEC83949DB}" destId="{D9973337-BB60-479F-85D8-9F1D8DF97AEE}" srcOrd="5" destOrd="0" presId="urn:microsoft.com/office/officeart/2005/8/layout/chevron1"/>
    <dgm:cxn modelId="{5577B2F6-8EED-4D53-ACB2-2947FFDB7A45}" type="presParOf" srcId="{7DD60AA1-27C9-4370-ADE2-C8BEC83949DB}" destId="{049D3807-20F6-4F71-A7A0-CF1C28D49BB3}" srcOrd="6" destOrd="0" presId="urn:microsoft.com/office/officeart/2005/8/layout/chevron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476987F-873C-4C07-BC84-579863D66258}" type="presOf" srcId="{9E0F2420-2F7C-4BC9-B3B1-41D079D7B9BA}" destId="{B6154193-CFF1-422A-A0B1-99E4EAC26EDE}" srcOrd="0" destOrd="0" presId="urn:microsoft.com/office/officeart/2005/8/layout/hChevron3"/>
    <dgm:cxn modelId="{F62E5B2E-CADE-432C-A18E-CC1CF8728B9A}"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5356FF6-FC23-49B5-9A65-4D21F6E831E7}" type="presOf" srcId="{E5406759-0E0F-406F-9A84-B3B904C7ED8A}" destId="{064BFF56-AC47-42BD-B34D-5B486805362B}" srcOrd="0" destOrd="0" presId="urn:microsoft.com/office/officeart/2005/8/layout/hChevron3"/>
    <dgm:cxn modelId="{5A52E2B7-F3F7-4FB4-B632-3859A24D914F}" type="presOf" srcId="{5FF2D4FE-A551-4F3F-AAC9-90D5FFA8619A}" destId="{565F66ED-5189-46DB-A579-BEA28FE6D986}" srcOrd="0" destOrd="0" presId="urn:microsoft.com/office/officeart/2005/8/layout/hChevron3"/>
    <dgm:cxn modelId="{8DF60764-42CF-4262-BE35-8E2AA78C6005}"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E3F03C7-D991-42F9-A08E-D44BF90CBC8E}" type="presOf" srcId="{53D53256-A754-4BBD-AA8A-3E51EF6B7332}" destId="{371DF444-DDBC-427E-9FEE-DFE4E6239109}" srcOrd="0" destOrd="0" presId="urn:microsoft.com/office/officeart/2005/8/layout/hChevron3"/>
    <dgm:cxn modelId="{6610CF3B-3B83-4105-8A32-42022D96F276}" type="presParOf" srcId="{AFF030F6-8D1D-42AA-8527-70CC9827071F}" destId="{371DF444-DDBC-427E-9FEE-DFE4E6239109}" srcOrd="0" destOrd="0" presId="urn:microsoft.com/office/officeart/2005/8/layout/hChevron3"/>
    <dgm:cxn modelId="{FCBCD104-1B8A-4E41-9272-D5D00CD311BB}" type="presParOf" srcId="{AFF030F6-8D1D-42AA-8527-70CC9827071F}" destId="{ADC953D7-9E50-47BF-933D-60204B80E8FB}" srcOrd="1" destOrd="0" presId="urn:microsoft.com/office/officeart/2005/8/layout/hChevron3"/>
    <dgm:cxn modelId="{1186E816-D556-45D4-9656-DEFBF918D01D}" type="presParOf" srcId="{AFF030F6-8D1D-42AA-8527-70CC9827071F}" destId="{B6154193-CFF1-422A-A0B1-99E4EAC26EDE}" srcOrd="2" destOrd="0" presId="urn:microsoft.com/office/officeart/2005/8/layout/hChevron3"/>
    <dgm:cxn modelId="{D5057A4A-FC7D-4B9A-A383-4AAB9CF61FA1}" type="presParOf" srcId="{AFF030F6-8D1D-42AA-8527-70CC9827071F}" destId="{B0D14E24-9419-4779-91B2-FCCDE3A94F4A}" srcOrd="3" destOrd="0" presId="urn:microsoft.com/office/officeart/2005/8/layout/hChevron3"/>
    <dgm:cxn modelId="{E705E25B-8757-46FB-8EF9-1CD00B18D993}" type="presParOf" srcId="{AFF030F6-8D1D-42AA-8527-70CC9827071F}" destId="{565F66ED-5189-46DB-A579-BEA28FE6D986}" srcOrd="4" destOrd="0" presId="urn:microsoft.com/office/officeart/2005/8/layout/hChevron3"/>
    <dgm:cxn modelId="{D45E562D-EDCB-423F-BF44-5DD70DB53A37}" type="presParOf" srcId="{AFF030F6-8D1D-42AA-8527-70CC9827071F}" destId="{44DDB77A-C1AA-4E0B-AEB0-28CE33DC3A72}" srcOrd="5" destOrd="0" presId="urn:microsoft.com/office/officeart/2005/8/layout/hChevron3"/>
    <dgm:cxn modelId="{C80F4343-03D7-4FE0-9894-28C101C319C0}" type="presParOf" srcId="{AFF030F6-8D1D-42AA-8527-70CC9827071F}" destId="{064BFF56-AC47-42BD-B34D-5B486805362B}" srcOrd="6" destOrd="0" presId="urn:microsoft.com/office/officeart/2005/8/layout/hChevron3"/>
    <dgm:cxn modelId="{B4FABBE6-89D5-4C4E-B21F-5AF581FFA058}" type="presParOf" srcId="{AFF030F6-8D1D-42AA-8527-70CC9827071F}" destId="{8DF100ED-F598-4A70-9976-F40741CCFAC7}" srcOrd="7" destOrd="0" presId="urn:microsoft.com/office/officeart/2005/8/layout/hChevron3"/>
    <dgm:cxn modelId="{9D03E3CA-47FC-4520-8C2F-9352AB63ED9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tx2">
            <a:lumMod val="25000"/>
            <a:lumOff val="75000"/>
          </a:schemeClr>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C238683-44D4-4F8E-B518-58A5383BB7FF}" type="presOf" srcId="{9E0F2420-2F7C-4BC9-B3B1-41D079D7B9BA}" destId="{B6154193-CFF1-422A-A0B1-99E4EAC26EDE}" srcOrd="0" destOrd="0" presId="urn:microsoft.com/office/officeart/2005/8/layout/hChevron3"/>
    <dgm:cxn modelId="{122CB9D6-32F5-4C95-8E7F-A354F6E0969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25AF9E69-9367-4B9D-A4DD-F2C82A8B1CBA}"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0CCBD85E-C9FE-40FC-A52A-580EE8811316}" type="presOf" srcId="{252357BE-30EA-49F7-9DBD-B5F30B4F4A9D}" destId="{AFF030F6-8D1D-42AA-8527-70CC9827071F}" srcOrd="0" destOrd="0" presId="urn:microsoft.com/office/officeart/2005/8/layout/hChevron3"/>
    <dgm:cxn modelId="{44FDAB7E-17D6-4162-8167-52B5E499244C}" type="presOf" srcId="{E5406759-0E0F-406F-9A84-B3B904C7ED8A}" destId="{064BFF56-AC47-42BD-B34D-5B486805362B}" srcOrd="0" destOrd="0" presId="urn:microsoft.com/office/officeart/2005/8/layout/hChevron3"/>
    <dgm:cxn modelId="{0798CE9C-8600-493B-8FA0-A25AA15959E5}" type="presOf" srcId="{5FF2D4FE-A551-4F3F-AAC9-90D5FFA8619A}" destId="{565F66ED-5189-46DB-A579-BEA28FE6D986}" srcOrd="0" destOrd="0" presId="urn:microsoft.com/office/officeart/2005/8/layout/hChevron3"/>
    <dgm:cxn modelId="{6157FE9B-9560-4B6D-A285-1E28D9160006}" type="presParOf" srcId="{AFF030F6-8D1D-42AA-8527-70CC9827071F}" destId="{371DF444-DDBC-427E-9FEE-DFE4E6239109}" srcOrd="0" destOrd="0" presId="urn:microsoft.com/office/officeart/2005/8/layout/hChevron3"/>
    <dgm:cxn modelId="{7F98BB16-9774-4DAC-B1D7-172541833534}" type="presParOf" srcId="{AFF030F6-8D1D-42AA-8527-70CC9827071F}" destId="{ADC953D7-9E50-47BF-933D-60204B80E8FB}" srcOrd="1" destOrd="0" presId="urn:microsoft.com/office/officeart/2005/8/layout/hChevron3"/>
    <dgm:cxn modelId="{3284E625-9820-4068-B05B-5B5EA984426C}" type="presParOf" srcId="{AFF030F6-8D1D-42AA-8527-70CC9827071F}" destId="{B6154193-CFF1-422A-A0B1-99E4EAC26EDE}" srcOrd="2" destOrd="0" presId="urn:microsoft.com/office/officeart/2005/8/layout/hChevron3"/>
    <dgm:cxn modelId="{7DEE8CCC-9000-449D-9E83-437357416191}" type="presParOf" srcId="{AFF030F6-8D1D-42AA-8527-70CC9827071F}" destId="{B0D14E24-9419-4779-91B2-FCCDE3A94F4A}" srcOrd="3" destOrd="0" presId="urn:microsoft.com/office/officeart/2005/8/layout/hChevron3"/>
    <dgm:cxn modelId="{86E20727-4752-48EF-A146-08824317C478}" type="presParOf" srcId="{AFF030F6-8D1D-42AA-8527-70CC9827071F}" destId="{565F66ED-5189-46DB-A579-BEA28FE6D986}" srcOrd="4" destOrd="0" presId="urn:microsoft.com/office/officeart/2005/8/layout/hChevron3"/>
    <dgm:cxn modelId="{0FC20A73-0262-481D-BAFB-3A2796B6CD8F}" type="presParOf" srcId="{AFF030F6-8D1D-42AA-8527-70CC9827071F}" destId="{44DDB77A-C1AA-4E0B-AEB0-28CE33DC3A72}" srcOrd="5" destOrd="0" presId="urn:microsoft.com/office/officeart/2005/8/layout/hChevron3"/>
    <dgm:cxn modelId="{3F4D00C6-E3DE-4005-B9DE-05E86E5A83C0}" type="presParOf" srcId="{AFF030F6-8D1D-42AA-8527-70CC9827071F}" destId="{064BFF56-AC47-42BD-B34D-5B486805362B}" srcOrd="6" destOrd="0" presId="urn:microsoft.com/office/officeart/2005/8/layout/hChevron3"/>
    <dgm:cxn modelId="{05126226-C762-4CA8-963D-D4884A78C611}" type="presParOf" srcId="{AFF030F6-8D1D-42AA-8527-70CC9827071F}" destId="{8DF100ED-F598-4A70-9976-F40741CCFAC7}" srcOrd="7" destOrd="0" presId="urn:microsoft.com/office/officeart/2005/8/layout/hChevron3"/>
    <dgm:cxn modelId="{F0F14024-67C9-4734-BD6B-5FCA21F59B29}"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6E20BDE3-AEFF-46E4-86DC-0237690FF86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714E736-CDD8-4AF5-B925-10028FD13333}"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AF4A103-0155-4F30-ABD9-132313D7E91E}"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43B55B42-80C7-47A3-86F2-DE8276F696B0}" type="presOf" srcId="{9E0F2420-2F7C-4BC9-B3B1-41D079D7B9BA}" destId="{B6154193-CFF1-422A-A0B1-99E4EAC26EDE}" srcOrd="0" destOrd="0" presId="urn:microsoft.com/office/officeart/2005/8/layout/hChevron3"/>
    <dgm:cxn modelId="{4E0A29B3-3D5B-492C-AC98-86A5F0CD0E62}"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41DA3E8-544F-45D1-8FDD-5F2A7B8790A6}" type="presOf" srcId="{53D53256-A754-4BBD-AA8A-3E51EF6B7332}" destId="{371DF444-DDBC-427E-9FEE-DFE4E6239109}" srcOrd="0" destOrd="0" presId="urn:microsoft.com/office/officeart/2005/8/layout/hChevron3"/>
    <dgm:cxn modelId="{B69A2C3E-6B14-4D0A-BA32-841E53F9548D}" type="presParOf" srcId="{AFF030F6-8D1D-42AA-8527-70CC9827071F}" destId="{371DF444-DDBC-427E-9FEE-DFE4E6239109}" srcOrd="0" destOrd="0" presId="urn:microsoft.com/office/officeart/2005/8/layout/hChevron3"/>
    <dgm:cxn modelId="{4843E2A1-D410-4B51-91EB-AEEF6FB8BDE8}" type="presParOf" srcId="{AFF030F6-8D1D-42AA-8527-70CC9827071F}" destId="{ADC953D7-9E50-47BF-933D-60204B80E8FB}" srcOrd="1" destOrd="0" presId="urn:microsoft.com/office/officeart/2005/8/layout/hChevron3"/>
    <dgm:cxn modelId="{1EB9F6EF-3DC0-4E86-A309-C10B623DFB44}" type="presParOf" srcId="{AFF030F6-8D1D-42AA-8527-70CC9827071F}" destId="{B6154193-CFF1-422A-A0B1-99E4EAC26EDE}" srcOrd="2" destOrd="0" presId="urn:microsoft.com/office/officeart/2005/8/layout/hChevron3"/>
    <dgm:cxn modelId="{F4304AC5-4357-41C3-9B61-85416CF8DD38}" type="presParOf" srcId="{AFF030F6-8D1D-42AA-8527-70CC9827071F}" destId="{B0D14E24-9419-4779-91B2-FCCDE3A94F4A}" srcOrd="3" destOrd="0" presId="urn:microsoft.com/office/officeart/2005/8/layout/hChevron3"/>
    <dgm:cxn modelId="{01046950-E2E7-4CF7-84C6-40DDA7D9F570}" type="presParOf" srcId="{AFF030F6-8D1D-42AA-8527-70CC9827071F}" destId="{565F66ED-5189-46DB-A579-BEA28FE6D986}" srcOrd="4" destOrd="0" presId="urn:microsoft.com/office/officeart/2005/8/layout/hChevron3"/>
    <dgm:cxn modelId="{62E2EE6F-06DA-4790-BB81-733002CA2940}" type="presParOf" srcId="{AFF030F6-8D1D-42AA-8527-70CC9827071F}" destId="{44DDB77A-C1AA-4E0B-AEB0-28CE33DC3A72}" srcOrd="5" destOrd="0" presId="urn:microsoft.com/office/officeart/2005/8/layout/hChevron3"/>
    <dgm:cxn modelId="{E03BC0EC-7388-4F06-B72E-255AAC42E5F5}" type="presParOf" srcId="{AFF030F6-8D1D-42AA-8527-70CC9827071F}" destId="{064BFF56-AC47-42BD-B34D-5B486805362B}" srcOrd="6" destOrd="0" presId="urn:microsoft.com/office/officeart/2005/8/layout/hChevron3"/>
    <dgm:cxn modelId="{2185776C-E2AB-4DC6-B257-51EBBCE76471}" type="presParOf" srcId="{AFF030F6-8D1D-42AA-8527-70CC9827071F}" destId="{8DF100ED-F598-4A70-9976-F40741CCFAC7}" srcOrd="7" destOrd="0" presId="urn:microsoft.com/office/officeart/2005/8/layout/hChevron3"/>
    <dgm:cxn modelId="{E595C0CB-7345-4264-A83B-D294EB290E68}"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9D63899B-A3E5-4D1A-81DB-ED826BD7CDB0}"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25685D0-7990-4ECC-9C60-AD0BA1B231A0}"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842FDF2-B21C-44F8-8249-EFEEC875BBB2}"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925D5660-B49D-401D-8A8E-BAD6B4A6079D}" type="presOf" srcId="{9E0F2420-2F7C-4BC9-B3B1-41D079D7B9BA}" destId="{B6154193-CFF1-422A-A0B1-99E4EAC26EDE}" srcOrd="0" destOrd="0" presId="urn:microsoft.com/office/officeart/2005/8/layout/hChevron3"/>
    <dgm:cxn modelId="{3E039381-7647-4B0D-960F-C39680474F91}" type="presOf" srcId="{53D53256-A754-4BBD-AA8A-3E51EF6B7332}" destId="{371DF444-DDBC-427E-9FEE-DFE4E6239109}" srcOrd="0" destOrd="0" presId="urn:microsoft.com/office/officeart/2005/8/layout/hChevron3"/>
    <dgm:cxn modelId="{032A56F1-BE69-4E21-9F86-1F2B3F8B32CF}" type="presOf" srcId="{E5406759-0E0F-406F-9A84-B3B904C7ED8A}" destId="{064BFF56-AC47-42BD-B34D-5B486805362B}" srcOrd="0" destOrd="0" presId="urn:microsoft.com/office/officeart/2005/8/layout/hChevron3"/>
    <dgm:cxn modelId="{A4C5CBCB-0142-4B6E-A085-E5D7FD0111AF}" type="presParOf" srcId="{AFF030F6-8D1D-42AA-8527-70CC9827071F}" destId="{371DF444-DDBC-427E-9FEE-DFE4E6239109}" srcOrd="0" destOrd="0" presId="urn:microsoft.com/office/officeart/2005/8/layout/hChevron3"/>
    <dgm:cxn modelId="{CB56E078-3764-4FB3-8BC9-C3266D63C942}" type="presParOf" srcId="{AFF030F6-8D1D-42AA-8527-70CC9827071F}" destId="{ADC953D7-9E50-47BF-933D-60204B80E8FB}" srcOrd="1" destOrd="0" presId="urn:microsoft.com/office/officeart/2005/8/layout/hChevron3"/>
    <dgm:cxn modelId="{CED3F545-C8BD-46E0-A223-8387589F098C}" type="presParOf" srcId="{AFF030F6-8D1D-42AA-8527-70CC9827071F}" destId="{B6154193-CFF1-422A-A0B1-99E4EAC26EDE}" srcOrd="2" destOrd="0" presId="urn:microsoft.com/office/officeart/2005/8/layout/hChevron3"/>
    <dgm:cxn modelId="{6D2C2906-3FA5-4DE8-BC21-42BC1693468D}" type="presParOf" srcId="{AFF030F6-8D1D-42AA-8527-70CC9827071F}" destId="{B0D14E24-9419-4779-91B2-FCCDE3A94F4A}" srcOrd="3" destOrd="0" presId="urn:microsoft.com/office/officeart/2005/8/layout/hChevron3"/>
    <dgm:cxn modelId="{09404048-A32E-4890-BF2A-FC31CE62AA0A}" type="presParOf" srcId="{AFF030F6-8D1D-42AA-8527-70CC9827071F}" destId="{565F66ED-5189-46DB-A579-BEA28FE6D986}" srcOrd="4" destOrd="0" presId="urn:microsoft.com/office/officeart/2005/8/layout/hChevron3"/>
    <dgm:cxn modelId="{10CF56F5-1399-4F21-B7D7-1EB53A49582E}" type="presParOf" srcId="{AFF030F6-8D1D-42AA-8527-70CC9827071F}" destId="{44DDB77A-C1AA-4E0B-AEB0-28CE33DC3A72}" srcOrd="5" destOrd="0" presId="urn:microsoft.com/office/officeart/2005/8/layout/hChevron3"/>
    <dgm:cxn modelId="{A225208D-D582-4FC9-9754-1ACA08EB1446}" type="presParOf" srcId="{AFF030F6-8D1D-42AA-8527-70CC9827071F}" destId="{064BFF56-AC47-42BD-B34D-5B486805362B}" srcOrd="6" destOrd="0" presId="urn:microsoft.com/office/officeart/2005/8/layout/hChevron3"/>
    <dgm:cxn modelId="{BFD3AFCD-1310-439E-9BF6-AE86D974F483}" type="presParOf" srcId="{AFF030F6-8D1D-42AA-8527-70CC9827071F}" destId="{8DF100ED-F598-4A70-9976-F40741CCFAC7}" srcOrd="7" destOrd="0" presId="urn:microsoft.com/office/officeart/2005/8/layout/hChevron3"/>
    <dgm:cxn modelId="{C674E43F-690D-474C-B016-0888AE8B9A6D}"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7D04E93-FE27-4B7B-B459-F0C0A71BCC89}" type="presOf" srcId="{E5406759-0E0F-406F-9A84-B3B904C7ED8A}" destId="{064BFF56-AC47-42BD-B34D-5B486805362B}"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26B0524D-4683-494A-9C05-804198DDD57F}" type="presOf" srcId="{9E0F2420-2F7C-4BC9-B3B1-41D079D7B9BA}" destId="{B6154193-CFF1-422A-A0B1-99E4EAC26EDE}" srcOrd="0" destOrd="0" presId="urn:microsoft.com/office/officeart/2005/8/layout/hChevron3"/>
    <dgm:cxn modelId="{81F04F77-BCBB-4F51-8700-FEE623FF4BDE}" type="presOf" srcId="{252357BE-30EA-49F7-9DBD-B5F30B4F4A9D}" destId="{AFF030F6-8D1D-42AA-8527-70CC9827071F}" srcOrd="0" destOrd="0" presId="urn:microsoft.com/office/officeart/2005/8/layout/hChevron3"/>
    <dgm:cxn modelId="{8DFA8C28-0BE8-4B86-8654-40F7ABE1AE83}"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669D2D5A-416C-4FC1-9E28-0EACBD97286F}" type="presOf" srcId="{5FF2D4FE-A551-4F3F-AAC9-90D5FFA8619A}" destId="{565F66ED-5189-46DB-A579-BEA28FE6D986}"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72EC324-5978-4667-8EA8-A8A638D24D3F}" type="presOf" srcId="{53D53256-A754-4BBD-AA8A-3E51EF6B7332}" destId="{371DF444-DDBC-427E-9FEE-DFE4E6239109}" srcOrd="0" destOrd="0" presId="urn:microsoft.com/office/officeart/2005/8/layout/hChevron3"/>
    <dgm:cxn modelId="{67EC8D3F-DD7F-4CB2-9659-42D92A736642}" type="presParOf" srcId="{AFF030F6-8D1D-42AA-8527-70CC9827071F}" destId="{371DF444-DDBC-427E-9FEE-DFE4E6239109}" srcOrd="0" destOrd="0" presId="urn:microsoft.com/office/officeart/2005/8/layout/hChevron3"/>
    <dgm:cxn modelId="{66BC241D-C279-49C9-93B6-B776B83E6BB2}" type="presParOf" srcId="{AFF030F6-8D1D-42AA-8527-70CC9827071F}" destId="{ADC953D7-9E50-47BF-933D-60204B80E8FB}" srcOrd="1" destOrd="0" presId="urn:microsoft.com/office/officeart/2005/8/layout/hChevron3"/>
    <dgm:cxn modelId="{ECC142E5-E616-4647-A6CC-8C60C6E3DEC1}" type="presParOf" srcId="{AFF030F6-8D1D-42AA-8527-70CC9827071F}" destId="{B6154193-CFF1-422A-A0B1-99E4EAC26EDE}" srcOrd="2" destOrd="0" presId="urn:microsoft.com/office/officeart/2005/8/layout/hChevron3"/>
    <dgm:cxn modelId="{8A54F192-143B-4A07-8E75-B57F6F800E78}" type="presParOf" srcId="{AFF030F6-8D1D-42AA-8527-70CC9827071F}" destId="{B0D14E24-9419-4779-91B2-FCCDE3A94F4A}" srcOrd="3" destOrd="0" presId="urn:microsoft.com/office/officeart/2005/8/layout/hChevron3"/>
    <dgm:cxn modelId="{8AF9B540-34E2-4EF6-9C7B-F86934421FD0}" type="presParOf" srcId="{AFF030F6-8D1D-42AA-8527-70CC9827071F}" destId="{565F66ED-5189-46DB-A579-BEA28FE6D986}" srcOrd="4" destOrd="0" presId="urn:microsoft.com/office/officeart/2005/8/layout/hChevron3"/>
    <dgm:cxn modelId="{0AD69F53-FA4C-410E-A6A1-A4680A6765FE}" type="presParOf" srcId="{AFF030F6-8D1D-42AA-8527-70CC9827071F}" destId="{44DDB77A-C1AA-4E0B-AEB0-28CE33DC3A72}" srcOrd="5" destOrd="0" presId="urn:microsoft.com/office/officeart/2005/8/layout/hChevron3"/>
    <dgm:cxn modelId="{C62F471C-FBF6-4ABD-9523-174A75230C6B}" type="presParOf" srcId="{AFF030F6-8D1D-42AA-8527-70CC9827071F}" destId="{064BFF56-AC47-42BD-B34D-5B486805362B}" srcOrd="6" destOrd="0" presId="urn:microsoft.com/office/officeart/2005/8/layout/hChevron3"/>
    <dgm:cxn modelId="{4C50CA72-6C6E-42E3-8105-7A06789113E3}" type="presParOf" srcId="{AFF030F6-8D1D-42AA-8527-70CC9827071F}" destId="{8DF100ED-F598-4A70-9976-F40741CCFAC7}" srcOrd="7" destOrd="0" presId="urn:microsoft.com/office/officeart/2005/8/layout/hChevron3"/>
    <dgm:cxn modelId="{51A68D93-3B96-4F08-AB14-6B6E9DCC4ABB}"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2" csCatId="accent3" phldr="1"/>
      <dgm:spPr/>
    </dgm:pt>
    <dgm:pt modelId="{0BDC8323-A791-486C-B3D3-2E9D66507DE7}">
      <dgm:prSet phldrT="[文字]"/>
      <dgm:spPr/>
      <dgm:t>
        <a:bodyPr/>
        <a:lstStyle/>
        <a:p>
          <a:r>
            <a:rPr lang="zh-TW" altLang="en-US" dirty="0"/>
            <a:t>顧客利用網路的</a:t>
          </a:r>
          <a:r>
            <a:rPr lang="zh-TW" altLang="en-US" dirty="0" smtClean="0"/>
            <a:t>方式</a:t>
          </a:r>
          <a:endParaRPr lang="en-US" altLang="zh-TW" dirty="0" smtClean="0"/>
        </a:p>
        <a:p>
          <a:r>
            <a:rPr lang="zh-TW" altLang="en-US" dirty="0" smtClean="0"/>
            <a:t>回答九個問題</a:t>
          </a:r>
          <a:endParaRPr lang="zh-TW" altLang="en-US" dirty="0"/>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smtClean="0"/>
            <a:t>根據顧客風險偏好程度</a:t>
          </a:r>
          <a:endParaRPr lang="en-US" altLang="zh-TW" dirty="0" smtClean="0"/>
        </a:p>
        <a:p>
          <a:r>
            <a:rPr lang="zh-TW" altLang="en-US" dirty="0" smtClean="0"/>
            <a:t>建立投資組合</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18DE1496-CD9A-4C8E-9A27-B2C5CA3CAC7F}">
      <dgm:prSet/>
      <dgm:spPr/>
      <dgm:t>
        <a:bodyPr/>
        <a:lstStyle/>
        <a:p>
          <a:r>
            <a:rPr lang="zh-TW" altLang="en-US" dirty="0" smtClean="0"/>
            <a:t>顧客可以隨時在平台上</a:t>
          </a:r>
          <a:endParaRPr lang="en-US" altLang="zh-TW" dirty="0" smtClean="0"/>
        </a:p>
        <a:p>
          <a:r>
            <a:rPr lang="zh-TW" altLang="en-US" dirty="0" smtClean="0"/>
            <a:t>查看投資表現</a:t>
          </a:r>
          <a:endParaRPr lang="zh-TW" altLang="en-US" dirty="0"/>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19A29D54-6F53-455C-AF0E-8F283AADD494}">
      <dgm:prSet/>
      <dgm:spPr/>
      <dgm:t>
        <a:bodyPr/>
        <a:lstStyle/>
        <a:p>
          <a:r>
            <a:rPr lang="zh-TW" altLang="en-US" dirty="0" smtClean="0"/>
            <a:t>提供過去的報酬率及</a:t>
          </a:r>
          <a:endParaRPr lang="en-US" altLang="zh-TW" dirty="0" smtClean="0"/>
        </a:p>
        <a:p>
          <a:r>
            <a:rPr lang="zh-TW" altLang="en-US" dirty="0" smtClean="0"/>
            <a:t>未來預測的評估表現</a:t>
          </a:r>
          <a:endParaRPr lang="en-US" altLang="zh-TW" dirty="0"/>
        </a:p>
      </dgm:t>
    </dgm:pt>
    <dgm:pt modelId="{18C8C51E-BCBB-47A1-A44A-AF2C458C2726}" type="parTrans" cxnId="{4969B580-80DB-43C2-9800-327339209CBC}">
      <dgm:prSet/>
      <dgm:spPr/>
      <dgm:t>
        <a:bodyPr/>
        <a:lstStyle/>
        <a:p>
          <a:endParaRPr lang="zh-TW" altLang="en-US"/>
        </a:p>
      </dgm:t>
    </dgm:pt>
    <dgm:pt modelId="{4987B3CE-AB24-49B9-BAEF-3DB930DFD450}" type="sibTrans" cxnId="{4969B580-80DB-43C2-9800-327339209CBC}">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custLinFactNeighborX="-1427" custLinFactNeighborY="27346"/>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688FD552-FD44-4D8A-8151-FC774D3EE212}" type="pres">
      <dgm:prSet presAssocID="{19A29D54-6F53-455C-AF0E-8F283AADD494}" presName="textNode" presStyleLbl="node1" presStyleIdx="2" presStyleCnt="4">
        <dgm:presLayoutVars>
          <dgm:bulletEnabled val="1"/>
        </dgm:presLayoutVars>
      </dgm:prSet>
      <dgm:spPr/>
      <dgm:t>
        <a:bodyPr/>
        <a:lstStyle/>
        <a:p>
          <a:endParaRPr lang="zh-TW" altLang="en-US"/>
        </a:p>
      </dgm:t>
    </dgm:pt>
    <dgm:pt modelId="{D905AA90-A589-4D6F-ACBA-BDDCC1CABC3F}" type="pres">
      <dgm:prSet presAssocID="{4987B3CE-AB24-49B9-BAEF-3DB930DFD450}"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1579F2AE-2217-4AD9-A1FD-8F9468F13205}" srcId="{964BCD47-8BEE-4E0B-A392-75C5321AA485}" destId="{616DAA51-B6FB-4E36-BB2B-61E83B94321F}" srcOrd="1" destOrd="0" parTransId="{E97D0708-305D-4832-AC86-635D6B4E8520}" sibTransId="{524471CC-D208-4A0D-B29F-4984101BE6F3}"/>
    <dgm:cxn modelId="{F4994E00-81C4-4180-A640-5F8348F158DD}" type="presOf" srcId="{964BCD47-8BEE-4E0B-A392-75C5321AA485}" destId="{0AC77653-5D64-466C-8D4C-B254E4C85E2D}" srcOrd="0" destOrd="0" presId="urn:microsoft.com/office/officeart/2005/8/layout/hProcess9"/>
    <dgm:cxn modelId="{EF0F2F6B-3AB3-43E7-B943-04CBEE0C9DCE}" type="presOf" srcId="{0BDC8323-A791-486C-B3D3-2E9D66507DE7}" destId="{D55027B7-7CAB-4C3B-B183-E65FB1D4AE59}" srcOrd="0" destOrd="0" presId="urn:microsoft.com/office/officeart/2005/8/layout/hProcess9"/>
    <dgm:cxn modelId="{37B95813-5550-48A1-B955-2C1A5FB73D3D}" type="presOf" srcId="{616DAA51-B6FB-4E36-BB2B-61E83B94321F}" destId="{57D7DD7D-9461-412A-8BD8-DBB5BB7F0133}"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0081599E-C727-4668-ACDF-0B78B71FE1B7}" type="presOf" srcId="{18DE1496-CD9A-4C8E-9A27-B2C5CA3CAC7F}" destId="{DFFABD7F-A795-4E2A-996A-94E76C0B29BD}" srcOrd="0" destOrd="0" presId="urn:microsoft.com/office/officeart/2005/8/layout/hProcess9"/>
    <dgm:cxn modelId="{4969B580-80DB-43C2-9800-327339209CBC}" srcId="{964BCD47-8BEE-4E0B-A392-75C5321AA485}" destId="{19A29D54-6F53-455C-AF0E-8F283AADD494}" srcOrd="2" destOrd="0" parTransId="{18C8C51E-BCBB-47A1-A44A-AF2C458C2726}" sibTransId="{4987B3CE-AB24-49B9-BAEF-3DB930DFD450}"/>
    <dgm:cxn modelId="{80E78565-86E4-4057-B964-64552CF4047D}" type="presOf" srcId="{19A29D54-6F53-455C-AF0E-8F283AADD494}" destId="{688FD552-FD44-4D8A-8151-FC774D3EE212}" srcOrd="0" destOrd="0" presId="urn:microsoft.com/office/officeart/2005/8/layout/hProcess9"/>
    <dgm:cxn modelId="{F264AB9B-0D54-48D8-87DD-B61ADA20F192}" type="presParOf" srcId="{0AC77653-5D64-466C-8D4C-B254E4C85E2D}" destId="{A78909D5-A5DC-4B53-AF9F-6B38D5E0BFD2}" srcOrd="0" destOrd="0" presId="urn:microsoft.com/office/officeart/2005/8/layout/hProcess9"/>
    <dgm:cxn modelId="{C872CE13-B9C4-41BA-8AC7-E2D9B60C16E4}" type="presParOf" srcId="{0AC77653-5D64-466C-8D4C-B254E4C85E2D}" destId="{B0A82B96-64AD-496B-8788-DA71D4B76400}" srcOrd="1" destOrd="0" presId="urn:microsoft.com/office/officeart/2005/8/layout/hProcess9"/>
    <dgm:cxn modelId="{1BC53CDC-D5E6-4B07-A6F5-96E12D812C62}" type="presParOf" srcId="{B0A82B96-64AD-496B-8788-DA71D4B76400}" destId="{D55027B7-7CAB-4C3B-B183-E65FB1D4AE59}" srcOrd="0" destOrd="0" presId="urn:microsoft.com/office/officeart/2005/8/layout/hProcess9"/>
    <dgm:cxn modelId="{0F940CF9-767C-43F8-B252-DDC508217F1C}" type="presParOf" srcId="{B0A82B96-64AD-496B-8788-DA71D4B76400}" destId="{7DEFA808-5F35-4067-AD9B-CB428579FF77}" srcOrd="1" destOrd="0" presId="urn:microsoft.com/office/officeart/2005/8/layout/hProcess9"/>
    <dgm:cxn modelId="{9561814E-BB48-452A-94F4-37738CE1BC71}" type="presParOf" srcId="{B0A82B96-64AD-496B-8788-DA71D4B76400}" destId="{57D7DD7D-9461-412A-8BD8-DBB5BB7F0133}" srcOrd="2" destOrd="0" presId="urn:microsoft.com/office/officeart/2005/8/layout/hProcess9"/>
    <dgm:cxn modelId="{7E0B2124-DF81-4C63-AAE4-63B1092CAC8E}" type="presParOf" srcId="{B0A82B96-64AD-496B-8788-DA71D4B76400}" destId="{3311058B-A483-496D-8B5E-0A076703D2C4}" srcOrd="3" destOrd="0" presId="urn:microsoft.com/office/officeart/2005/8/layout/hProcess9"/>
    <dgm:cxn modelId="{7E8A68E8-39C3-4CD8-921F-65475145DC3C}" type="presParOf" srcId="{B0A82B96-64AD-496B-8788-DA71D4B76400}" destId="{688FD552-FD44-4D8A-8151-FC774D3EE212}" srcOrd="4" destOrd="0" presId="urn:microsoft.com/office/officeart/2005/8/layout/hProcess9"/>
    <dgm:cxn modelId="{90FAD246-E827-453E-84A6-601A5DF92148}" type="presParOf" srcId="{B0A82B96-64AD-496B-8788-DA71D4B76400}" destId="{D905AA90-A589-4D6F-ACBA-BDDCC1CABC3F}" srcOrd="5" destOrd="0" presId="urn:microsoft.com/office/officeart/2005/8/layout/hProcess9"/>
    <dgm:cxn modelId="{1D85D85A-1131-469A-A6B1-4A8737778C79}"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7DBF7B9B-9DE6-46C6-88DD-3F8D5A51D857}" type="presOf" srcId="{9E0F2420-2F7C-4BC9-B3B1-41D079D7B9BA}" destId="{B6154193-CFF1-422A-A0B1-99E4EAC26EDE}" srcOrd="0" destOrd="0" presId="urn:microsoft.com/office/officeart/2005/8/layout/hChevron3"/>
    <dgm:cxn modelId="{4E16C7C0-37E7-4A14-A2DE-F03D4944D43D}"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7A844716-9673-4E78-8AF7-DE5AF7A386AF}" type="presOf" srcId="{53D53256-A754-4BBD-AA8A-3E51EF6B7332}" destId="{371DF444-DDBC-427E-9FEE-DFE4E6239109}" srcOrd="0" destOrd="0" presId="urn:microsoft.com/office/officeart/2005/8/layout/hChevron3"/>
    <dgm:cxn modelId="{30EB7678-A549-4EC9-A8B7-35B641E8710F}" type="presOf" srcId="{78C93022-0465-4021-8276-F5832288DE5D}" destId="{C36245D8-3606-4BBC-B44C-508E01E5A8A2}"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745EED2-A96B-4E25-B3CA-D2693C3F34E0}"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B99C161-5834-4B8F-A1C9-76A9D47D7361}" type="presOf" srcId="{252357BE-30EA-49F7-9DBD-B5F30B4F4A9D}" destId="{AFF030F6-8D1D-42AA-8527-70CC9827071F}" srcOrd="0" destOrd="0" presId="urn:microsoft.com/office/officeart/2005/8/layout/hChevron3"/>
    <dgm:cxn modelId="{36B848D1-F0CF-4F5D-A90A-CBD6774B9687}" type="presParOf" srcId="{AFF030F6-8D1D-42AA-8527-70CC9827071F}" destId="{371DF444-DDBC-427E-9FEE-DFE4E6239109}" srcOrd="0" destOrd="0" presId="urn:microsoft.com/office/officeart/2005/8/layout/hChevron3"/>
    <dgm:cxn modelId="{4ACF4596-1E73-486E-8D8A-C5F165442BDB}" type="presParOf" srcId="{AFF030F6-8D1D-42AA-8527-70CC9827071F}" destId="{ADC953D7-9E50-47BF-933D-60204B80E8FB}" srcOrd="1" destOrd="0" presId="urn:microsoft.com/office/officeart/2005/8/layout/hChevron3"/>
    <dgm:cxn modelId="{151CAC37-04B9-4580-B844-EBC93A349324}" type="presParOf" srcId="{AFF030F6-8D1D-42AA-8527-70CC9827071F}" destId="{B6154193-CFF1-422A-A0B1-99E4EAC26EDE}" srcOrd="2" destOrd="0" presId="urn:microsoft.com/office/officeart/2005/8/layout/hChevron3"/>
    <dgm:cxn modelId="{0C728C4F-DC4C-4D73-A45B-A9CB71AD75C5}" type="presParOf" srcId="{AFF030F6-8D1D-42AA-8527-70CC9827071F}" destId="{B0D14E24-9419-4779-91B2-FCCDE3A94F4A}" srcOrd="3" destOrd="0" presId="urn:microsoft.com/office/officeart/2005/8/layout/hChevron3"/>
    <dgm:cxn modelId="{5A4B67E1-4714-4B0B-BA26-C1643DE08D5D}" type="presParOf" srcId="{AFF030F6-8D1D-42AA-8527-70CC9827071F}" destId="{565F66ED-5189-46DB-A579-BEA28FE6D986}" srcOrd="4" destOrd="0" presId="urn:microsoft.com/office/officeart/2005/8/layout/hChevron3"/>
    <dgm:cxn modelId="{B6D3A3FD-D1BC-405E-9999-9EA7A42A5001}" type="presParOf" srcId="{AFF030F6-8D1D-42AA-8527-70CC9827071F}" destId="{44DDB77A-C1AA-4E0B-AEB0-28CE33DC3A72}" srcOrd="5" destOrd="0" presId="urn:microsoft.com/office/officeart/2005/8/layout/hChevron3"/>
    <dgm:cxn modelId="{5BCAAB3B-21BF-4E3A-92BC-B826BD98F0A0}" type="presParOf" srcId="{AFF030F6-8D1D-42AA-8527-70CC9827071F}" destId="{064BFF56-AC47-42BD-B34D-5B486805362B}" srcOrd="6" destOrd="0" presId="urn:microsoft.com/office/officeart/2005/8/layout/hChevron3"/>
    <dgm:cxn modelId="{91B027A4-B9B7-4132-81C1-B79AE504ADB2}" type="presParOf" srcId="{AFF030F6-8D1D-42AA-8527-70CC9827071F}" destId="{8DF100ED-F598-4A70-9976-F40741CCFAC7}" srcOrd="7" destOrd="0" presId="urn:microsoft.com/office/officeart/2005/8/layout/hChevron3"/>
    <dgm:cxn modelId="{5D4AF279-162D-41B3-AE7B-C6168B4A7A80}"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2C33EFC8-183C-4B9F-A273-B87213003ED8}"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48150E68-C474-49F1-A6C5-670D1AE9A367}" type="presOf" srcId="{E5406759-0E0F-406F-9A84-B3B904C7ED8A}" destId="{064BFF56-AC47-42BD-B34D-5B486805362B}" srcOrd="0" destOrd="0" presId="urn:microsoft.com/office/officeart/2005/8/layout/hChevron3"/>
    <dgm:cxn modelId="{049D4622-953F-4E76-82D8-8EC39F49E87A}"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59392448-9F0F-4074-86E2-C2AD28505881}" type="presOf" srcId="{78C93022-0465-4021-8276-F5832288DE5D}" destId="{C36245D8-3606-4BBC-B44C-508E01E5A8A2}" srcOrd="0" destOrd="0" presId="urn:microsoft.com/office/officeart/2005/8/layout/hChevron3"/>
    <dgm:cxn modelId="{EBADB2F7-2857-49E5-8D68-589B2994DFB7}" type="presOf" srcId="{252357BE-30EA-49F7-9DBD-B5F30B4F4A9D}" destId="{AFF030F6-8D1D-42AA-8527-70CC9827071F}" srcOrd="0" destOrd="0" presId="urn:microsoft.com/office/officeart/2005/8/layout/hChevron3"/>
    <dgm:cxn modelId="{14D279F6-D22D-42FD-9A78-B97D8D6A5F62}" type="presOf" srcId="{9E0F2420-2F7C-4BC9-B3B1-41D079D7B9BA}" destId="{B6154193-CFF1-422A-A0B1-99E4EAC26EDE}" srcOrd="0" destOrd="0" presId="urn:microsoft.com/office/officeart/2005/8/layout/hChevron3"/>
    <dgm:cxn modelId="{3AF26455-CAA4-4A6B-9744-A54E91EF2A5C}" type="presParOf" srcId="{AFF030F6-8D1D-42AA-8527-70CC9827071F}" destId="{371DF444-DDBC-427E-9FEE-DFE4E6239109}" srcOrd="0" destOrd="0" presId="urn:microsoft.com/office/officeart/2005/8/layout/hChevron3"/>
    <dgm:cxn modelId="{D86221F0-807D-4A23-A5E0-86B24751ED90}" type="presParOf" srcId="{AFF030F6-8D1D-42AA-8527-70CC9827071F}" destId="{ADC953D7-9E50-47BF-933D-60204B80E8FB}" srcOrd="1" destOrd="0" presId="urn:microsoft.com/office/officeart/2005/8/layout/hChevron3"/>
    <dgm:cxn modelId="{53C62DB6-A677-43AA-BD5F-F5D6DDED9F15}" type="presParOf" srcId="{AFF030F6-8D1D-42AA-8527-70CC9827071F}" destId="{B6154193-CFF1-422A-A0B1-99E4EAC26EDE}" srcOrd="2" destOrd="0" presId="urn:microsoft.com/office/officeart/2005/8/layout/hChevron3"/>
    <dgm:cxn modelId="{01CEE07A-23F7-400A-A42B-54385D5273BC}" type="presParOf" srcId="{AFF030F6-8D1D-42AA-8527-70CC9827071F}" destId="{B0D14E24-9419-4779-91B2-FCCDE3A94F4A}" srcOrd="3" destOrd="0" presId="urn:microsoft.com/office/officeart/2005/8/layout/hChevron3"/>
    <dgm:cxn modelId="{16A7F65E-305F-46A7-A42F-47B72D668274}" type="presParOf" srcId="{AFF030F6-8D1D-42AA-8527-70CC9827071F}" destId="{565F66ED-5189-46DB-A579-BEA28FE6D986}" srcOrd="4" destOrd="0" presId="urn:microsoft.com/office/officeart/2005/8/layout/hChevron3"/>
    <dgm:cxn modelId="{21EF8788-74EC-48CF-B609-758CD071D0E4}" type="presParOf" srcId="{AFF030F6-8D1D-42AA-8527-70CC9827071F}" destId="{44DDB77A-C1AA-4E0B-AEB0-28CE33DC3A72}" srcOrd="5" destOrd="0" presId="urn:microsoft.com/office/officeart/2005/8/layout/hChevron3"/>
    <dgm:cxn modelId="{64F26FC8-3096-4629-AC00-3D4824C0E291}" type="presParOf" srcId="{AFF030F6-8D1D-42AA-8527-70CC9827071F}" destId="{064BFF56-AC47-42BD-B34D-5B486805362B}" srcOrd="6" destOrd="0" presId="urn:microsoft.com/office/officeart/2005/8/layout/hChevron3"/>
    <dgm:cxn modelId="{A102AE57-E679-4A51-8D16-A4DFBE709DE1}" type="presParOf" srcId="{AFF030F6-8D1D-42AA-8527-70CC9827071F}" destId="{8DF100ED-F598-4A70-9976-F40741CCFAC7}" srcOrd="7" destOrd="0" presId="urn:microsoft.com/office/officeart/2005/8/layout/hChevron3"/>
    <dgm:cxn modelId="{5E8C8DFA-2758-45A7-AFF7-A933F5D35285}"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2A200B19-0400-4300-9C2E-C046785A7232}" type="presOf" srcId="{252357BE-30EA-49F7-9DBD-B5F30B4F4A9D}" destId="{AFF030F6-8D1D-42AA-8527-70CC9827071F}"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0A12DC03-F540-4EDD-BE90-826678A22488}" type="presOf" srcId="{9E0F2420-2F7C-4BC9-B3B1-41D079D7B9BA}" destId="{B6154193-CFF1-422A-A0B1-99E4EAC26EDE}" srcOrd="0" destOrd="0" presId="urn:microsoft.com/office/officeart/2005/8/layout/hChevron3"/>
    <dgm:cxn modelId="{A7A8FDFD-56FA-4B95-8CA1-FD0C70F67452}"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F57A03B9-83DF-4629-B3DA-215D78234F27}" type="presOf" srcId="{53D53256-A754-4BBD-AA8A-3E51EF6B7332}" destId="{371DF444-DDBC-427E-9FEE-DFE4E6239109}" srcOrd="0" destOrd="0" presId="urn:microsoft.com/office/officeart/2005/8/layout/hChevron3"/>
    <dgm:cxn modelId="{E6218BDC-BAF0-4F50-8332-1F87127B3D2E}" type="presOf" srcId="{E5406759-0E0F-406F-9A84-B3B904C7ED8A}" destId="{064BFF56-AC47-42BD-B34D-5B486805362B}" srcOrd="0" destOrd="0" presId="urn:microsoft.com/office/officeart/2005/8/layout/hChevron3"/>
    <dgm:cxn modelId="{A7C63835-B95A-4EF6-88AD-CF18865C11DC}" type="presOf" srcId="{5FF2D4FE-A551-4F3F-AAC9-90D5FFA8619A}" destId="{565F66ED-5189-46DB-A579-BEA28FE6D986}" srcOrd="0" destOrd="0" presId="urn:microsoft.com/office/officeart/2005/8/layout/hChevron3"/>
    <dgm:cxn modelId="{65B09702-C577-4179-8E52-52B20EE865F2}" type="presParOf" srcId="{AFF030F6-8D1D-42AA-8527-70CC9827071F}" destId="{371DF444-DDBC-427E-9FEE-DFE4E6239109}" srcOrd="0" destOrd="0" presId="urn:microsoft.com/office/officeart/2005/8/layout/hChevron3"/>
    <dgm:cxn modelId="{E45D8CF9-3911-47D0-AFD8-1B2D1968A9D0}" type="presParOf" srcId="{AFF030F6-8D1D-42AA-8527-70CC9827071F}" destId="{ADC953D7-9E50-47BF-933D-60204B80E8FB}" srcOrd="1" destOrd="0" presId="urn:microsoft.com/office/officeart/2005/8/layout/hChevron3"/>
    <dgm:cxn modelId="{58805A1A-EEFE-4434-A9AD-6C1B14D9E2C1}" type="presParOf" srcId="{AFF030F6-8D1D-42AA-8527-70CC9827071F}" destId="{B6154193-CFF1-422A-A0B1-99E4EAC26EDE}" srcOrd="2" destOrd="0" presId="urn:microsoft.com/office/officeart/2005/8/layout/hChevron3"/>
    <dgm:cxn modelId="{BA18BA82-E171-40CC-95E0-646225C5E741}" type="presParOf" srcId="{AFF030F6-8D1D-42AA-8527-70CC9827071F}" destId="{B0D14E24-9419-4779-91B2-FCCDE3A94F4A}" srcOrd="3" destOrd="0" presId="urn:microsoft.com/office/officeart/2005/8/layout/hChevron3"/>
    <dgm:cxn modelId="{2B6E655C-A52B-4FA6-BF46-ED8E378AECE2}" type="presParOf" srcId="{AFF030F6-8D1D-42AA-8527-70CC9827071F}" destId="{565F66ED-5189-46DB-A579-BEA28FE6D986}" srcOrd="4" destOrd="0" presId="urn:microsoft.com/office/officeart/2005/8/layout/hChevron3"/>
    <dgm:cxn modelId="{40F3099C-AB58-4D5D-B37D-8FF5627AEED5}" type="presParOf" srcId="{AFF030F6-8D1D-42AA-8527-70CC9827071F}" destId="{44DDB77A-C1AA-4E0B-AEB0-28CE33DC3A72}" srcOrd="5" destOrd="0" presId="urn:microsoft.com/office/officeart/2005/8/layout/hChevron3"/>
    <dgm:cxn modelId="{D255B851-5D07-48E8-99DB-55722733DC09}" type="presParOf" srcId="{AFF030F6-8D1D-42AA-8527-70CC9827071F}" destId="{064BFF56-AC47-42BD-B34D-5B486805362B}" srcOrd="6" destOrd="0" presId="urn:microsoft.com/office/officeart/2005/8/layout/hChevron3"/>
    <dgm:cxn modelId="{FFF46811-AC85-49E0-9AE6-A0D0E6159F02}" type="presParOf" srcId="{AFF030F6-8D1D-42AA-8527-70CC9827071F}" destId="{8DF100ED-F598-4A70-9976-F40741CCFAC7}" srcOrd="7" destOrd="0" presId="urn:microsoft.com/office/officeart/2005/8/layout/hChevron3"/>
    <dgm:cxn modelId="{92909170-2D1B-4392-9225-E1A08286FEF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A51E6A7-EB91-487A-9342-DEDFDAC3009C}" type="presOf" srcId="{9E0F2420-2F7C-4BC9-B3B1-41D079D7B9BA}" destId="{B6154193-CFF1-422A-A0B1-99E4EAC26EDE}" srcOrd="0" destOrd="0" presId="urn:microsoft.com/office/officeart/2005/8/layout/hChevron3"/>
    <dgm:cxn modelId="{A3A05063-0921-4C4F-82C2-2D67E425B6E9}"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44C9A79-F5A9-4030-9038-37E10F258A9C}"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E0016A3-C85C-406D-95DD-3D533DB7B83E}" type="presOf" srcId="{78C93022-0465-4021-8276-F5832288DE5D}" destId="{C36245D8-3606-4BBC-B44C-508E01E5A8A2}" srcOrd="0" destOrd="0" presId="urn:microsoft.com/office/officeart/2005/8/layout/hChevron3"/>
    <dgm:cxn modelId="{1387EC63-C4BC-4B2B-956D-3DBDCF927DF6}"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F892767-D187-431D-A570-59FB2EFBB6B2}"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7DA292AE-418B-4CA4-95ED-1FC44B699131}" type="presParOf" srcId="{AFF030F6-8D1D-42AA-8527-70CC9827071F}" destId="{371DF444-DDBC-427E-9FEE-DFE4E6239109}" srcOrd="0" destOrd="0" presId="urn:microsoft.com/office/officeart/2005/8/layout/hChevron3"/>
    <dgm:cxn modelId="{F2BA1966-B480-4DA3-85A5-E7C4BBEC6B8A}" type="presParOf" srcId="{AFF030F6-8D1D-42AA-8527-70CC9827071F}" destId="{ADC953D7-9E50-47BF-933D-60204B80E8FB}" srcOrd="1" destOrd="0" presId="urn:microsoft.com/office/officeart/2005/8/layout/hChevron3"/>
    <dgm:cxn modelId="{052E8B95-AFA8-42A0-B96A-30E8C8DE032E}" type="presParOf" srcId="{AFF030F6-8D1D-42AA-8527-70CC9827071F}" destId="{B6154193-CFF1-422A-A0B1-99E4EAC26EDE}" srcOrd="2" destOrd="0" presId="urn:microsoft.com/office/officeart/2005/8/layout/hChevron3"/>
    <dgm:cxn modelId="{5E1FF64C-274D-4EE1-8440-042528070686}" type="presParOf" srcId="{AFF030F6-8D1D-42AA-8527-70CC9827071F}" destId="{B0D14E24-9419-4779-91B2-FCCDE3A94F4A}" srcOrd="3" destOrd="0" presId="urn:microsoft.com/office/officeart/2005/8/layout/hChevron3"/>
    <dgm:cxn modelId="{4BF39145-C15D-4FFC-9E27-C0D6D117CC2E}" type="presParOf" srcId="{AFF030F6-8D1D-42AA-8527-70CC9827071F}" destId="{565F66ED-5189-46DB-A579-BEA28FE6D986}" srcOrd="4" destOrd="0" presId="urn:microsoft.com/office/officeart/2005/8/layout/hChevron3"/>
    <dgm:cxn modelId="{A9602B17-E1C4-456D-858D-E05FFC36AF83}" type="presParOf" srcId="{AFF030F6-8D1D-42AA-8527-70CC9827071F}" destId="{44DDB77A-C1AA-4E0B-AEB0-28CE33DC3A72}" srcOrd="5" destOrd="0" presId="urn:microsoft.com/office/officeart/2005/8/layout/hChevron3"/>
    <dgm:cxn modelId="{66624737-389D-41BC-A543-43A9B2F02715}" type="presParOf" srcId="{AFF030F6-8D1D-42AA-8527-70CC9827071F}" destId="{064BFF56-AC47-42BD-B34D-5B486805362B}" srcOrd="6" destOrd="0" presId="urn:microsoft.com/office/officeart/2005/8/layout/hChevron3"/>
    <dgm:cxn modelId="{1A156882-FD4C-4585-994C-FC9F17EDDCF1}" type="presParOf" srcId="{AFF030F6-8D1D-42AA-8527-70CC9827071F}" destId="{8DF100ED-F598-4A70-9976-F40741CCFAC7}" srcOrd="7" destOrd="0" presId="urn:microsoft.com/office/officeart/2005/8/layout/hChevron3"/>
    <dgm:cxn modelId="{D198E3C5-DD88-45A3-970D-B7C4CA6874A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1FB072FE-8515-4DC1-B936-F33B5C4FB5E7}"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9A8921BF-A68A-48D5-907E-55D159C8FE33}"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776D2C39-5B21-47FB-8346-936D9311C33C}" srcId="{252357BE-30EA-49F7-9DBD-B5F30B4F4A9D}" destId="{E5406759-0E0F-406F-9A84-B3B904C7ED8A}" srcOrd="3" destOrd="0" parTransId="{F82DCB37-9090-4F37-8BD2-00F05D1F4A3E}" sibTransId="{F230A5CA-8EC0-4B0F-A6B8-5FBE9C832B5A}"/>
    <dgm:cxn modelId="{5F12203F-5F46-4108-A115-A8EA6149FEC8}" type="presOf" srcId="{252357BE-30EA-49F7-9DBD-B5F30B4F4A9D}" destId="{AFF030F6-8D1D-42AA-8527-70CC9827071F}" srcOrd="0" destOrd="0" presId="urn:microsoft.com/office/officeart/2005/8/layout/hChevron3"/>
    <dgm:cxn modelId="{8C8C5B62-AA51-49D5-B3E7-699833DD268B}" type="presOf" srcId="{78C93022-0465-4021-8276-F5832288DE5D}" destId="{C36245D8-3606-4BBC-B44C-508E01E5A8A2}"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5865504F-C7A7-4C95-AC1F-C38E2396AFD2}" srcId="{252357BE-30EA-49F7-9DBD-B5F30B4F4A9D}" destId="{9E0F2420-2F7C-4BC9-B3B1-41D079D7B9BA}" srcOrd="1" destOrd="0" parTransId="{159D1B60-FDFE-45EB-96D1-3A2D0D5077E7}" sibTransId="{C7317D7E-54AF-443B-8B18-3D7BC7721E94}"/>
    <dgm:cxn modelId="{9865F848-B0CF-43A2-A620-9785D13B7D67}" type="presOf" srcId="{9E0F2420-2F7C-4BC9-B3B1-41D079D7B9BA}" destId="{B6154193-CFF1-422A-A0B1-99E4EAC26EDE}" srcOrd="0" destOrd="0" presId="urn:microsoft.com/office/officeart/2005/8/layout/hChevron3"/>
    <dgm:cxn modelId="{A8D6C14C-4E16-4EE3-97DA-6D37B99566FF}" type="presOf" srcId="{5FF2D4FE-A551-4F3F-AAC9-90D5FFA8619A}" destId="{565F66ED-5189-46DB-A579-BEA28FE6D986}" srcOrd="0" destOrd="0" presId="urn:microsoft.com/office/officeart/2005/8/layout/hChevron3"/>
    <dgm:cxn modelId="{2F37EB9A-B9C7-4B39-8586-7B259A58A3D0}" type="presParOf" srcId="{AFF030F6-8D1D-42AA-8527-70CC9827071F}" destId="{371DF444-DDBC-427E-9FEE-DFE4E6239109}" srcOrd="0" destOrd="0" presId="urn:microsoft.com/office/officeart/2005/8/layout/hChevron3"/>
    <dgm:cxn modelId="{7C5D4D99-3EA0-41CD-88E9-2AB27D26CFD2}" type="presParOf" srcId="{AFF030F6-8D1D-42AA-8527-70CC9827071F}" destId="{ADC953D7-9E50-47BF-933D-60204B80E8FB}" srcOrd="1" destOrd="0" presId="urn:microsoft.com/office/officeart/2005/8/layout/hChevron3"/>
    <dgm:cxn modelId="{904B765A-7C66-401A-A495-E55742BFB115}" type="presParOf" srcId="{AFF030F6-8D1D-42AA-8527-70CC9827071F}" destId="{B6154193-CFF1-422A-A0B1-99E4EAC26EDE}" srcOrd="2" destOrd="0" presId="urn:microsoft.com/office/officeart/2005/8/layout/hChevron3"/>
    <dgm:cxn modelId="{6E0F97D3-124E-4817-A660-0D2C9E5A1D0F}" type="presParOf" srcId="{AFF030F6-8D1D-42AA-8527-70CC9827071F}" destId="{B0D14E24-9419-4779-91B2-FCCDE3A94F4A}" srcOrd="3" destOrd="0" presId="urn:microsoft.com/office/officeart/2005/8/layout/hChevron3"/>
    <dgm:cxn modelId="{5C0D634F-6A39-4DBB-98D7-DA499834BB40}" type="presParOf" srcId="{AFF030F6-8D1D-42AA-8527-70CC9827071F}" destId="{565F66ED-5189-46DB-A579-BEA28FE6D986}" srcOrd="4" destOrd="0" presId="urn:microsoft.com/office/officeart/2005/8/layout/hChevron3"/>
    <dgm:cxn modelId="{7D9E5AA0-6756-4A2C-95B7-2BE3461D0A96}" type="presParOf" srcId="{AFF030F6-8D1D-42AA-8527-70CC9827071F}" destId="{44DDB77A-C1AA-4E0B-AEB0-28CE33DC3A72}" srcOrd="5" destOrd="0" presId="urn:microsoft.com/office/officeart/2005/8/layout/hChevron3"/>
    <dgm:cxn modelId="{98ACE228-E86B-4711-8B9E-CA862E86768E}" type="presParOf" srcId="{AFF030F6-8D1D-42AA-8527-70CC9827071F}" destId="{064BFF56-AC47-42BD-B34D-5B486805362B}" srcOrd="6" destOrd="0" presId="urn:microsoft.com/office/officeart/2005/8/layout/hChevron3"/>
    <dgm:cxn modelId="{BFC081E6-E2CC-408C-93A0-600417B10BE3}" type="presParOf" srcId="{AFF030F6-8D1D-42AA-8527-70CC9827071F}" destId="{8DF100ED-F598-4A70-9976-F40741CCFAC7}" srcOrd="7" destOrd="0" presId="urn:microsoft.com/office/officeart/2005/8/layout/hChevron3"/>
    <dgm:cxn modelId="{329AE5E2-D2A3-4B55-BEBF-50DF7BDA5CA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D97DF4BD-E8E5-44ED-B674-300EB02814F3}" type="presOf" srcId="{E5406759-0E0F-406F-9A84-B3B904C7ED8A}" destId="{064BFF56-AC47-42BD-B34D-5B486805362B}" srcOrd="0" destOrd="0" presId="urn:microsoft.com/office/officeart/2005/8/layout/hChevron3"/>
    <dgm:cxn modelId="{F5C54D36-EF86-485D-AEFF-160332100DED}" type="presOf" srcId="{78C93022-0465-4021-8276-F5832288DE5D}" destId="{C36245D8-3606-4BBC-B44C-508E01E5A8A2}" srcOrd="0" destOrd="0" presId="urn:microsoft.com/office/officeart/2005/8/layout/hChevron3"/>
    <dgm:cxn modelId="{79D4E148-3121-49F0-A9A3-2580A9CCA4E4}" type="presOf" srcId="{53D53256-A754-4BBD-AA8A-3E51EF6B7332}" destId="{371DF444-DDBC-427E-9FEE-DFE4E6239109}" srcOrd="0" destOrd="0" presId="urn:microsoft.com/office/officeart/2005/8/layout/hChevron3"/>
    <dgm:cxn modelId="{ECB13EA5-0772-4E50-9407-B4368586DA64}" type="presOf" srcId="{9E0F2420-2F7C-4BC9-B3B1-41D079D7B9BA}" destId="{B6154193-CFF1-422A-A0B1-99E4EAC26EDE}"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B706D7E0-3A14-4D50-80BB-869A5B45D8FF}" type="presOf" srcId="{252357BE-30EA-49F7-9DBD-B5F30B4F4A9D}" destId="{AFF030F6-8D1D-42AA-8527-70CC9827071F}" srcOrd="0" destOrd="0" presId="urn:microsoft.com/office/officeart/2005/8/layout/hChevron3"/>
    <dgm:cxn modelId="{345FE8EF-6DB7-4130-9714-DEA90B83969E}" type="presOf" srcId="{5FF2D4FE-A551-4F3F-AAC9-90D5FFA8619A}" destId="{565F66ED-5189-46DB-A579-BEA28FE6D986}" srcOrd="0" destOrd="0" presId="urn:microsoft.com/office/officeart/2005/8/layout/hChevron3"/>
    <dgm:cxn modelId="{6AABD277-322F-413F-8480-0E83305D14E7}" type="presParOf" srcId="{AFF030F6-8D1D-42AA-8527-70CC9827071F}" destId="{371DF444-DDBC-427E-9FEE-DFE4E6239109}" srcOrd="0" destOrd="0" presId="urn:microsoft.com/office/officeart/2005/8/layout/hChevron3"/>
    <dgm:cxn modelId="{87969B58-1198-4739-8B6C-5F429DD4ABF4}" type="presParOf" srcId="{AFF030F6-8D1D-42AA-8527-70CC9827071F}" destId="{ADC953D7-9E50-47BF-933D-60204B80E8FB}" srcOrd="1" destOrd="0" presId="urn:microsoft.com/office/officeart/2005/8/layout/hChevron3"/>
    <dgm:cxn modelId="{1497D9D1-4584-4450-B233-78354565D8AB}" type="presParOf" srcId="{AFF030F6-8D1D-42AA-8527-70CC9827071F}" destId="{B6154193-CFF1-422A-A0B1-99E4EAC26EDE}" srcOrd="2" destOrd="0" presId="urn:microsoft.com/office/officeart/2005/8/layout/hChevron3"/>
    <dgm:cxn modelId="{916AA7A7-9CD6-4C23-AF72-8E81EE08DD27}" type="presParOf" srcId="{AFF030F6-8D1D-42AA-8527-70CC9827071F}" destId="{B0D14E24-9419-4779-91B2-FCCDE3A94F4A}" srcOrd="3" destOrd="0" presId="urn:microsoft.com/office/officeart/2005/8/layout/hChevron3"/>
    <dgm:cxn modelId="{8924D4D8-8557-43D8-B4F9-019639A34191}" type="presParOf" srcId="{AFF030F6-8D1D-42AA-8527-70CC9827071F}" destId="{565F66ED-5189-46DB-A579-BEA28FE6D986}" srcOrd="4" destOrd="0" presId="urn:microsoft.com/office/officeart/2005/8/layout/hChevron3"/>
    <dgm:cxn modelId="{A9D27C93-B47E-497B-96C3-D4B913FDE111}" type="presParOf" srcId="{AFF030F6-8D1D-42AA-8527-70CC9827071F}" destId="{44DDB77A-C1AA-4E0B-AEB0-28CE33DC3A72}" srcOrd="5" destOrd="0" presId="urn:microsoft.com/office/officeart/2005/8/layout/hChevron3"/>
    <dgm:cxn modelId="{7A75B3F9-644A-4C0E-AF3F-3BD8777DDBD6}" type="presParOf" srcId="{AFF030F6-8D1D-42AA-8527-70CC9827071F}" destId="{064BFF56-AC47-42BD-B34D-5B486805362B}" srcOrd="6" destOrd="0" presId="urn:microsoft.com/office/officeart/2005/8/layout/hChevron3"/>
    <dgm:cxn modelId="{4296E132-12F0-4D5A-892A-84589B1EF5E3}" type="presParOf" srcId="{AFF030F6-8D1D-42AA-8527-70CC9827071F}" destId="{8DF100ED-F598-4A70-9976-F40741CCFAC7}" srcOrd="7" destOrd="0" presId="urn:microsoft.com/office/officeart/2005/8/layout/hChevron3"/>
    <dgm:cxn modelId="{D50E270E-F975-4A43-90ED-64A88557ACA3}"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tx2">
            <a:lumMod val="25000"/>
            <a:lumOff val="75000"/>
          </a:schemeClr>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E0482959-4A69-4327-97A9-B7592B9D74A8}" type="presOf" srcId="{252357BE-30EA-49F7-9DBD-B5F30B4F4A9D}" destId="{AFF030F6-8D1D-42AA-8527-70CC9827071F}" srcOrd="0" destOrd="0" presId="urn:microsoft.com/office/officeart/2005/8/layout/hChevron3"/>
    <dgm:cxn modelId="{875D1F05-5DE7-47F2-822E-AF37FBC0165B}"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DFF123E6-7AD0-4778-8277-FEA15CAD750B}"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4A5FE765-C8D2-492F-B1C0-A31DABF07193}" type="presOf" srcId="{E5406759-0E0F-406F-9A84-B3B904C7ED8A}" destId="{064BFF56-AC47-42BD-B34D-5B486805362B}"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08D3C928-9B9E-48AB-AAA7-9B26438BF9B6}" type="presOf" srcId="{5FF2D4FE-A551-4F3F-AAC9-90D5FFA8619A}" destId="{565F66ED-5189-46DB-A579-BEA28FE6D986}" srcOrd="0" destOrd="0" presId="urn:microsoft.com/office/officeart/2005/8/layout/hChevron3"/>
    <dgm:cxn modelId="{DBCFBFB6-D4AE-4B6C-8D13-54C82AAA5BAE}" type="presOf" srcId="{9E0F2420-2F7C-4BC9-B3B1-41D079D7B9BA}" destId="{B6154193-CFF1-422A-A0B1-99E4EAC26EDE}" srcOrd="0" destOrd="0" presId="urn:microsoft.com/office/officeart/2005/8/layout/hChevron3"/>
    <dgm:cxn modelId="{B57C3885-4DA2-42CA-A365-D57AE476F817}" type="presParOf" srcId="{AFF030F6-8D1D-42AA-8527-70CC9827071F}" destId="{371DF444-DDBC-427E-9FEE-DFE4E6239109}" srcOrd="0" destOrd="0" presId="urn:microsoft.com/office/officeart/2005/8/layout/hChevron3"/>
    <dgm:cxn modelId="{1404A7DE-7467-4712-A763-84256F1D8146}" type="presParOf" srcId="{AFF030F6-8D1D-42AA-8527-70CC9827071F}" destId="{ADC953D7-9E50-47BF-933D-60204B80E8FB}" srcOrd="1" destOrd="0" presId="urn:microsoft.com/office/officeart/2005/8/layout/hChevron3"/>
    <dgm:cxn modelId="{DC612FD6-78EA-43A8-8035-F4909F2DFEC8}" type="presParOf" srcId="{AFF030F6-8D1D-42AA-8527-70CC9827071F}" destId="{B6154193-CFF1-422A-A0B1-99E4EAC26EDE}" srcOrd="2" destOrd="0" presId="urn:microsoft.com/office/officeart/2005/8/layout/hChevron3"/>
    <dgm:cxn modelId="{96F75632-2AE9-4F69-96BF-570E31B5FAAC}" type="presParOf" srcId="{AFF030F6-8D1D-42AA-8527-70CC9827071F}" destId="{B0D14E24-9419-4779-91B2-FCCDE3A94F4A}" srcOrd="3" destOrd="0" presId="urn:microsoft.com/office/officeart/2005/8/layout/hChevron3"/>
    <dgm:cxn modelId="{EF44564C-66D0-433D-B80A-ED202A1FED1E}" type="presParOf" srcId="{AFF030F6-8D1D-42AA-8527-70CC9827071F}" destId="{565F66ED-5189-46DB-A579-BEA28FE6D986}" srcOrd="4" destOrd="0" presId="urn:microsoft.com/office/officeart/2005/8/layout/hChevron3"/>
    <dgm:cxn modelId="{C31F2301-14C4-4B69-86EC-F16972078767}" type="presParOf" srcId="{AFF030F6-8D1D-42AA-8527-70CC9827071F}" destId="{44DDB77A-C1AA-4E0B-AEB0-28CE33DC3A72}" srcOrd="5" destOrd="0" presId="urn:microsoft.com/office/officeart/2005/8/layout/hChevron3"/>
    <dgm:cxn modelId="{0C168811-2D63-49C1-A8ED-E0F539C913F1}" type="presParOf" srcId="{AFF030F6-8D1D-42AA-8527-70CC9827071F}" destId="{064BFF56-AC47-42BD-B34D-5B486805362B}" srcOrd="6" destOrd="0" presId="urn:microsoft.com/office/officeart/2005/8/layout/hChevron3"/>
    <dgm:cxn modelId="{B716D638-B087-4D75-A856-59BAFE24BC40}" type="presParOf" srcId="{AFF030F6-8D1D-42AA-8527-70CC9827071F}" destId="{8DF100ED-F598-4A70-9976-F40741CCFAC7}" srcOrd="7" destOrd="0" presId="urn:microsoft.com/office/officeart/2005/8/layout/hChevron3"/>
    <dgm:cxn modelId="{0F60A588-EEFC-4AA3-99A0-23FA77C90C3A}"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A6BFD507-8CBB-48FE-86E2-F0FBAB6DE1E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D1EADE3-C2C6-4DE5-89D0-A59774909820}" type="presOf" srcId="{252357BE-30EA-49F7-9DBD-B5F30B4F4A9D}" destId="{AFF030F6-8D1D-42AA-8527-70CC9827071F}" srcOrd="0" destOrd="0" presId="urn:microsoft.com/office/officeart/2005/8/layout/hChevron3"/>
    <dgm:cxn modelId="{448F4740-4013-4ABB-BC75-05CEDB4C8892}" type="presOf" srcId="{9E0F2420-2F7C-4BC9-B3B1-41D079D7B9BA}" destId="{B6154193-CFF1-422A-A0B1-99E4EAC26EDE}" srcOrd="0" destOrd="0" presId="urn:microsoft.com/office/officeart/2005/8/layout/hChevron3"/>
    <dgm:cxn modelId="{05AEB429-C0EF-466A-A0AA-9EDD1F37183A}" type="presOf" srcId="{78C93022-0465-4021-8276-F5832288DE5D}" destId="{C36245D8-3606-4BBC-B44C-508E01E5A8A2}" srcOrd="0" destOrd="0" presId="urn:microsoft.com/office/officeart/2005/8/layout/hChevron3"/>
    <dgm:cxn modelId="{866C9B29-B488-4A1F-B4F1-8D09C2BD5A8C}" type="presOf" srcId="{53D53256-A754-4BBD-AA8A-3E51EF6B7332}" destId="{371DF444-DDBC-427E-9FEE-DFE4E6239109}" srcOrd="0" destOrd="0" presId="urn:microsoft.com/office/officeart/2005/8/layout/hChevron3"/>
    <dgm:cxn modelId="{311EF2ED-68FD-4E76-AE64-0A798FFB8496}" type="presOf" srcId="{E5406759-0E0F-406F-9A84-B3B904C7ED8A}" destId="{064BFF56-AC47-42BD-B34D-5B486805362B}" srcOrd="0" destOrd="0" presId="urn:microsoft.com/office/officeart/2005/8/layout/hChevron3"/>
    <dgm:cxn modelId="{4368A051-831F-49E4-8FC3-CF1E5E314FBF}" type="presParOf" srcId="{AFF030F6-8D1D-42AA-8527-70CC9827071F}" destId="{371DF444-DDBC-427E-9FEE-DFE4E6239109}" srcOrd="0" destOrd="0" presId="urn:microsoft.com/office/officeart/2005/8/layout/hChevron3"/>
    <dgm:cxn modelId="{2F1FAE86-B097-4152-8AEA-7EBA89B037A5}" type="presParOf" srcId="{AFF030F6-8D1D-42AA-8527-70CC9827071F}" destId="{ADC953D7-9E50-47BF-933D-60204B80E8FB}" srcOrd="1" destOrd="0" presId="urn:microsoft.com/office/officeart/2005/8/layout/hChevron3"/>
    <dgm:cxn modelId="{E4F0E7F9-93CD-4D45-AC11-9C251D36EB8C}" type="presParOf" srcId="{AFF030F6-8D1D-42AA-8527-70CC9827071F}" destId="{B6154193-CFF1-422A-A0B1-99E4EAC26EDE}" srcOrd="2" destOrd="0" presId="urn:microsoft.com/office/officeart/2005/8/layout/hChevron3"/>
    <dgm:cxn modelId="{67A7A5E2-A3ED-4276-86D0-D4B5E4BE27A1}" type="presParOf" srcId="{AFF030F6-8D1D-42AA-8527-70CC9827071F}" destId="{B0D14E24-9419-4779-91B2-FCCDE3A94F4A}" srcOrd="3" destOrd="0" presId="urn:microsoft.com/office/officeart/2005/8/layout/hChevron3"/>
    <dgm:cxn modelId="{09EEF4B2-604F-4167-877B-9D2B2283B53F}" type="presParOf" srcId="{AFF030F6-8D1D-42AA-8527-70CC9827071F}" destId="{565F66ED-5189-46DB-A579-BEA28FE6D986}" srcOrd="4" destOrd="0" presId="urn:microsoft.com/office/officeart/2005/8/layout/hChevron3"/>
    <dgm:cxn modelId="{D8BA6F13-D6C1-4406-95F3-927FFBCB83D6}" type="presParOf" srcId="{AFF030F6-8D1D-42AA-8527-70CC9827071F}" destId="{44DDB77A-C1AA-4E0B-AEB0-28CE33DC3A72}" srcOrd="5" destOrd="0" presId="urn:microsoft.com/office/officeart/2005/8/layout/hChevron3"/>
    <dgm:cxn modelId="{41D8581F-64C1-4B37-80B6-3E0E210641B1}" type="presParOf" srcId="{AFF030F6-8D1D-42AA-8527-70CC9827071F}" destId="{064BFF56-AC47-42BD-B34D-5B486805362B}" srcOrd="6" destOrd="0" presId="urn:microsoft.com/office/officeart/2005/8/layout/hChevron3"/>
    <dgm:cxn modelId="{4D5987EC-8A27-4A68-BDDD-B340F1612C6A}" type="presParOf" srcId="{AFF030F6-8D1D-42AA-8527-70CC9827071F}" destId="{8DF100ED-F598-4A70-9976-F40741CCFAC7}" srcOrd="7" destOrd="0" presId="urn:microsoft.com/office/officeart/2005/8/layout/hChevron3"/>
    <dgm:cxn modelId="{08B203C2-0442-4F88-A4CE-AC81EC0E555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BA2379BE-255B-488F-B6E4-20B1A1E23844}" type="presOf" srcId="{252357BE-30EA-49F7-9DBD-B5F30B4F4A9D}" destId="{AFF030F6-8D1D-42AA-8527-70CC9827071F}" srcOrd="0" destOrd="0" presId="urn:microsoft.com/office/officeart/2005/8/layout/hChevron3"/>
    <dgm:cxn modelId="{BD72C90F-8751-4D61-A602-68D867C3B67D}" type="presOf" srcId="{53D53256-A754-4BBD-AA8A-3E51EF6B7332}" destId="{371DF444-DDBC-427E-9FEE-DFE4E6239109}"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74F8575-1BEB-4668-AA0B-DDE9AFCBE434}"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C3062C95-0469-47B9-BDCA-1DD3BE40404E}" type="presOf" srcId="{5FF2D4FE-A551-4F3F-AAC9-90D5FFA8619A}" destId="{565F66ED-5189-46DB-A579-BEA28FE6D986}"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CBBBFA50-D2FA-4940-9390-85416F39433A}" type="presOf" srcId="{E5406759-0E0F-406F-9A84-B3B904C7ED8A}" destId="{064BFF56-AC47-42BD-B34D-5B486805362B}" srcOrd="0" destOrd="0" presId="urn:microsoft.com/office/officeart/2005/8/layout/hChevron3"/>
    <dgm:cxn modelId="{3C141535-B16E-4E27-93F6-7F776C6D41B0}" type="presOf" srcId="{78C93022-0465-4021-8276-F5832288DE5D}" destId="{C36245D8-3606-4BBC-B44C-508E01E5A8A2}" srcOrd="0" destOrd="0" presId="urn:microsoft.com/office/officeart/2005/8/layout/hChevron3"/>
    <dgm:cxn modelId="{3B8F0AE7-8C80-4828-9127-D500A05338A3}" type="presParOf" srcId="{AFF030F6-8D1D-42AA-8527-70CC9827071F}" destId="{371DF444-DDBC-427E-9FEE-DFE4E6239109}" srcOrd="0" destOrd="0" presId="urn:microsoft.com/office/officeart/2005/8/layout/hChevron3"/>
    <dgm:cxn modelId="{8AA7ABAD-EDE5-4909-A2FB-83D28C4A8D57}" type="presParOf" srcId="{AFF030F6-8D1D-42AA-8527-70CC9827071F}" destId="{ADC953D7-9E50-47BF-933D-60204B80E8FB}" srcOrd="1" destOrd="0" presId="urn:microsoft.com/office/officeart/2005/8/layout/hChevron3"/>
    <dgm:cxn modelId="{51C7FC9E-DACC-4FDC-BC89-0630E0340B5B}" type="presParOf" srcId="{AFF030F6-8D1D-42AA-8527-70CC9827071F}" destId="{B6154193-CFF1-422A-A0B1-99E4EAC26EDE}" srcOrd="2" destOrd="0" presId="urn:microsoft.com/office/officeart/2005/8/layout/hChevron3"/>
    <dgm:cxn modelId="{9F38D68A-77FB-4F90-912B-09C04E07D581}" type="presParOf" srcId="{AFF030F6-8D1D-42AA-8527-70CC9827071F}" destId="{B0D14E24-9419-4779-91B2-FCCDE3A94F4A}" srcOrd="3" destOrd="0" presId="urn:microsoft.com/office/officeart/2005/8/layout/hChevron3"/>
    <dgm:cxn modelId="{39536232-5E30-4FCD-BA4E-B3D1AAC7DE35}" type="presParOf" srcId="{AFF030F6-8D1D-42AA-8527-70CC9827071F}" destId="{565F66ED-5189-46DB-A579-BEA28FE6D986}" srcOrd="4" destOrd="0" presId="urn:microsoft.com/office/officeart/2005/8/layout/hChevron3"/>
    <dgm:cxn modelId="{181B2C1F-5A2A-459D-9F9C-675CE5C2B8FB}" type="presParOf" srcId="{AFF030F6-8D1D-42AA-8527-70CC9827071F}" destId="{44DDB77A-C1AA-4E0B-AEB0-28CE33DC3A72}" srcOrd="5" destOrd="0" presId="urn:microsoft.com/office/officeart/2005/8/layout/hChevron3"/>
    <dgm:cxn modelId="{E52F14A5-C693-4135-8655-3A053960B036}" type="presParOf" srcId="{AFF030F6-8D1D-42AA-8527-70CC9827071F}" destId="{064BFF56-AC47-42BD-B34D-5B486805362B}" srcOrd="6" destOrd="0" presId="urn:microsoft.com/office/officeart/2005/8/layout/hChevron3"/>
    <dgm:cxn modelId="{092ACC5F-9F1F-4D03-9FB4-58A982F116CD}" type="presParOf" srcId="{AFF030F6-8D1D-42AA-8527-70CC9827071F}" destId="{8DF100ED-F598-4A70-9976-F40741CCFAC7}" srcOrd="7" destOrd="0" presId="urn:microsoft.com/office/officeart/2005/8/layout/hChevron3"/>
    <dgm:cxn modelId="{E8E602BB-920E-400A-96C9-72AD244A8AE7}"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5865504F-C7A7-4C95-AC1F-C38E2396AFD2}" srcId="{252357BE-30EA-49F7-9DBD-B5F30B4F4A9D}" destId="{9E0F2420-2F7C-4BC9-B3B1-41D079D7B9BA}" srcOrd="1" destOrd="0" parTransId="{159D1B60-FDFE-45EB-96D1-3A2D0D5077E7}" sibTransId="{C7317D7E-54AF-443B-8B18-3D7BC7721E94}"/>
    <dgm:cxn modelId="{970E3FFE-B0D9-4B2B-8DD5-4D0BB4746B17}"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130532A5-78A9-4C01-9D57-9D9F491C1BEC}"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EA764235-7656-4D98-9450-AF2B261ED4B7}" type="presOf" srcId="{53D53256-A754-4BBD-AA8A-3E51EF6B7332}" destId="{371DF444-DDBC-427E-9FEE-DFE4E6239109}"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5805F706-496B-4594-83D2-3E8BDEB94EAE}" type="presOf" srcId="{E5406759-0E0F-406F-9A84-B3B904C7ED8A}" destId="{064BFF56-AC47-42BD-B34D-5B486805362B}" srcOrd="0" destOrd="0" presId="urn:microsoft.com/office/officeart/2005/8/layout/hChevron3"/>
    <dgm:cxn modelId="{8A9BE16D-1B9C-43EE-A273-60E839550E03}" type="presOf" srcId="{252357BE-30EA-49F7-9DBD-B5F30B4F4A9D}" destId="{AFF030F6-8D1D-42AA-8527-70CC9827071F}" srcOrd="0" destOrd="0" presId="urn:microsoft.com/office/officeart/2005/8/layout/hChevron3"/>
    <dgm:cxn modelId="{E2EF2696-69A2-4CD2-96C5-5A2E1790BD13}" type="presOf" srcId="{9E0F2420-2F7C-4BC9-B3B1-41D079D7B9BA}" destId="{B6154193-CFF1-422A-A0B1-99E4EAC26EDE}" srcOrd="0" destOrd="0" presId="urn:microsoft.com/office/officeart/2005/8/layout/hChevron3"/>
    <dgm:cxn modelId="{1F91813C-92C9-44C6-9B9F-C06CEDFF51D2}" type="presParOf" srcId="{AFF030F6-8D1D-42AA-8527-70CC9827071F}" destId="{371DF444-DDBC-427E-9FEE-DFE4E6239109}" srcOrd="0" destOrd="0" presId="urn:microsoft.com/office/officeart/2005/8/layout/hChevron3"/>
    <dgm:cxn modelId="{705A58EC-3164-432B-A76B-AA4E181B31C6}" type="presParOf" srcId="{AFF030F6-8D1D-42AA-8527-70CC9827071F}" destId="{ADC953D7-9E50-47BF-933D-60204B80E8FB}" srcOrd="1" destOrd="0" presId="urn:microsoft.com/office/officeart/2005/8/layout/hChevron3"/>
    <dgm:cxn modelId="{C0ADFD98-580A-40AA-9916-38E60A6FCCE5}" type="presParOf" srcId="{AFF030F6-8D1D-42AA-8527-70CC9827071F}" destId="{B6154193-CFF1-422A-A0B1-99E4EAC26EDE}" srcOrd="2" destOrd="0" presId="urn:microsoft.com/office/officeart/2005/8/layout/hChevron3"/>
    <dgm:cxn modelId="{6CFEC097-6000-4197-BAC5-0D8B59AF230B}" type="presParOf" srcId="{AFF030F6-8D1D-42AA-8527-70CC9827071F}" destId="{B0D14E24-9419-4779-91B2-FCCDE3A94F4A}" srcOrd="3" destOrd="0" presId="urn:microsoft.com/office/officeart/2005/8/layout/hChevron3"/>
    <dgm:cxn modelId="{98863F78-23DE-4A74-93EE-DF8103819778}" type="presParOf" srcId="{AFF030F6-8D1D-42AA-8527-70CC9827071F}" destId="{565F66ED-5189-46DB-A579-BEA28FE6D986}" srcOrd="4" destOrd="0" presId="urn:microsoft.com/office/officeart/2005/8/layout/hChevron3"/>
    <dgm:cxn modelId="{937FFAAE-AF30-48E2-875F-F38C1D705439}" type="presParOf" srcId="{AFF030F6-8D1D-42AA-8527-70CC9827071F}" destId="{44DDB77A-C1AA-4E0B-AEB0-28CE33DC3A72}" srcOrd="5" destOrd="0" presId="urn:microsoft.com/office/officeart/2005/8/layout/hChevron3"/>
    <dgm:cxn modelId="{D0685F80-50B0-48AD-9003-6A4B64C7A18C}" type="presParOf" srcId="{AFF030F6-8D1D-42AA-8527-70CC9827071F}" destId="{064BFF56-AC47-42BD-B34D-5B486805362B}" srcOrd="6" destOrd="0" presId="urn:microsoft.com/office/officeart/2005/8/layout/hChevron3"/>
    <dgm:cxn modelId="{723F29B1-68C5-487F-86D3-5B9F27B82D5D}" type="presParOf" srcId="{AFF030F6-8D1D-42AA-8527-70CC9827071F}" destId="{8DF100ED-F598-4A70-9976-F40741CCFAC7}" srcOrd="7" destOrd="0" presId="urn:microsoft.com/office/officeart/2005/8/layout/hChevron3"/>
    <dgm:cxn modelId="{1A8E3620-F5B1-459C-BB39-5BC7ED7D7E54}"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solidFill>
          <a:schemeClr val="bg1"/>
        </a:solidFill>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solidFill>
          <a:schemeClr val="tx2">
            <a:lumMod val="25000"/>
            <a:lumOff val="75000"/>
          </a:schemeClr>
        </a:solidFill>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solidFill>
          <a:schemeClr val="bg1"/>
        </a:solidFill>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2FC11C9-DCD3-4349-BEFD-D182EB76F3B2}" type="presOf" srcId="{53D53256-A754-4BBD-AA8A-3E51EF6B7332}" destId="{371DF444-DDBC-427E-9FEE-DFE4E6239109}" srcOrd="0" destOrd="0" presId="urn:microsoft.com/office/officeart/2005/8/layout/hChevron3"/>
    <dgm:cxn modelId="{AB79F9A8-2BAD-43F9-B0C1-C24549E052EE}"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F78B6DC7-EB70-4632-94B0-255DCE49E5D7}" type="presOf" srcId="{252357BE-30EA-49F7-9DBD-B5F30B4F4A9D}" destId="{AFF030F6-8D1D-42AA-8527-70CC9827071F}"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776D2C39-5B21-47FB-8346-936D9311C33C}" srcId="{252357BE-30EA-49F7-9DBD-B5F30B4F4A9D}" destId="{E5406759-0E0F-406F-9A84-B3B904C7ED8A}" srcOrd="3" destOrd="0" parTransId="{F82DCB37-9090-4F37-8BD2-00F05D1F4A3E}" sibTransId="{F230A5CA-8EC0-4B0F-A6B8-5FBE9C832B5A}"/>
    <dgm:cxn modelId="{95588EF1-87CE-4306-A504-D4EC8341A108}" type="presOf" srcId="{E5406759-0E0F-406F-9A84-B3B904C7ED8A}" destId="{064BFF56-AC47-42BD-B34D-5B486805362B}" srcOrd="0" destOrd="0" presId="urn:microsoft.com/office/officeart/2005/8/layout/hChevron3"/>
    <dgm:cxn modelId="{14C0CB7D-DF48-4192-ABD8-7CA8DA5524EB}"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54D5E71C-F4AD-4144-8F9D-C86D0382F19F}" type="presOf" srcId="{78C93022-0465-4021-8276-F5832288DE5D}" destId="{C36245D8-3606-4BBC-B44C-508E01E5A8A2}"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C2F09039-1836-4270-A772-B9A9D498EDDD}" type="presParOf" srcId="{AFF030F6-8D1D-42AA-8527-70CC9827071F}" destId="{371DF444-DDBC-427E-9FEE-DFE4E6239109}" srcOrd="0" destOrd="0" presId="urn:microsoft.com/office/officeart/2005/8/layout/hChevron3"/>
    <dgm:cxn modelId="{EDDF49C5-A771-4C70-89BF-A70ABDD8F861}" type="presParOf" srcId="{AFF030F6-8D1D-42AA-8527-70CC9827071F}" destId="{ADC953D7-9E50-47BF-933D-60204B80E8FB}" srcOrd="1" destOrd="0" presId="urn:microsoft.com/office/officeart/2005/8/layout/hChevron3"/>
    <dgm:cxn modelId="{05C6FF33-CC5B-43C5-8FE6-6D876BA2F7B0}" type="presParOf" srcId="{AFF030F6-8D1D-42AA-8527-70CC9827071F}" destId="{B6154193-CFF1-422A-A0B1-99E4EAC26EDE}" srcOrd="2" destOrd="0" presId="urn:microsoft.com/office/officeart/2005/8/layout/hChevron3"/>
    <dgm:cxn modelId="{CEC219EC-FFC8-4DE7-84AE-D840EB3D6768}" type="presParOf" srcId="{AFF030F6-8D1D-42AA-8527-70CC9827071F}" destId="{B0D14E24-9419-4779-91B2-FCCDE3A94F4A}" srcOrd="3" destOrd="0" presId="urn:microsoft.com/office/officeart/2005/8/layout/hChevron3"/>
    <dgm:cxn modelId="{B0FF8637-8C39-4015-882F-CF45281C33A4}" type="presParOf" srcId="{AFF030F6-8D1D-42AA-8527-70CC9827071F}" destId="{565F66ED-5189-46DB-A579-BEA28FE6D986}" srcOrd="4" destOrd="0" presId="urn:microsoft.com/office/officeart/2005/8/layout/hChevron3"/>
    <dgm:cxn modelId="{A9606432-445C-49A5-BB37-B00B8743F7BC}" type="presParOf" srcId="{AFF030F6-8D1D-42AA-8527-70CC9827071F}" destId="{44DDB77A-C1AA-4E0B-AEB0-28CE33DC3A72}" srcOrd="5" destOrd="0" presId="urn:microsoft.com/office/officeart/2005/8/layout/hChevron3"/>
    <dgm:cxn modelId="{F9EA06E4-BB63-488A-9D80-DC61BADFD4E8}" type="presParOf" srcId="{AFF030F6-8D1D-42AA-8527-70CC9827071F}" destId="{064BFF56-AC47-42BD-B34D-5B486805362B}" srcOrd="6" destOrd="0" presId="urn:microsoft.com/office/officeart/2005/8/layout/hChevron3"/>
    <dgm:cxn modelId="{A5058FEA-202A-4931-BFC8-37670C1C7653}" type="presParOf" srcId="{AFF030F6-8D1D-42AA-8527-70CC9827071F}" destId="{8DF100ED-F598-4A70-9976-F40741CCFAC7}" srcOrd="7" destOrd="0" presId="urn:microsoft.com/office/officeart/2005/8/layout/hChevron3"/>
    <dgm:cxn modelId="{9D59A6B3-501D-44FF-8A08-0377B02C72BC}"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926492C-DCD5-4A7B-A2A7-46D5A9980E6C}" srcId="{252357BE-30EA-49F7-9DBD-B5F30B4F4A9D}" destId="{53D53256-A754-4BBD-AA8A-3E51EF6B7332}" srcOrd="0" destOrd="0" parTransId="{C3E4354D-F9EE-4E3F-9BA8-9DF1EB710091}" sibTransId="{4FD9CFA0-B560-4378-8716-6829ECDA22C7}"/>
    <dgm:cxn modelId="{AC433452-C93A-4DC2-93A8-5364F59D9E96}" type="presOf" srcId="{78C93022-0465-4021-8276-F5832288DE5D}" destId="{C36245D8-3606-4BBC-B44C-508E01E5A8A2}" srcOrd="0" destOrd="0" presId="urn:microsoft.com/office/officeart/2005/8/layout/hChevron3"/>
    <dgm:cxn modelId="{F548223D-9F76-4BAB-83FA-B12CDF5D0EAC}" type="presOf" srcId="{9E0F2420-2F7C-4BC9-B3B1-41D079D7B9BA}" destId="{B6154193-CFF1-422A-A0B1-99E4EAC26EDE}"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3C5DADA3-44C3-404A-A1E3-ECAB2D75D0AA}" type="presOf" srcId="{5FF2D4FE-A551-4F3F-AAC9-90D5FFA8619A}" destId="{565F66ED-5189-46DB-A579-BEA28FE6D986}"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5865504F-C7A7-4C95-AC1F-C38E2396AFD2}" srcId="{252357BE-30EA-49F7-9DBD-B5F30B4F4A9D}" destId="{9E0F2420-2F7C-4BC9-B3B1-41D079D7B9BA}" srcOrd="1" destOrd="0" parTransId="{159D1B60-FDFE-45EB-96D1-3A2D0D5077E7}" sibTransId="{C7317D7E-54AF-443B-8B18-3D7BC7721E94}"/>
    <dgm:cxn modelId="{63E9F967-4CF6-4C8F-888E-CCA1F7B08026}" type="presOf" srcId="{53D53256-A754-4BBD-AA8A-3E51EF6B7332}" destId="{371DF444-DDBC-427E-9FEE-DFE4E6239109}" srcOrd="0" destOrd="0" presId="urn:microsoft.com/office/officeart/2005/8/layout/hChevron3"/>
    <dgm:cxn modelId="{746535AA-1FBD-45AF-BCC6-B26F1B8E34D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9AB0EBBE-712D-4B38-B046-429CABD600EC}" type="presOf" srcId="{E5406759-0E0F-406F-9A84-B3B904C7ED8A}" destId="{064BFF56-AC47-42BD-B34D-5B486805362B}" srcOrd="0" destOrd="0" presId="urn:microsoft.com/office/officeart/2005/8/layout/hChevron3"/>
    <dgm:cxn modelId="{2BD76828-2923-47A5-B71F-4C5F7D30167B}" type="presParOf" srcId="{AFF030F6-8D1D-42AA-8527-70CC9827071F}" destId="{371DF444-DDBC-427E-9FEE-DFE4E6239109}" srcOrd="0" destOrd="0" presId="urn:microsoft.com/office/officeart/2005/8/layout/hChevron3"/>
    <dgm:cxn modelId="{30C75B4A-51BC-4228-BE91-3B3E37E5A186}" type="presParOf" srcId="{AFF030F6-8D1D-42AA-8527-70CC9827071F}" destId="{ADC953D7-9E50-47BF-933D-60204B80E8FB}" srcOrd="1" destOrd="0" presId="urn:microsoft.com/office/officeart/2005/8/layout/hChevron3"/>
    <dgm:cxn modelId="{7613D412-7F89-460A-A45C-08EB6814C993}" type="presParOf" srcId="{AFF030F6-8D1D-42AA-8527-70CC9827071F}" destId="{B6154193-CFF1-422A-A0B1-99E4EAC26EDE}" srcOrd="2" destOrd="0" presId="urn:microsoft.com/office/officeart/2005/8/layout/hChevron3"/>
    <dgm:cxn modelId="{582070E5-C736-4221-82E6-3FED60C49AF8}" type="presParOf" srcId="{AFF030F6-8D1D-42AA-8527-70CC9827071F}" destId="{B0D14E24-9419-4779-91B2-FCCDE3A94F4A}" srcOrd="3" destOrd="0" presId="urn:microsoft.com/office/officeart/2005/8/layout/hChevron3"/>
    <dgm:cxn modelId="{B357D8DE-2E1B-4995-B671-5EC25FE460EB}" type="presParOf" srcId="{AFF030F6-8D1D-42AA-8527-70CC9827071F}" destId="{565F66ED-5189-46DB-A579-BEA28FE6D986}" srcOrd="4" destOrd="0" presId="urn:microsoft.com/office/officeart/2005/8/layout/hChevron3"/>
    <dgm:cxn modelId="{0D52EDF1-1221-4927-8D7A-95C7062BC832}" type="presParOf" srcId="{AFF030F6-8D1D-42AA-8527-70CC9827071F}" destId="{44DDB77A-C1AA-4E0B-AEB0-28CE33DC3A72}" srcOrd="5" destOrd="0" presId="urn:microsoft.com/office/officeart/2005/8/layout/hChevron3"/>
    <dgm:cxn modelId="{859F919C-A739-451D-92EB-75A2DA2F33FD}" type="presParOf" srcId="{AFF030F6-8D1D-42AA-8527-70CC9827071F}" destId="{064BFF56-AC47-42BD-B34D-5B486805362B}" srcOrd="6" destOrd="0" presId="urn:microsoft.com/office/officeart/2005/8/layout/hChevron3"/>
    <dgm:cxn modelId="{3EAD3510-D738-434D-AD7F-FC925EF302A5}" type="presParOf" srcId="{AFF030F6-8D1D-42AA-8527-70CC9827071F}" destId="{8DF100ED-F598-4A70-9976-F40741CCFAC7}" srcOrd="7" destOrd="0" presId="urn:microsoft.com/office/officeart/2005/8/layout/hChevron3"/>
    <dgm:cxn modelId="{1A92F48C-9BF2-46EC-BD8C-9F2484EF3311}"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968BA8A5-0372-4B40-B6E3-97AE104BD57D}" type="presOf" srcId="{78C93022-0465-4021-8276-F5832288DE5D}" destId="{C36245D8-3606-4BBC-B44C-508E01E5A8A2}" srcOrd="0" destOrd="0" presId="urn:microsoft.com/office/officeart/2005/8/layout/hChevron3"/>
    <dgm:cxn modelId="{568D6419-491C-4711-B418-0B58227A4ED6}"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B287121B-7A9D-44D7-B26F-02D5BEA0EE7F}" type="presOf" srcId="{53D53256-A754-4BBD-AA8A-3E51EF6B7332}" destId="{371DF444-DDBC-427E-9FEE-DFE4E6239109}"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8D7B461-7D9D-4ECE-AFCF-2546483AB8C6}"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170CC729-1AF8-4C41-93E1-7AAB21DBA303}" type="presOf" srcId="{E5406759-0E0F-406F-9A84-B3B904C7ED8A}" destId="{064BFF56-AC47-42BD-B34D-5B486805362B}" srcOrd="0" destOrd="0" presId="urn:microsoft.com/office/officeart/2005/8/layout/hChevron3"/>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428AE6FB-1AC5-4A98-8077-7A24D9E5DBB5}" type="presOf" srcId="{9E0F2420-2F7C-4BC9-B3B1-41D079D7B9BA}" destId="{B6154193-CFF1-422A-A0B1-99E4EAC26EDE}" srcOrd="0" destOrd="0" presId="urn:microsoft.com/office/officeart/2005/8/layout/hChevron3"/>
    <dgm:cxn modelId="{D0E001AE-60FD-4AC0-8CEC-A2B54502AD03}" type="presParOf" srcId="{AFF030F6-8D1D-42AA-8527-70CC9827071F}" destId="{371DF444-DDBC-427E-9FEE-DFE4E6239109}" srcOrd="0" destOrd="0" presId="urn:microsoft.com/office/officeart/2005/8/layout/hChevron3"/>
    <dgm:cxn modelId="{4DEEEA27-F845-421A-B19B-B2040137DCEF}" type="presParOf" srcId="{AFF030F6-8D1D-42AA-8527-70CC9827071F}" destId="{ADC953D7-9E50-47BF-933D-60204B80E8FB}" srcOrd="1" destOrd="0" presId="urn:microsoft.com/office/officeart/2005/8/layout/hChevron3"/>
    <dgm:cxn modelId="{C064269C-7908-4911-8BF4-9D815DC4EC37}" type="presParOf" srcId="{AFF030F6-8D1D-42AA-8527-70CC9827071F}" destId="{B6154193-CFF1-422A-A0B1-99E4EAC26EDE}" srcOrd="2" destOrd="0" presId="urn:microsoft.com/office/officeart/2005/8/layout/hChevron3"/>
    <dgm:cxn modelId="{5A90F47F-1B71-472E-9A1E-C880DE240B98}" type="presParOf" srcId="{AFF030F6-8D1D-42AA-8527-70CC9827071F}" destId="{B0D14E24-9419-4779-91B2-FCCDE3A94F4A}" srcOrd="3" destOrd="0" presId="urn:microsoft.com/office/officeart/2005/8/layout/hChevron3"/>
    <dgm:cxn modelId="{30D07ACB-013D-4231-877A-065593E4ED2A}" type="presParOf" srcId="{AFF030F6-8D1D-42AA-8527-70CC9827071F}" destId="{565F66ED-5189-46DB-A579-BEA28FE6D986}" srcOrd="4" destOrd="0" presId="urn:microsoft.com/office/officeart/2005/8/layout/hChevron3"/>
    <dgm:cxn modelId="{C5DEA95B-9DD0-431C-B460-1946CB11C8BD}" type="presParOf" srcId="{AFF030F6-8D1D-42AA-8527-70CC9827071F}" destId="{44DDB77A-C1AA-4E0B-AEB0-28CE33DC3A72}" srcOrd="5" destOrd="0" presId="urn:microsoft.com/office/officeart/2005/8/layout/hChevron3"/>
    <dgm:cxn modelId="{A0D682FA-79EB-4AC8-99C9-190B89610210}" type="presParOf" srcId="{AFF030F6-8D1D-42AA-8527-70CC9827071F}" destId="{064BFF56-AC47-42BD-B34D-5B486805362B}" srcOrd="6" destOrd="0" presId="urn:microsoft.com/office/officeart/2005/8/layout/hChevron3"/>
    <dgm:cxn modelId="{6EE57576-E730-42E2-B317-BA8C1DCBB944}" type="presParOf" srcId="{AFF030F6-8D1D-42AA-8527-70CC9827071F}" destId="{8DF100ED-F598-4A70-9976-F40741CCFAC7}" srcOrd="7" destOrd="0" presId="urn:microsoft.com/office/officeart/2005/8/layout/hChevron3"/>
    <dgm:cxn modelId="{0E500DDB-9B11-41F2-8AA7-3679D21E3DC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tx2">
            <a:lumMod val="25000"/>
            <a:lumOff val="75000"/>
          </a:schemeClr>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bg1"/>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B58A613D-15D5-4803-A7A9-924ACBFAC144}" type="presOf" srcId="{9E0F2420-2F7C-4BC9-B3B1-41D079D7B9BA}" destId="{B6154193-CFF1-422A-A0B1-99E4EAC26EDE}" srcOrd="0" destOrd="0" presId="urn:microsoft.com/office/officeart/2005/8/layout/hChevron3"/>
    <dgm:cxn modelId="{B4AEAE97-A75A-49EC-A2B4-EC0E8B251258}" type="presOf" srcId="{53D53256-A754-4BBD-AA8A-3E51EF6B7332}" destId="{371DF444-DDBC-427E-9FEE-DFE4E6239109}"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A5CEE8C2-FA85-47ED-A07E-EB0EE31FF65F}" type="presOf" srcId="{78C93022-0465-4021-8276-F5832288DE5D}" destId="{C36245D8-3606-4BBC-B44C-508E01E5A8A2}" srcOrd="0" destOrd="0" presId="urn:microsoft.com/office/officeart/2005/8/layout/hChevron3"/>
    <dgm:cxn modelId="{776D2C39-5B21-47FB-8346-936D9311C33C}" srcId="{252357BE-30EA-49F7-9DBD-B5F30B4F4A9D}" destId="{E5406759-0E0F-406F-9A84-B3B904C7ED8A}" srcOrd="3" destOrd="0" parTransId="{F82DCB37-9090-4F37-8BD2-00F05D1F4A3E}" sibTransId="{F230A5CA-8EC0-4B0F-A6B8-5FBE9C832B5A}"/>
    <dgm:cxn modelId="{383CFBD5-783E-446B-B675-D7187408D1BD}" type="presOf" srcId="{E5406759-0E0F-406F-9A84-B3B904C7ED8A}" destId="{064BFF56-AC47-42BD-B34D-5B486805362B}" srcOrd="0" destOrd="0" presId="urn:microsoft.com/office/officeart/2005/8/layout/hChevron3"/>
    <dgm:cxn modelId="{8760742D-1441-47D7-ABD1-5F2034262E07}" type="presOf" srcId="{5FF2D4FE-A551-4F3F-AAC9-90D5FFA8619A}" destId="{565F66ED-5189-46DB-A579-BEA28FE6D986}"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3A1C63A1-A471-4874-9603-D9906D9A7A1D}" type="presOf" srcId="{252357BE-30EA-49F7-9DBD-B5F30B4F4A9D}" destId="{AFF030F6-8D1D-42AA-8527-70CC9827071F}" srcOrd="0" destOrd="0" presId="urn:microsoft.com/office/officeart/2005/8/layout/hChevron3"/>
    <dgm:cxn modelId="{E65BC567-0381-49C4-81BF-109865E4E433}" type="presParOf" srcId="{AFF030F6-8D1D-42AA-8527-70CC9827071F}" destId="{371DF444-DDBC-427E-9FEE-DFE4E6239109}" srcOrd="0" destOrd="0" presId="urn:microsoft.com/office/officeart/2005/8/layout/hChevron3"/>
    <dgm:cxn modelId="{047998C1-72EE-4AD9-9C8D-498F7E890D23}" type="presParOf" srcId="{AFF030F6-8D1D-42AA-8527-70CC9827071F}" destId="{ADC953D7-9E50-47BF-933D-60204B80E8FB}" srcOrd="1" destOrd="0" presId="urn:microsoft.com/office/officeart/2005/8/layout/hChevron3"/>
    <dgm:cxn modelId="{6C3917DF-3159-434A-BEC8-615F5271D3CC}" type="presParOf" srcId="{AFF030F6-8D1D-42AA-8527-70CC9827071F}" destId="{B6154193-CFF1-422A-A0B1-99E4EAC26EDE}" srcOrd="2" destOrd="0" presId="urn:microsoft.com/office/officeart/2005/8/layout/hChevron3"/>
    <dgm:cxn modelId="{9C525FF0-253F-46E4-B751-4F3656FE241F}" type="presParOf" srcId="{AFF030F6-8D1D-42AA-8527-70CC9827071F}" destId="{B0D14E24-9419-4779-91B2-FCCDE3A94F4A}" srcOrd="3" destOrd="0" presId="urn:microsoft.com/office/officeart/2005/8/layout/hChevron3"/>
    <dgm:cxn modelId="{D73DE51C-9013-4425-A72A-CB183150F824}" type="presParOf" srcId="{AFF030F6-8D1D-42AA-8527-70CC9827071F}" destId="{565F66ED-5189-46DB-A579-BEA28FE6D986}" srcOrd="4" destOrd="0" presId="urn:microsoft.com/office/officeart/2005/8/layout/hChevron3"/>
    <dgm:cxn modelId="{75B7E2FD-5F02-4C1C-9570-F2607302B896}" type="presParOf" srcId="{AFF030F6-8D1D-42AA-8527-70CC9827071F}" destId="{44DDB77A-C1AA-4E0B-AEB0-28CE33DC3A72}" srcOrd="5" destOrd="0" presId="urn:microsoft.com/office/officeart/2005/8/layout/hChevron3"/>
    <dgm:cxn modelId="{6A464F67-C346-4544-8DB3-6DCCE14B902C}" type="presParOf" srcId="{AFF030F6-8D1D-42AA-8527-70CC9827071F}" destId="{064BFF56-AC47-42BD-B34D-5B486805362B}" srcOrd="6" destOrd="0" presId="urn:microsoft.com/office/officeart/2005/8/layout/hChevron3"/>
    <dgm:cxn modelId="{958D91E8-C6B8-4799-B395-33483CD41C88}" type="presParOf" srcId="{AFF030F6-8D1D-42AA-8527-70CC9827071F}" destId="{8DF100ED-F598-4A70-9976-F40741CCFAC7}" srcOrd="7" destOrd="0" presId="urn:microsoft.com/office/officeart/2005/8/layout/hChevron3"/>
    <dgm:cxn modelId="{6D65BDE5-70EA-4EE0-9470-94E99BDBBE9F}"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C6556194-DF4A-471F-9E52-70AA3A14213F}" type="presOf" srcId="{53D53256-A754-4BBD-AA8A-3E51EF6B7332}" destId="{371DF444-DDBC-427E-9FEE-DFE4E6239109}" srcOrd="0" destOrd="0" presId="urn:microsoft.com/office/officeart/2005/8/layout/hChevron3"/>
    <dgm:cxn modelId="{57F1C0A4-0D07-4974-B8BA-20E540E1E639}" type="presOf" srcId="{5FF2D4FE-A551-4F3F-AAC9-90D5FFA8619A}" destId="{565F66ED-5189-46DB-A579-BEA28FE6D986}"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834D9210-7A5A-4F4D-A172-122B48D4C49F}" type="presOf" srcId="{252357BE-30EA-49F7-9DBD-B5F30B4F4A9D}" destId="{AFF030F6-8D1D-42AA-8527-70CC9827071F}"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5C0D9AA1-2D5E-4A8E-B885-B57AC1BB4750}" type="presOf" srcId="{9E0F2420-2F7C-4BC9-B3B1-41D079D7B9BA}" destId="{B6154193-CFF1-422A-A0B1-99E4EAC26EDE}" srcOrd="0" destOrd="0" presId="urn:microsoft.com/office/officeart/2005/8/layout/hChevron3"/>
    <dgm:cxn modelId="{9926492C-DCD5-4A7B-A2A7-46D5A9980E6C}" srcId="{252357BE-30EA-49F7-9DBD-B5F30B4F4A9D}" destId="{53D53256-A754-4BBD-AA8A-3E51EF6B7332}" srcOrd="0" destOrd="0" parTransId="{C3E4354D-F9EE-4E3F-9BA8-9DF1EB710091}" sibTransId="{4FD9CFA0-B560-4378-8716-6829ECDA22C7}"/>
    <dgm:cxn modelId="{EE5A8B85-4B67-4A14-B497-80DCCCCB6BB7}" type="presOf" srcId="{E5406759-0E0F-406F-9A84-B3B904C7ED8A}" destId="{064BFF56-AC47-42BD-B34D-5B486805362B}" srcOrd="0" destOrd="0" presId="urn:microsoft.com/office/officeart/2005/8/layout/hChevron3"/>
    <dgm:cxn modelId="{BE06D81B-99A9-4AA9-BFE9-653870E22A0B}" type="presOf" srcId="{78C93022-0465-4021-8276-F5832288DE5D}" destId="{C36245D8-3606-4BBC-B44C-508E01E5A8A2}" srcOrd="0" destOrd="0" presId="urn:microsoft.com/office/officeart/2005/8/layout/hChevron3"/>
    <dgm:cxn modelId="{B80E1B82-8A6C-41CF-A1D3-EA3182B2522A}" type="presParOf" srcId="{AFF030F6-8D1D-42AA-8527-70CC9827071F}" destId="{371DF444-DDBC-427E-9FEE-DFE4E6239109}" srcOrd="0" destOrd="0" presId="urn:microsoft.com/office/officeart/2005/8/layout/hChevron3"/>
    <dgm:cxn modelId="{E4CF5078-0BFB-4B28-8786-E972B3B256FB}" type="presParOf" srcId="{AFF030F6-8D1D-42AA-8527-70CC9827071F}" destId="{ADC953D7-9E50-47BF-933D-60204B80E8FB}" srcOrd="1" destOrd="0" presId="urn:microsoft.com/office/officeart/2005/8/layout/hChevron3"/>
    <dgm:cxn modelId="{B787A427-0405-422C-ABF1-81377CC4EE3C}" type="presParOf" srcId="{AFF030F6-8D1D-42AA-8527-70CC9827071F}" destId="{B6154193-CFF1-422A-A0B1-99E4EAC26EDE}" srcOrd="2" destOrd="0" presId="urn:microsoft.com/office/officeart/2005/8/layout/hChevron3"/>
    <dgm:cxn modelId="{F324A798-D959-493A-A2A0-AED27BC0D73E}" type="presParOf" srcId="{AFF030F6-8D1D-42AA-8527-70CC9827071F}" destId="{B0D14E24-9419-4779-91B2-FCCDE3A94F4A}" srcOrd="3" destOrd="0" presId="urn:microsoft.com/office/officeart/2005/8/layout/hChevron3"/>
    <dgm:cxn modelId="{ABBEB015-A6B4-43A7-8801-112E3B1D62B0}" type="presParOf" srcId="{AFF030F6-8D1D-42AA-8527-70CC9827071F}" destId="{565F66ED-5189-46DB-A579-BEA28FE6D986}" srcOrd="4" destOrd="0" presId="urn:microsoft.com/office/officeart/2005/8/layout/hChevron3"/>
    <dgm:cxn modelId="{D8503E3B-AEF6-4F75-BA29-1C11F6D9FF05}" type="presParOf" srcId="{AFF030F6-8D1D-42AA-8527-70CC9827071F}" destId="{44DDB77A-C1AA-4E0B-AEB0-28CE33DC3A72}" srcOrd="5" destOrd="0" presId="urn:microsoft.com/office/officeart/2005/8/layout/hChevron3"/>
    <dgm:cxn modelId="{04CA8B96-FAED-4B22-B6A8-1EDD222F40D4}" type="presParOf" srcId="{AFF030F6-8D1D-42AA-8527-70CC9827071F}" destId="{064BFF56-AC47-42BD-B34D-5B486805362B}" srcOrd="6" destOrd="0" presId="urn:microsoft.com/office/officeart/2005/8/layout/hChevron3"/>
    <dgm:cxn modelId="{9B225981-439D-475C-BA46-D34387AAF02E}" type="presParOf" srcId="{AFF030F6-8D1D-42AA-8527-70CC9827071F}" destId="{8DF100ED-F598-4A70-9976-F40741CCFAC7}" srcOrd="7" destOrd="0" presId="urn:microsoft.com/office/officeart/2005/8/layout/hChevron3"/>
    <dgm:cxn modelId="{7E99E05E-DB36-4BDD-8FC9-529F1D7BDE96}"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64BCD47-8BEE-4E0B-A392-75C5321AA485}" type="doc">
      <dgm:prSet loTypeId="urn:microsoft.com/office/officeart/2005/8/layout/hProcess9" loCatId="process" qsTypeId="urn:microsoft.com/office/officeart/2005/8/quickstyle/simple1" qsCatId="simple" csTypeId="urn:microsoft.com/office/officeart/2005/8/colors/accent3_1" csCatId="accent3" phldr="1"/>
      <dgm:spPr/>
    </dgm:pt>
    <dgm:pt modelId="{0BDC8323-A791-486C-B3D3-2E9D66507DE7}">
      <dgm:prSet phldrT="[文字]"/>
      <dgm:spPr/>
      <dgm:t>
        <a:bodyPr/>
        <a:lstStyle/>
        <a:p>
          <a:r>
            <a:rPr lang="zh-TW" altLang="en-US" dirty="0"/>
            <a:t>顧客利用網路的方式，將錢交給平台管理</a:t>
          </a:r>
        </a:p>
      </dgm:t>
    </dgm:pt>
    <dgm:pt modelId="{9A2B95F9-566F-47DE-99B3-517476B82919}" type="parTrans" cxnId="{7D76DA54-6386-4EFE-8BFC-FC4CD86BC391}">
      <dgm:prSet/>
      <dgm:spPr/>
      <dgm:t>
        <a:bodyPr/>
        <a:lstStyle/>
        <a:p>
          <a:endParaRPr lang="zh-TW" altLang="en-US"/>
        </a:p>
      </dgm:t>
    </dgm:pt>
    <dgm:pt modelId="{CA7BBE1A-1582-43D4-9E26-AB1991BFDD08}" type="sibTrans" cxnId="{7D76DA54-6386-4EFE-8BFC-FC4CD86BC391}">
      <dgm:prSet/>
      <dgm:spPr/>
      <dgm:t>
        <a:bodyPr/>
        <a:lstStyle/>
        <a:p>
          <a:endParaRPr lang="zh-TW" altLang="en-US"/>
        </a:p>
      </dgm:t>
    </dgm:pt>
    <dgm:pt modelId="{616DAA51-B6FB-4E36-BB2B-61E83B94321F}">
      <dgm:prSet/>
      <dgm:spPr/>
      <dgm:t>
        <a:bodyPr/>
        <a:lstStyle/>
        <a:p>
          <a:r>
            <a:rPr lang="zh-TW" altLang="en-US" dirty="0"/>
            <a:t>平台蒐集顧客金錢後交由基金公司進行投資</a:t>
          </a:r>
          <a:endParaRPr lang="en-US" altLang="zh-TW" dirty="0"/>
        </a:p>
      </dgm:t>
    </dgm:pt>
    <dgm:pt modelId="{E97D0708-305D-4832-AC86-635D6B4E8520}" type="parTrans" cxnId="{1579F2AE-2217-4AD9-A1FD-8F9468F13205}">
      <dgm:prSet/>
      <dgm:spPr/>
      <dgm:t>
        <a:bodyPr/>
        <a:lstStyle/>
        <a:p>
          <a:endParaRPr lang="zh-TW" altLang="en-US"/>
        </a:p>
      </dgm:t>
    </dgm:pt>
    <dgm:pt modelId="{524471CC-D208-4A0D-B29F-4984101BE6F3}" type="sibTrans" cxnId="{1579F2AE-2217-4AD9-A1FD-8F9468F13205}">
      <dgm:prSet/>
      <dgm:spPr/>
      <dgm:t>
        <a:bodyPr/>
        <a:lstStyle/>
        <a:p>
          <a:endParaRPr lang="zh-TW" altLang="en-US"/>
        </a:p>
      </dgm:t>
    </dgm:pt>
    <dgm:pt modelId="{4361F516-74F5-4C27-953B-D7BC174688A7}">
      <dgm:prSet/>
      <dgm:spPr/>
      <dgm:t>
        <a:bodyPr/>
        <a:lstStyle/>
        <a:p>
          <a:r>
            <a:rPr lang="zh-TW" altLang="en-US" dirty="0"/>
            <a:t>基金公司將投資所賺得的錢給平台</a:t>
          </a:r>
          <a:endParaRPr lang="en-US" altLang="zh-TW" dirty="0"/>
        </a:p>
      </dgm:t>
    </dgm:pt>
    <dgm:pt modelId="{1350C512-DEC8-4E25-AA5D-30109317D31A}" type="parTrans" cxnId="{C53E613E-31D7-4DDE-80E3-0A8B763455A3}">
      <dgm:prSet/>
      <dgm:spPr/>
      <dgm:t>
        <a:bodyPr/>
        <a:lstStyle/>
        <a:p>
          <a:endParaRPr lang="zh-TW" altLang="en-US"/>
        </a:p>
      </dgm:t>
    </dgm:pt>
    <dgm:pt modelId="{88A4A9CF-2836-4637-AFD1-749B46A7E833}" type="sibTrans" cxnId="{C53E613E-31D7-4DDE-80E3-0A8B763455A3}">
      <dgm:prSet/>
      <dgm:spPr/>
      <dgm:t>
        <a:bodyPr/>
        <a:lstStyle/>
        <a:p>
          <a:endParaRPr lang="zh-TW" altLang="en-US"/>
        </a:p>
      </dgm:t>
    </dgm:pt>
    <dgm:pt modelId="{18DE1496-CD9A-4C8E-9A27-B2C5CA3CAC7F}">
      <dgm:prSet/>
      <dgm:spPr/>
      <dgm:t>
        <a:bodyPr/>
        <a:lstStyle/>
        <a:p>
          <a:r>
            <a:rPr lang="zh-TW" altLang="en-US" dirty="0"/>
            <a:t>顧客可以隨時在平台上進行財務管理</a:t>
          </a:r>
        </a:p>
      </dgm:t>
    </dgm:pt>
    <dgm:pt modelId="{4EE7466C-3158-4F14-B60C-0DEDB55FFBAE}" type="parTrans" cxnId="{7E450FDC-3274-4964-8824-702ACB06822A}">
      <dgm:prSet/>
      <dgm:spPr/>
      <dgm:t>
        <a:bodyPr/>
        <a:lstStyle/>
        <a:p>
          <a:endParaRPr lang="zh-TW" altLang="en-US"/>
        </a:p>
      </dgm:t>
    </dgm:pt>
    <dgm:pt modelId="{E82D5C56-51FC-4A6D-8E1D-21E8EEF7A5CF}" type="sibTrans" cxnId="{7E450FDC-3274-4964-8824-702ACB06822A}">
      <dgm:prSet/>
      <dgm:spPr/>
      <dgm:t>
        <a:bodyPr/>
        <a:lstStyle/>
        <a:p>
          <a:endParaRPr lang="zh-TW" altLang="en-US"/>
        </a:p>
      </dgm:t>
    </dgm:pt>
    <dgm:pt modelId="{0AC77653-5D64-466C-8D4C-B254E4C85E2D}" type="pres">
      <dgm:prSet presAssocID="{964BCD47-8BEE-4E0B-A392-75C5321AA485}" presName="CompostProcess" presStyleCnt="0">
        <dgm:presLayoutVars>
          <dgm:dir/>
          <dgm:resizeHandles val="exact"/>
        </dgm:presLayoutVars>
      </dgm:prSet>
      <dgm:spPr/>
    </dgm:pt>
    <dgm:pt modelId="{A78909D5-A5DC-4B53-AF9F-6B38D5E0BFD2}" type="pres">
      <dgm:prSet presAssocID="{964BCD47-8BEE-4E0B-A392-75C5321AA485}" presName="arrow" presStyleLbl="bgShp" presStyleIdx="0" presStyleCnt="1"/>
      <dgm:spPr/>
    </dgm:pt>
    <dgm:pt modelId="{B0A82B96-64AD-496B-8788-DA71D4B76400}" type="pres">
      <dgm:prSet presAssocID="{964BCD47-8BEE-4E0B-A392-75C5321AA485}" presName="linearProcess" presStyleCnt="0"/>
      <dgm:spPr/>
    </dgm:pt>
    <dgm:pt modelId="{D55027B7-7CAB-4C3B-B183-E65FB1D4AE59}" type="pres">
      <dgm:prSet presAssocID="{0BDC8323-A791-486C-B3D3-2E9D66507DE7}" presName="textNode" presStyleLbl="node1" presStyleIdx="0" presStyleCnt="4">
        <dgm:presLayoutVars>
          <dgm:bulletEnabled val="1"/>
        </dgm:presLayoutVars>
      </dgm:prSet>
      <dgm:spPr/>
      <dgm:t>
        <a:bodyPr/>
        <a:lstStyle/>
        <a:p>
          <a:endParaRPr lang="zh-TW" altLang="en-US"/>
        </a:p>
      </dgm:t>
    </dgm:pt>
    <dgm:pt modelId="{7DEFA808-5F35-4067-AD9B-CB428579FF77}" type="pres">
      <dgm:prSet presAssocID="{CA7BBE1A-1582-43D4-9E26-AB1991BFDD08}" presName="sibTrans" presStyleCnt="0"/>
      <dgm:spPr/>
    </dgm:pt>
    <dgm:pt modelId="{57D7DD7D-9461-412A-8BD8-DBB5BB7F0133}" type="pres">
      <dgm:prSet presAssocID="{616DAA51-B6FB-4E36-BB2B-61E83B94321F}" presName="textNode" presStyleLbl="node1" presStyleIdx="1" presStyleCnt="4">
        <dgm:presLayoutVars>
          <dgm:bulletEnabled val="1"/>
        </dgm:presLayoutVars>
      </dgm:prSet>
      <dgm:spPr/>
      <dgm:t>
        <a:bodyPr/>
        <a:lstStyle/>
        <a:p>
          <a:endParaRPr lang="zh-TW" altLang="en-US"/>
        </a:p>
      </dgm:t>
    </dgm:pt>
    <dgm:pt modelId="{3311058B-A483-496D-8B5E-0A076703D2C4}" type="pres">
      <dgm:prSet presAssocID="{524471CC-D208-4A0D-B29F-4984101BE6F3}" presName="sibTrans" presStyleCnt="0"/>
      <dgm:spPr/>
    </dgm:pt>
    <dgm:pt modelId="{BF09D5C5-FC18-4F28-96CB-080058E1E829}" type="pres">
      <dgm:prSet presAssocID="{4361F516-74F5-4C27-953B-D7BC174688A7}" presName="textNode" presStyleLbl="node1" presStyleIdx="2" presStyleCnt="4">
        <dgm:presLayoutVars>
          <dgm:bulletEnabled val="1"/>
        </dgm:presLayoutVars>
      </dgm:prSet>
      <dgm:spPr/>
      <dgm:t>
        <a:bodyPr/>
        <a:lstStyle/>
        <a:p>
          <a:endParaRPr lang="zh-TW" altLang="en-US"/>
        </a:p>
      </dgm:t>
    </dgm:pt>
    <dgm:pt modelId="{47F753D7-4F88-4BC6-90FB-E7E7B5AA0C34}" type="pres">
      <dgm:prSet presAssocID="{88A4A9CF-2836-4637-AFD1-749B46A7E833}" presName="sibTrans" presStyleCnt="0"/>
      <dgm:spPr/>
    </dgm:pt>
    <dgm:pt modelId="{DFFABD7F-A795-4E2A-996A-94E76C0B29BD}" type="pres">
      <dgm:prSet presAssocID="{18DE1496-CD9A-4C8E-9A27-B2C5CA3CAC7F}" presName="textNode" presStyleLbl="node1" presStyleIdx="3" presStyleCnt="4">
        <dgm:presLayoutVars>
          <dgm:bulletEnabled val="1"/>
        </dgm:presLayoutVars>
      </dgm:prSet>
      <dgm:spPr/>
      <dgm:t>
        <a:bodyPr/>
        <a:lstStyle/>
        <a:p>
          <a:endParaRPr lang="zh-TW" altLang="en-US"/>
        </a:p>
      </dgm:t>
    </dgm:pt>
  </dgm:ptLst>
  <dgm:cxnLst>
    <dgm:cxn modelId="{C53E613E-31D7-4DDE-80E3-0A8B763455A3}" srcId="{964BCD47-8BEE-4E0B-A392-75C5321AA485}" destId="{4361F516-74F5-4C27-953B-D7BC174688A7}" srcOrd="2" destOrd="0" parTransId="{1350C512-DEC8-4E25-AA5D-30109317D31A}" sibTransId="{88A4A9CF-2836-4637-AFD1-749B46A7E833}"/>
    <dgm:cxn modelId="{538AD773-B972-4814-875C-A8FD45AB6AD7}" type="presOf" srcId="{18DE1496-CD9A-4C8E-9A27-B2C5CA3CAC7F}" destId="{DFFABD7F-A795-4E2A-996A-94E76C0B29BD}" srcOrd="0" destOrd="0" presId="urn:microsoft.com/office/officeart/2005/8/layout/hProcess9"/>
    <dgm:cxn modelId="{1579F2AE-2217-4AD9-A1FD-8F9468F13205}" srcId="{964BCD47-8BEE-4E0B-A392-75C5321AA485}" destId="{616DAA51-B6FB-4E36-BB2B-61E83B94321F}" srcOrd="1" destOrd="0" parTransId="{E97D0708-305D-4832-AC86-635D6B4E8520}" sibTransId="{524471CC-D208-4A0D-B29F-4984101BE6F3}"/>
    <dgm:cxn modelId="{36F27C18-3003-4193-AEB2-EBFF6D9C881E}" type="presOf" srcId="{616DAA51-B6FB-4E36-BB2B-61E83B94321F}" destId="{57D7DD7D-9461-412A-8BD8-DBB5BB7F0133}" srcOrd="0" destOrd="0" presId="urn:microsoft.com/office/officeart/2005/8/layout/hProcess9"/>
    <dgm:cxn modelId="{D5A80D80-EA8B-43CE-8A4F-802E716495C0}" type="presOf" srcId="{964BCD47-8BEE-4E0B-A392-75C5321AA485}" destId="{0AC77653-5D64-466C-8D4C-B254E4C85E2D}" srcOrd="0" destOrd="0" presId="urn:microsoft.com/office/officeart/2005/8/layout/hProcess9"/>
    <dgm:cxn modelId="{7E450FDC-3274-4964-8824-702ACB06822A}" srcId="{964BCD47-8BEE-4E0B-A392-75C5321AA485}" destId="{18DE1496-CD9A-4C8E-9A27-B2C5CA3CAC7F}" srcOrd="3" destOrd="0" parTransId="{4EE7466C-3158-4F14-B60C-0DEDB55FFBAE}" sibTransId="{E82D5C56-51FC-4A6D-8E1D-21E8EEF7A5CF}"/>
    <dgm:cxn modelId="{7D76DA54-6386-4EFE-8BFC-FC4CD86BC391}" srcId="{964BCD47-8BEE-4E0B-A392-75C5321AA485}" destId="{0BDC8323-A791-486C-B3D3-2E9D66507DE7}" srcOrd="0" destOrd="0" parTransId="{9A2B95F9-566F-47DE-99B3-517476B82919}" sibTransId="{CA7BBE1A-1582-43D4-9E26-AB1991BFDD08}"/>
    <dgm:cxn modelId="{D38DA0DF-A024-4851-BAB3-F11BA6596DEA}" type="presOf" srcId="{4361F516-74F5-4C27-953B-D7BC174688A7}" destId="{BF09D5C5-FC18-4F28-96CB-080058E1E829}" srcOrd="0" destOrd="0" presId="urn:microsoft.com/office/officeart/2005/8/layout/hProcess9"/>
    <dgm:cxn modelId="{E04E5F45-1A26-4F37-BEC4-D975904CC213}" type="presOf" srcId="{0BDC8323-A791-486C-B3D3-2E9D66507DE7}" destId="{D55027B7-7CAB-4C3B-B183-E65FB1D4AE59}" srcOrd="0" destOrd="0" presId="urn:microsoft.com/office/officeart/2005/8/layout/hProcess9"/>
    <dgm:cxn modelId="{D8FBD853-E001-4869-8503-D2E25DABCAA8}" type="presParOf" srcId="{0AC77653-5D64-466C-8D4C-B254E4C85E2D}" destId="{A78909D5-A5DC-4B53-AF9F-6B38D5E0BFD2}" srcOrd="0" destOrd="0" presId="urn:microsoft.com/office/officeart/2005/8/layout/hProcess9"/>
    <dgm:cxn modelId="{599CD489-031A-447B-A2F7-D3171F48930D}" type="presParOf" srcId="{0AC77653-5D64-466C-8D4C-B254E4C85E2D}" destId="{B0A82B96-64AD-496B-8788-DA71D4B76400}" srcOrd="1" destOrd="0" presId="urn:microsoft.com/office/officeart/2005/8/layout/hProcess9"/>
    <dgm:cxn modelId="{1588A7AC-AE87-4ECF-A3ED-B1CD42A941E9}" type="presParOf" srcId="{B0A82B96-64AD-496B-8788-DA71D4B76400}" destId="{D55027B7-7CAB-4C3B-B183-E65FB1D4AE59}" srcOrd="0" destOrd="0" presId="urn:microsoft.com/office/officeart/2005/8/layout/hProcess9"/>
    <dgm:cxn modelId="{F5326156-474F-4A7F-A872-01070B41DEB5}" type="presParOf" srcId="{B0A82B96-64AD-496B-8788-DA71D4B76400}" destId="{7DEFA808-5F35-4067-AD9B-CB428579FF77}" srcOrd="1" destOrd="0" presId="urn:microsoft.com/office/officeart/2005/8/layout/hProcess9"/>
    <dgm:cxn modelId="{11E22EFC-654C-422B-A0E5-21CE263D0E68}" type="presParOf" srcId="{B0A82B96-64AD-496B-8788-DA71D4B76400}" destId="{57D7DD7D-9461-412A-8BD8-DBB5BB7F0133}" srcOrd="2" destOrd="0" presId="urn:microsoft.com/office/officeart/2005/8/layout/hProcess9"/>
    <dgm:cxn modelId="{E3A6782B-B108-4020-B7A8-7CF6B7E5DBB7}" type="presParOf" srcId="{B0A82B96-64AD-496B-8788-DA71D4B76400}" destId="{3311058B-A483-496D-8B5E-0A076703D2C4}" srcOrd="3" destOrd="0" presId="urn:microsoft.com/office/officeart/2005/8/layout/hProcess9"/>
    <dgm:cxn modelId="{307E7034-EB2D-48D7-9395-97BE2BFED026}" type="presParOf" srcId="{B0A82B96-64AD-496B-8788-DA71D4B76400}" destId="{BF09D5C5-FC18-4F28-96CB-080058E1E829}" srcOrd="4" destOrd="0" presId="urn:microsoft.com/office/officeart/2005/8/layout/hProcess9"/>
    <dgm:cxn modelId="{359351E2-06DF-44A3-93DC-8FCA4ECD9805}" type="presParOf" srcId="{B0A82B96-64AD-496B-8788-DA71D4B76400}" destId="{47F753D7-4F88-4BC6-90FB-E7E7B5AA0C34}" srcOrd="5" destOrd="0" presId="urn:microsoft.com/office/officeart/2005/8/layout/hProcess9"/>
    <dgm:cxn modelId="{EB92C30C-FFD5-4E7F-BEE5-EDF3C8C4B761}" type="presParOf" srcId="{B0A82B96-64AD-496B-8788-DA71D4B76400}" destId="{DFFABD7F-A795-4E2A-996A-94E76C0B29BD}" srcOrd="6" destOrd="0" presId="urn:microsoft.com/office/officeart/2005/8/layout/hProcess9"/>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52357BE-30EA-49F7-9DBD-B5F30B4F4A9D}" type="doc">
      <dgm:prSet loTypeId="urn:microsoft.com/office/officeart/2005/8/layout/hChevron3" loCatId="process" qsTypeId="urn:microsoft.com/office/officeart/2005/8/quickstyle/simple1" qsCatId="simple" csTypeId="urn:microsoft.com/office/officeart/2005/8/colors/accent0_1" csCatId="mainScheme" phldr="1"/>
      <dgm:spPr/>
    </dgm:pt>
    <dgm:pt modelId="{53D53256-A754-4BBD-AA8A-3E51EF6B7332}">
      <dgm:prSet phldrT="[文字]"/>
      <dgm:spPr>
        <a:solidFill>
          <a:schemeClr val="bg1"/>
        </a:solidFill>
        <a:ln>
          <a:solidFill>
            <a:schemeClr val="tx2">
              <a:lumMod val="25000"/>
              <a:lumOff val="75000"/>
            </a:schemeClr>
          </a:solidFill>
        </a:ln>
      </dgm:spPr>
      <dgm:t>
        <a:bodyPr/>
        <a:lstStyle/>
        <a:p>
          <a:r>
            <a:rPr lang="zh-TW" altLang="en-US" dirty="0"/>
            <a:t>關於理財</a:t>
          </a:r>
        </a:p>
      </dgm:t>
    </dgm:pt>
    <dgm:pt modelId="{C3E4354D-F9EE-4E3F-9BA8-9DF1EB710091}" type="parTrans" cxnId="{9926492C-DCD5-4A7B-A2A7-46D5A9980E6C}">
      <dgm:prSet/>
      <dgm:spPr/>
      <dgm:t>
        <a:bodyPr/>
        <a:lstStyle/>
        <a:p>
          <a:endParaRPr lang="zh-TW" altLang="en-US"/>
        </a:p>
      </dgm:t>
    </dgm:pt>
    <dgm:pt modelId="{4FD9CFA0-B560-4378-8716-6829ECDA22C7}" type="sibTrans" cxnId="{9926492C-DCD5-4A7B-A2A7-46D5A9980E6C}">
      <dgm:prSet/>
      <dgm:spPr/>
      <dgm:t>
        <a:bodyPr/>
        <a:lstStyle/>
        <a:p>
          <a:endParaRPr lang="zh-TW" altLang="en-US"/>
        </a:p>
      </dgm:t>
    </dgm:pt>
    <dgm:pt modelId="{9E0F2420-2F7C-4BC9-B3B1-41D079D7B9BA}">
      <dgm:prSet/>
      <dgm:spPr>
        <a:solidFill>
          <a:schemeClr val="tx2">
            <a:lumMod val="25000"/>
            <a:lumOff val="75000"/>
          </a:schemeClr>
        </a:solidFill>
        <a:ln>
          <a:solidFill>
            <a:schemeClr val="tx2">
              <a:lumMod val="25000"/>
              <a:lumOff val="75000"/>
            </a:schemeClr>
          </a:solidFill>
        </a:ln>
      </dgm:spPr>
      <dgm:t>
        <a:bodyPr/>
        <a:lstStyle/>
        <a:p>
          <a:r>
            <a:rPr lang="zh-TW" altLang="en-US" dirty="0"/>
            <a:t>互聯網理財的運作</a:t>
          </a:r>
        </a:p>
      </dgm:t>
    </dgm:pt>
    <dgm:pt modelId="{159D1B60-FDFE-45EB-96D1-3A2D0D5077E7}" type="parTrans" cxnId="{5865504F-C7A7-4C95-AC1F-C38E2396AFD2}">
      <dgm:prSet/>
      <dgm:spPr/>
      <dgm:t>
        <a:bodyPr/>
        <a:lstStyle/>
        <a:p>
          <a:endParaRPr lang="zh-TW" altLang="en-US"/>
        </a:p>
      </dgm:t>
    </dgm:pt>
    <dgm:pt modelId="{C7317D7E-54AF-443B-8B18-3D7BC7721E94}" type="sibTrans" cxnId="{5865504F-C7A7-4C95-AC1F-C38E2396AFD2}">
      <dgm:prSet/>
      <dgm:spPr/>
      <dgm:t>
        <a:bodyPr/>
        <a:lstStyle/>
        <a:p>
          <a:endParaRPr lang="zh-TW" altLang="en-US"/>
        </a:p>
      </dgm:t>
    </dgm:pt>
    <dgm:pt modelId="{5FF2D4FE-A551-4F3F-AAC9-90D5FFA8619A}">
      <dgm:prSet/>
      <dgm:spPr>
        <a:ln>
          <a:solidFill>
            <a:schemeClr val="tx2">
              <a:lumMod val="25000"/>
              <a:lumOff val="75000"/>
            </a:schemeClr>
          </a:solidFill>
        </a:ln>
      </dgm:spPr>
      <dgm:t>
        <a:bodyPr/>
        <a:lstStyle/>
        <a:p>
          <a:r>
            <a:rPr lang="zh-TW" altLang="en-US" dirty="0"/>
            <a:t>創新模式</a:t>
          </a:r>
        </a:p>
      </dgm:t>
    </dgm:pt>
    <dgm:pt modelId="{B1F63BA7-7FD5-4D4D-8317-105D6095C5E6}" type="parTrans" cxnId="{75A986A3-5E5E-4F9F-91D7-87E48CBE52DD}">
      <dgm:prSet/>
      <dgm:spPr/>
      <dgm:t>
        <a:bodyPr/>
        <a:lstStyle/>
        <a:p>
          <a:endParaRPr lang="zh-TW" altLang="en-US"/>
        </a:p>
      </dgm:t>
    </dgm:pt>
    <dgm:pt modelId="{63DC6D5B-DE3D-4B3A-83C1-ED29E1464B8B}" type="sibTrans" cxnId="{75A986A3-5E5E-4F9F-91D7-87E48CBE52DD}">
      <dgm:prSet/>
      <dgm:spPr/>
      <dgm:t>
        <a:bodyPr/>
        <a:lstStyle/>
        <a:p>
          <a:endParaRPr lang="zh-TW" altLang="en-US"/>
        </a:p>
      </dgm:t>
    </dgm:pt>
    <dgm:pt modelId="{78C93022-0465-4021-8276-F5832288DE5D}">
      <dgm:prSet/>
      <dgm:spPr>
        <a:ln>
          <a:solidFill>
            <a:schemeClr val="tx2">
              <a:lumMod val="25000"/>
              <a:lumOff val="75000"/>
            </a:schemeClr>
          </a:solidFill>
        </a:ln>
      </dgm:spPr>
      <dgm:t>
        <a:bodyPr/>
        <a:lstStyle/>
        <a:p>
          <a:r>
            <a:rPr lang="zh-TW" altLang="en-US" dirty="0"/>
            <a:t>機會與挑戰</a:t>
          </a:r>
        </a:p>
      </dgm:t>
    </dgm:pt>
    <dgm:pt modelId="{02CD0AAA-1DA7-4457-8A1B-F22D666E18DD}" type="parTrans" cxnId="{4A601163-06E4-45AB-BBE0-F64B4A35EFEE}">
      <dgm:prSet/>
      <dgm:spPr/>
      <dgm:t>
        <a:bodyPr/>
        <a:lstStyle/>
        <a:p>
          <a:endParaRPr lang="zh-TW" altLang="en-US"/>
        </a:p>
      </dgm:t>
    </dgm:pt>
    <dgm:pt modelId="{43D6F91D-0DFB-43FC-A63F-1D4240F7F9F4}" type="sibTrans" cxnId="{4A601163-06E4-45AB-BBE0-F64B4A35EFEE}">
      <dgm:prSet/>
      <dgm:spPr/>
      <dgm:t>
        <a:bodyPr/>
        <a:lstStyle/>
        <a:p>
          <a:endParaRPr lang="zh-TW" altLang="en-US"/>
        </a:p>
      </dgm:t>
    </dgm:pt>
    <dgm:pt modelId="{E5406759-0E0F-406F-9A84-B3B904C7ED8A}">
      <dgm:prSet/>
      <dgm:spPr>
        <a:ln>
          <a:solidFill>
            <a:schemeClr val="tx2">
              <a:lumMod val="25000"/>
              <a:lumOff val="75000"/>
            </a:schemeClr>
          </a:solidFill>
        </a:ln>
      </dgm:spPr>
      <dgm:t>
        <a:bodyPr/>
        <a:lstStyle/>
        <a:p>
          <a:r>
            <a:rPr lang="zh-TW" altLang="en-US" dirty="0"/>
            <a:t>市場與案例</a:t>
          </a:r>
        </a:p>
      </dgm:t>
    </dgm:pt>
    <dgm:pt modelId="{F82DCB37-9090-4F37-8BD2-00F05D1F4A3E}" type="parTrans" cxnId="{776D2C39-5B21-47FB-8346-936D9311C33C}">
      <dgm:prSet/>
      <dgm:spPr/>
      <dgm:t>
        <a:bodyPr/>
        <a:lstStyle/>
        <a:p>
          <a:endParaRPr lang="zh-TW" altLang="en-US"/>
        </a:p>
      </dgm:t>
    </dgm:pt>
    <dgm:pt modelId="{F230A5CA-8EC0-4B0F-A6B8-5FBE9C832B5A}" type="sibTrans" cxnId="{776D2C39-5B21-47FB-8346-936D9311C33C}">
      <dgm:prSet/>
      <dgm:spPr/>
      <dgm:t>
        <a:bodyPr/>
        <a:lstStyle/>
        <a:p>
          <a:endParaRPr lang="zh-TW" altLang="en-US"/>
        </a:p>
      </dgm:t>
    </dgm:pt>
    <dgm:pt modelId="{AFF030F6-8D1D-42AA-8527-70CC9827071F}" type="pres">
      <dgm:prSet presAssocID="{252357BE-30EA-49F7-9DBD-B5F30B4F4A9D}" presName="Name0" presStyleCnt="0">
        <dgm:presLayoutVars>
          <dgm:dir/>
          <dgm:resizeHandles val="exact"/>
        </dgm:presLayoutVars>
      </dgm:prSet>
      <dgm:spPr/>
    </dgm:pt>
    <dgm:pt modelId="{371DF444-DDBC-427E-9FEE-DFE4E6239109}" type="pres">
      <dgm:prSet presAssocID="{53D53256-A754-4BBD-AA8A-3E51EF6B7332}" presName="parTxOnly" presStyleLbl="node1" presStyleIdx="0" presStyleCnt="5">
        <dgm:presLayoutVars>
          <dgm:bulletEnabled val="1"/>
        </dgm:presLayoutVars>
      </dgm:prSet>
      <dgm:spPr/>
      <dgm:t>
        <a:bodyPr/>
        <a:lstStyle/>
        <a:p>
          <a:endParaRPr lang="zh-TW" altLang="en-US"/>
        </a:p>
      </dgm:t>
    </dgm:pt>
    <dgm:pt modelId="{ADC953D7-9E50-47BF-933D-60204B80E8FB}" type="pres">
      <dgm:prSet presAssocID="{4FD9CFA0-B560-4378-8716-6829ECDA22C7}" presName="parSpace" presStyleCnt="0"/>
      <dgm:spPr/>
    </dgm:pt>
    <dgm:pt modelId="{B6154193-CFF1-422A-A0B1-99E4EAC26EDE}" type="pres">
      <dgm:prSet presAssocID="{9E0F2420-2F7C-4BC9-B3B1-41D079D7B9BA}" presName="parTxOnly" presStyleLbl="node1" presStyleIdx="1" presStyleCnt="5">
        <dgm:presLayoutVars>
          <dgm:bulletEnabled val="1"/>
        </dgm:presLayoutVars>
      </dgm:prSet>
      <dgm:spPr/>
      <dgm:t>
        <a:bodyPr/>
        <a:lstStyle/>
        <a:p>
          <a:endParaRPr lang="zh-TW" altLang="en-US"/>
        </a:p>
      </dgm:t>
    </dgm:pt>
    <dgm:pt modelId="{B0D14E24-9419-4779-91B2-FCCDE3A94F4A}" type="pres">
      <dgm:prSet presAssocID="{C7317D7E-54AF-443B-8B18-3D7BC7721E94}" presName="parSpace" presStyleCnt="0"/>
      <dgm:spPr/>
    </dgm:pt>
    <dgm:pt modelId="{565F66ED-5189-46DB-A579-BEA28FE6D986}" type="pres">
      <dgm:prSet presAssocID="{5FF2D4FE-A551-4F3F-AAC9-90D5FFA8619A}" presName="parTxOnly" presStyleLbl="node1" presStyleIdx="2" presStyleCnt="5">
        <dgm:presLayoutVars>
          <dgm:bulletEnabled val="1"/>
        </dgm:presLayoutVars>
      </dgm:prSet>
      <dgm:spPr/>
      <dgm:t>
        <a:bodyPr/>
        <a:lstStyle/>
        <a:p>
          <a:endParaRPr lang="zh-TW" altLang="en-US"/>
        </a:p>
      </dgm:t>
    </dgm:pt>
    <dgm:pt modelId="{44DDB77A-C1AA-4E0B-AEB0-28CE33DC3A72}" type="pres">
      <dgm:prSet presAssocID="{63DC6D5B-DE3D-4B3A-83C1-ED29E1464B8B}" presName="parSpace" presStyleCnt="0"/>
      <dgm:spPr/>
    </dgm:pt>
    <dgm:pt modelId="{064BFF56-AC47-42BD-B34D-5B486805362B}" type="pres">
      <dgm:prSet presAssocID="{E5406759-0E0F-406F-9A84-B3B904C7ED8A}" presName="parTxOnly" presStyleLbl="node1" presStyleIdx="3" presStyleCnt="5">
        <dgm:presLayoutVars>
          <dgm:bulletEnabled val="1"/>
        </dgm:presLayoutVars>
      </dgm:prSet>
      <dgm:spPr/>
      <dgm:t>
        <a:bodyPr/>
        <a:lstStyle/>
        <a:p>
          <a:endParaRPr lang="zh-TW" altLang="en-US"/>
        </a:p>
      </dgm:t>
    </dgm:pt>
    <dgm:pt modelId="{8DF100ED-F598-4A70-9976-F40741CCFAC7}" type="pres">
      <dgm:prSet presAssocID="{F230A5CA-8EC0-4B0F-A6B8-5FBE9C832B5A}" presName="parSpace" presStyleCnt="0"/>
      <dgm:spPr/>
    </dgm:pt>
    <dgm:pt modelId="{C36245D8-3606-4BBC-B44C-508E01E5A8A2}" type="pres">
      <dgm:prSet presAssocID="{78C93022-0465-4021-8276-F5832288DE5D}" presName="parTxOnly" presStyleLbl="node1" presStyleIdx="4" presStyleCnt="5">
        <dgm:presLayoutVars>
          <dgm:bulletEnabled val="1"/>
        </dgm:presLayoutVars>
      </dgm:prSet>
      <dgm:spPr/>
      <dgm:t>
        <a:bodyPr/>
        <a:lstStyle/>
        <a:p>
          <a:endParaRPr lang="zh-TW" altLang="en-US"/>
        </a:p>
      </dgm:t>
    </dgm:pt>
  </dgm:ptLst>
  <dgm:cxnLst>
    <dgm:cxn modelId="{DEFAFF2B-8BA3-4CE8-B07A-2BFF404323BA}" type="presOf" srcId="{9E0F2420-2F7C-4BC9-B3B1-41D079D7B9BA}" destId="{B6154193-CFF1-422A-A0B1-99E4EAC26EDE}" srcOrd="0" destOrd="0" presId="urn:microsoft.com/office/officeart/2005/8/layout/hChevron3"/>
    <dgm:cxn modelId="{C9D3CE96-5E09-4548-844E-6AFBD8788EAF}" type="presOf" srcId="{252357BE-30EA-49F7-9DBD-B5F30B4F4A9D}" destId="{AFF030F6-8D1D-42AA-8527-70CC9827071F}" srcOrd="0" destOrd="0" presId="urn:microsoft.com/office/officeart/2005/8/layout/hChevron3"/>
    <dgm:cxn modelId="{5865504F-C7A7-4C95-AC1F-C38E2396AFD2}" srcId="{252357BE-30EA-49F7-9DBD-B5F30B4F4A9D}" destId="{9E0F2420-2F7C-4BC9-B3B1-41D079D7B9BA}" srcOrd="1" destOrd="0" parTransId="{159D1B60-FDFE-45EB-96D1-3A2D0D5077E7}" sibTransId="{C7317D7E-54AF-443B-8B18-3D7BC7721E94}"/>
    <dgm:cxn modelId="{776D2C39-5B21-47FB-8346-936D9311C33C}" srcId="{252357BE-30EA-49F7-9DBD-B5F30B4F4A9D}" destId="{E5406759-0E0F-406F-9A84-B3B904C7ED8A}" srcOrd="3" destOrd="0" parTransId="{F82DCB37-9090-4F37-8BD2-00F05D1F4A3E}" sibTransId="{F230A5CA-8EC0-4B0F-A6B8-5FBE9C832B5A}"/>
    <dgm:cxn modelId="{9782C871-6C93-47AA-84D9-2AE743C35280}" type="presOf" srcId="{53D53256-A754-4BBD-AA8A-3E51EF6B7332}" destId="{371DF444-DDBC-427E-9FEE-DFE4E6239109}" srcOrd="0" destOrd="0" presId="urn:microsoft.com/office/officeart/2005/8/layout/hChevron3"/>
    <dgm:cxn modelId="{C04C0106-A8E6-4858-B48C-AFD5939D4139}" type="presOf" srcId="{E5406759-0E0F-406F-9A84-B3B904C7ED8A}" destId="{064BFF56-AC47-42BD-B34D-5B486805362B}" srcOrd="0" destOrd="0" presId="urn:microsoft.com/office/officeart/2005/8/layout/hChevron3"/>
    <dgm:cxn modelId="{75A986A3-5E5E-4F9F-91D7-87E48CBE52DD}" srcId="{252357BE-30EA-49F7-9DBD-B5F30B4F4A9D}" destId="{5FF2D4FE-A551-4F3F-AAC9-90D5FFA8619A}" srcOrd="2" destOrd="0" parTransId="{B1F63BA7-7FD5-4D4D-8317-105D6095C5E6}" sibTransId="{63DC6D5B-DE3D-4B3A-83C1-ED29E1464B8B}"/>
    <dgm:cxn modelId="{4A601163-06E4-45AB-BBE0-F64B4A35EFEE}" srcId="{252357BE-30EA-49F7-9DBD-B5F30B4F4A9D}" destId="{78C93022-0465-4021-8276-F5832288DE5D}" srcOrd="4" destOrd="0" parTransId="{02CD0AAA-1DA7-4457-8A1B-F22D666E18DD}" sibTransId="{43D6F91D-0DFB-43FC-A63F-1D4240F7F9F4}"/>
    <dgm:cxn modelId="{9926492C-DCD5-4A7B-A2A7-46D5A9980E6C}" srcId="{252357BE-30EA-49F7-9DBD-B5F30B4F4A9D}" destId="{53D53256-A754-4BBD-AA8A-3E51EF6B7332}" srcOrd="0" destOrd="0" parTransId="{C3E4354D-F9EE-4E3F-9BA8-9DF1EB710091}" sibTransId="{4FD9CFA0-B560-4378-8716-6829ECDA22C7}"/>
    <dgm:cxn modelId="{E6309B8C-CCB1-4464-ADA4-8C32954AF124}" type="presOf" srcId="{78C93022-0465-4021-8276-F5832288DE5D}" destId="{C36245D8-3606-4BBC-B44C-508E01E5A8A2}" srcOrd="0" destOrd="0" presId="urn:microsoft.com/office/officeart/2005/8/layout/hChevron3"/>
    <dgm:cxn modelId="{F69693C7-B7A3-42C6-8A05-0F9A794CEC9A}" type="presOf" srcId="{5FF2D4FE-A551-4F3F-AAC9-90D5FFA8619A}" destId="{565F66ED-5189-46DB-A579-BEA28FE6D986}" srcOrd="0" destOrd="0" presId="urn:microsoft.com/office/officeart/2005/8/layout/hChevron3"/>
    <dgm:cxn modelId="{CCACBA7D-453F-4921-A990-E37B8259ED9B}" type="presParOf" srcId="{AFF030F6-8D1D-42AA-8527-70CC9827071F}" destId="{371DF444-DDBC-427E-9FEE-DFE4E6239109}" srcOrd="0" destOrd="0" presId="urn:microsoft.com/office/officeart/2005/8/layout/hChevron3"/>
    <dgm:cxn modelId="{A0B5A464-1952-4D5D-8B5C-F8DBAC635188}" type="presParOf" srcId="{AFF030F6-8D1D-42AA-8527-70CC9827071F}" destId="{ADC953D7-9E50-47BF-933D-60204B80E8FB}" srcOrd="1" destOrd="0" presId="urn:microsoft.com/office/officeart/2005/8/layout/hChevron3"/>
    <dgm:cxn modelId="{0F14C4A6-74D9-4D09-BB85-2D412A4A0BA2}" type="presParOf" srcId="{AFF030F6-8D1D-42AA-8527-70CC9827071F}" destId="{B6154193-CFF1-422A-A0B1-99E4EAC26EDE}" srcOrd="2" destOrd="0" presId="urn:microsoft.com/office/officeart/2005/8/layout/hChevron3"/>
    <dgm:cxn modelId="{D58E8D91-7E9A-49CE-B8FE-BB0DDDA9DB89}" type="presParOf" srcId="{AFF030F6-8D1D-42AA-8527-70CC9827071F}" destId="{B0D14E24-9419-4779-91B2-FCCDE3A94F4A}" srcOrd="3" destOrd="0" presId="urn:microsoft.com/office/officeart/2005/8/layout/hChevron3"/>
    <dgm:cxn modelId="{7D9B97DA-FF61-4173-AE53-33ED49A16237}" type="presParOf" srcId="{AFF030F6-8D1D-42AA-8527-70CC9827071F}" destId="{565F66ED-5189-46DB-A579-BEA28FE6D986}" srcOrd="4" destOrd="0" presId="urn:microsoft.com/office/officeart/2005/8/layout/hChevron3"/>
    <dgm:cxn modelId="{A061859F-D9D0-4CC9-834A-95BAD01B27B3}" type="presParOf" srcId="{AFF030F6-8D1D-42AA-8527-70CC9827071F}" destId="{44DDB77A-C1AA-4E0B-AEB0-28CE33DC3A72}" srcOrd="5" destOrd="0" presId="urn:microsoft.com/office/officeart/2005/8/layout/hChevron3"/>
    <dgm:cxn modelId="{0BFADAD0-42D8-4C9A-9510-82B9352D2704}" type="presParOf" srcId="{AFF030F6-8D1D-42AA-8527-70CC9827071F}" destId="{064BFF56-AC47-42BD-B34D-5B486805362B}" srcOrd="6" destOrd="0" presId="urn:microsoft.com/office/officeart/2005/8/layout/hChevron3"/>
    <dgm:cxn modelId="{965C9C80-D339-441D-882C-FE9B49DFC4A8}" type="presParOf" srcId="{AFF030F6-8D1D-42AA-8527-70CC9827071F}" destId="{8DF100ED-F598-4A70-9976-F40741CCFAC7}" srcOrd="7" destOrd="0" presId="urn:microsoft.com/office/officeart/2005/8/layout/hChevron3"/>
    <dgm:cxn modelId="{2CA25096-9A7E-47AA-A733-2C3082160BBE}" type="presParOf" srcId="{AFF030F6-8D1D-42AA-8527-70CC9827071F}" destId="{C36245D8-3606-4BBC-B44C-508E01E5A8A2}" srcOrd="8" destOrd="0" presId="urn:microsoft.com/office/officeart/2005/8/layout/hChevron3"/>
  </dgm:cxnLst>
  <dgm:bg/>
  <dgm:whole>
    <a:ln>
      <a:noFill/>
    </a:ln>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D14A9-40D8-4D5C-A9C5-BC2743B9A2DD}">
      <dsp:nvSpPr>
        <dsp:cNvPr id="0" name=""/>
        <dsp:cNvSpPr/>
      </dsp:nvSpPr>
      <dsp:spPr>
        <a:xfrm>
          <a:off x="805931" y="0"/>
          <a:ext cx="9133890" cy="2887641"/>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6DBF1F-730B-420E-B47C-B14659CDFA59}">
      <dsp:nvSpPr>
        <dsp:cNvPr id="0" name=""/>
        <dsp:cNvSpPr/>
      </dsp:nvSpPr>
      <dsp:spPr>
        <a:xfrm>
          <a:off x="5378"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平台蒐集顧客的</a:t>
          </a:r>
          <a:r>
            <a:rPr lang="zh-TW" altLang="en-US" sz="2000" kern="1200" dirty="0" smtClean="0"/>
            <a:t>資料以及</a:t>
          </a:r>
          <a:r>
            <a:rPr lang="zh-TW" altLang="en-US" sz="2000" kern="1200" dirty="0"/>
            <a:t>喜好風險程度</a:t>
          </a:r>
        </a:p>
      </dsp:txBody>
      <dsp:txXfrm>
        <a:off x="61763" y="922677"/>
        <a:ext cx="2473976" cy="1042286"/>
      </dsp:txXfrm>
    </dsp:sp>
    <dsp:sp modelId="{2081B97E-88C0-48E9-9FC1-82E8591A5930}">
      <dsp:nvSpPr>
        <dsp:cNvPr id="0" name=""/>
        <dsp:cNvSpPr/>
      </dsp:nvSpPr>
      <dsp:spPr>
        <a:xfrm>
          <a:off x="2721461"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將蒐集到的資料進行分析</a:t>
          </a:r>
          <a:endParaRPr lang="en-US" altLang="zh-TW" sz="2000" kern="1200" dirty="0"/>
        </a:p>
      </dsp:txBody>
      <dsp:txXfrm>
        <a:off x="2777846" y="922677"/>
        <a:ext cx="2473976" cy="1042286"/>
      </dsp:txXfrm>
    </dsp:sp>
    <dsp:sp modelId="{07C889FC-7E07-4BFB-B54C-27E26FE7F73B}">
      <dsp:nvSpPr>
        <dsp:cNvPr id="0" name=""/>
        <dsp:cNvSpPr/>
      </dsp:nvSpPr>
      <dsp:spPr>
        <a:xfrm>
          <a:off x="5437545"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搭配現有的理財產品分析</a:t>
          </a:r>
          <a:endParaRPr lang="en-US" altLang="zh-TW" sz="2000" kern="1200" dirty="0"/>
        </a:p>
      </dsp:txBody>
      <dsp:txXfrm>
        <a:off x="5493930" y="922677"/>
        <a:ext cx="2473976" cy="1042286"/>
      </dsp:txXfrm>
    </dsp:sp>
    <dsp:sp modelId="{FEF2378A-1BE5-4B10-BEDB-00CC3E182C9F}">
      <dsp:nvSpPr>
        <dsp:cNvPr id="0" name=""/>
        <dsp:cNvSpPr/>
      </dsp:nvSpPr>
      <dsp:spPr>
        <a:xfrm>
          <a:off x="8153629" y="866292"/>
          <a:ext cx="2586746" cy="1155056"/>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zh-TW" altLang="en-US" sz="2000" kern="1200" dirty="0"/>
            <a:t>找出最適合每一位顧客的投資理財方式</a:t>
          </a:r>
        </a:p>
      </dsp:txBody>
      <dsp:txXfrm>
        <a:off x="8210014" y="922677"/>
        <a:ext cx="2473976" cy="10422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9B9FAB-1BE6-40F9-8559-A0BFD77E3C03}">
      <dsp:nvSpPr>
        <dsp:cNvPr id="0" name=""/>
        <dsp:cNvSpPr/>
      </dsp:nvSpPr>
      <dsp:spPr>
        <a:xfrm>
          <a:off x="496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社群網站蓬勃發展</a:t>
          </a:r>
          <a:endParaRPr lang="en-US" altLang="zh-TW" sz="1600" kern="1200" dirty="0" smtClean="0"/>
        </a:p>
        <a:p>
          <a:pPr lvl="0" algn="ctr" defTabSz="711200">
            <a:lnSpc>
              <a:spcPct val="90000"/>
            </a:lnSpc>
            <a:spcBef>
              <a:spcPct val="0"/>
            </a:spcBef>
            <a:spcAft>
              <a:spcPct val="35000"/>
            </a:spcAft>
          </a:pPr>
          <a:r>
            <a:rPr lang="zh-TW" altLang="en-US" sz="1600" kern="1200" dirty="0" smtClean="0"/>
            <a:t>人人理財時代興起</a:t>
          </a:r>
          <a:endParaRPr lang="zh-TW" altLang="en-US" sz="1600" kern="1200" dirty="0"/>
        </a:p>
      </dsp:txBody>
      <dsp:txXfrm>
        <a:off x="582924" y="1118198"/>
        <a:ext cx="1733880" cy="1155919"/>
      </dsp:txXfrm>
    </dsp:sp>
    <dsp:sp modelId="{0AD47E59-4783-4182-BB10-96018B992DF2}">
      <dsp:nvSpPr>
        <dsp:cNvPr id="0" name=""/>
        <dsp:cNvSpPr/>
      </dsp:nvSpPr>
      <dsp:spPr>
        <a:xfrm>
          <a:off x="260578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許多人利用社群平台發表個人投資的決策與想法</a:t>
          </a:r>
          <a:endParaRPr lang="zh-TW" altLang="en-US" sz="1600" kern="1200" dirty="0"/>
        </a:p>
      </dsp:txBody>
      <dsp:txXfrm>
        <a:off x="3183744" y="1118198"/>
        <a:ext cx="1733880" cy="1155919"/>
      </dsp:txXfrm>
    </dsp:sp>
    <dsp:sp modelId="{5906C12B-EEAD-4DA8-9371-756BE8A58973}">
      <dsp:nvSpPr>
        <dsp:cNvPr id="0" name=""/>
        <dsp:cNvSpPr/>
      </dsp:nvSpPr>
      <dsp:spPr>
        <a:xfrm>
          <a:off x="5206604"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平台統計過往投資收益率並進行排名</a:t>
          </a:r>
          <a:endParaRPr lang="zh-TW" altLang="en-US" sz="1600" kern="1200" dirty="0"/>
        </a:p>
      </dsp:txBody>
      <dsp:txXfrm>
        <a:off x="5784564" y="1118198"/>
        <a:ext cx="1733880" cy="1155919"/>
      </dsp:txXfrm>
    </dsp:sp>
    <dsp:sp modelId="{049D3807-20F6-4F71-A7A0-CF1C28D49BB3}">
      <dsp:nvSpPr>
        <dsp:cNvPr id="0" name=""/>
        <dsp:cNvSpPr/>
      </dsp:nvSpPr>
      <dsp:spPr>
        <a:xfrm>
          <a:off x="7807423" y="1118198"/>
          <a:ext cx="2889799" cy="1155919"/>
        </a:xfrm>
        <a:prstGeom prst="chevr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008" tIns="21336" rIns="21336" bIns="21336" numCol="1" spcCol="1270" anchor="ctr" anchorCtr="0">
          <a:noAutofit/>
        </a:bodyPr>
        <a:lstStyle/>
        <a:p>
          <a:pPr lvl="0" algn="ctr" defTabSz="711200">
            <a:lnSpc>
              <a:spcPct val="90000"/>
            </a:lnSpc>
            <a:spcBef>
              <a:spcPct val="0"/>
            </a:spcBef>
            <a:spcAft>
              <a:spcPct val="35000"/>
            </a:spcAft>
          </a:pPr>
          <a:r>
            <a:rPr lang="zh-TW" altLang="en-US" sz="1600" kern="1200" dirty="0" smtClean="0"/>
            <a:t>投資人參考平台上的</a:t>
          </a:r>
          <a:r>
            <a:rPr lang="zh-TW" altLang="en-US" sz="1600" b="1" kern="1200" dirty="0" smtClean="0"/>
            <a:t>高收益率專家</a:t>
          </a:r>
          <a:r>
            <a:rPr lang="zh-TW" altLang="en-US" sz="1600" kern="1200" dirty="0" smtClean="0"/>
            <a:t>來做投資決策</a:t>
          </a:r>
          <a:endParaRPr lang="zh-TW" altLang="en-US" sz="1600" kern="1200" dirty="0"/>
        </a:p>
      </dsp:txBody>
      <dsp:txXfrm>
        <a:off x="8385383" y="1118198"/>
        <a:ext cx="1733880" cy="1155919"/>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669512"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4224"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a:t>顧客利用網路的</a:t>
          </a:r>
          <a:r>
            <a:rPr lang="zh-TW" altLang="en-US" sz="1700" kern="1200" dirty="0" smtClean="0"/>
            <a:t>方式</a:t>
          </a:r>
          <a:endParaRPr lang="en-US" altLang="zh-TW" sz="1700" kern="1200" dirty="0" smtClean="0"/>
        </a:p>
        <a:p>
          <a:pPr lvl="0" algn="ctr" defTabSz="755650">
            <a:lnSpc>
              <a:spcPct val="90000"/>
            </a:lnSpc>
            <a:spcBef>
              <a:spcPct val="0"/>
            </a:spcBef>
            <a:spcAft>
              <a:spcPct val="35000"/>
            </a:spcAft>
          </a:pPr>
          <a:r>
            <a:rPr lang="zh-TW" altLang="en-US" sz="1700" kern="1200" dirty="0" smtClean="0"/>
            <a:t>回答九個問題</a:t>
          </a:r>
          <a:endParaRPr lang="zh-TW" altLang="en-US" sz="1700" kern="1200" dirty="0"/>
        </a:p>
      </dsp:txBody>
      <dsp:txXfrm>
        <a:off x="66678" y="1021983"/>
        <a:ext cx="2410062" cy="1154464"/>
      </dsp:txXfrm>
    </dsp:sp>
    <dsp:sp modelId="{57D7DD7D-9461-412A-8BD8-DBB5BB7F0133}">
      <dsp:nvSpPr>
        <dsp:cNvPr id="0" name=""/>
        <dsp:cNvSpPr/>
      </dsp:nvSpPr>
      <dsp:spPr>
        <a:xfrm>
          <a:off x="2706106"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根據顧客風險偏好程度</a:t>
          </a:r>
          <a:endParaRPr lang="en-US" altLang="zh-TW" sz="1700" kern="1200" dirty="0" smtClean="0"/>
        </a:p>
        <a:p>
          <a:pPr lvl="0" algn="ctr" defTabSz="755650">
            <a:lnSpc>
              <a:spcPct val="90000"/>
            </a:lnSpc>
            <a:spcBef>
              <a:spcPct val="0"/>
            </a:spcBef>
            <a:spcAft>
              <a:spcPct val="35000"/>
            </a:spcAft>
          </a:pPr>
          <a:r>
            <a:rPr lang="zh-TW" altLang="en-US" sz="1700" kern="1200" dirty="0" smtClean="0"/>
            <a:t>建立投資組合</a:t>
          </a:r>
          <a:endParaRPr lang="en-US" altLang="zh-TW" sz="1700" kern="1200" dirty="0"/>
        </a:p>
      </dsp:txBody>
      <dsp:txXfrm>
        <a:off x="2768560" y="1021983"/>
        <a:ext cx="2410062" cy="1154464"/>
      </dsp:txXfrm>
    </dsp:sp>
    <dsp:sp modelId="{688FD552-FD44-4D8A-8151-FC774D3EE212}">
      <dsp:nvSpPr>
        <dsp:cNvPr id="0" name=""/>
        <dsp:cNvSpPr/>
      </dsp:nvSpPr>
      <dsp:spPr>
        <a:xfrm>
          <a:off x="5407988"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提供過去的報酬率及</a:t>
          </a:r>
          <a:endParaRPr lang="en-US" altLang="zh-TW" sz="1700" kern="1200" dirty="0" smtClean="0"/>
        </a:p>
        <a:p>
          <a:pPr lvl="0" algn="ctr" defTabSz="755650">
            <a:lnSpc>
              <a:spcPct val="90000"/>
            </a:lnSpc>
            <a:spcBef>
              <a:spcPct val="0"/>
            </a:spcBef>
            <a:spcAft>
              <a:spcPct val="35000"/>
            </a:spcAft>
          </a:pPr>
          <a:r>
            <a:rPr lang="zh-TW" altLang="en-US" sz="1700" kern="1200" dirty="0" smtClean="0"/>
            <a:t>未來預測的評估表現</a:t>
          </a:r>
          <a:endParaRPr lang="en-US" altLang="zh-TW" sz="1700" kern="1200" dirty="0"/>
        </a:p>
      </dsp:txBody>
      <dsp:txXfrm>
        <a:off x="5470442" y="1021983"/>
        <a:ext cx="2410062" cy="1154464"/>
      </dsp:txXfrm>
    </dsp:sp>
    <dsp:sp modelId="{DFFABD7F-A795-4E2A-996A-94E76C0B29BD}">
      <dsp:nvSpPr>
        <dsp:cNvPr id="0" name=""/>
        <dsp:cNvSpPr/>
      </dsp:nvSpPr>
      <dsp:spPr>
        <a:xfrm>
          <a:off x="8109870" y="959529"/>
          <a:ext cx="2534970" cy="1279372"/>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zh-TW" altLang="en-US" sz="1700" kern="1200" dirty="0" smtClean="0"/>
            <a:t>顧客可以隨時在平台上</a:t>
          </a:r>
          <a:endParaRPr lang="en-US" altLang="zh-TW" sz="1700" kern="1200" dirty="0" smtClean="0"/>
        </a:p>
        <a:p>
          <a:pPr lvl="0" algn="ctr" defTabSz="755650">
            <a:lnSpc>
              <a:spcPct val="90000"/>
            </a:lnSpc>
            <a:spcBef>
              <a:spcPct val="0"/>
            </a:spcBef>
            <a:spcAft>
              <a:spcPct val="35000"/>
            </a:spcAft>
          </a:pPr>
          <a:r>
            <a:rPr lang="zh-TW" altLang="en-US" sz="1700" kern="1200" dirty="0" smtClean="0"/>
            <a:t>查看投資表現</a:t>
          </a:r>
          <a:endParaRPr lang="zh-TW" altLang="en-US" sz="1700" kern="1200" dirty="0"/>
        </a:p>
      </dsp:txBody>
      <dsp:txXfrm>
        <a:off x="8172324" y="1021983"/>
        <a:ext cx="2410062" cy="1154464"/>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8909D5-A5DC-4B53-AF9F-6B38D5E0BFD2}">
      <dsp:nvSpPr>
        <dsp:cNvPr id="0" name=""/>
        <dsp:cNvSpPr/>
      </dsp:nvSpPr>
      <dsp:spPr>
        <a:xfrm>
          <a:off x="798679" y="0"/>
          <a:ext cx="9051706" cy="3198430"/>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5027B7-7CAB-4C3B-B183-E65FB1D4AE59}">
      <dsp:nvSpPr>
        <dsp:cNvPr id="0" name=""/>
        <dsp:cNvSpPr/>
      </dsp:nvSpPr>
      <dsp:spPr>
        <a:xfrm>
          <a:off x="532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顧客利用網路的方式，將錢交給平台管理</a:t>
          </a:r>
        </a:p>
      </dsp:txBody>
      <dsp:txXfrm>
        <a:off x="67783" y="1021983"/>
        <a:ext cx="2438563" cy="1154464"/>
      </dsp:txXfrm>
    </dsp:sp>
    <dsp:sp modelId="{57D7DD7D-9461-412A-8BD8-DBB5BB7F0133}">
      <dsp:nvSpPr>
        <dsp:cNvPr id="0" name=""/>
        <dsp:cNvSpPr/>
      </dsp:nvSpPr>
      <dsp:spPr>
        <a:xfrm>
          <a:off x="269697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平台蒐集顧客金錢後交由基金公司進行投資</a:t>
          </a:r>
          <a:endParaRPr lang="en-US" altLang="zh-TW" sz="1800" kern="1200" dirty="0"/>
        </a:p>
      </dsp:txBody>
      <dsp:txXfrm>
        <a:off x="2759428" y="1021983"/>
        <a:ext cx="2438563" cy="1154464"/>
      </dsp:txXfrm>
    </dsp:sp>
    <dsp:sp modelId="{BF09D5C5-FC18-4F28-96CB-080058E1E829}">
      <dsp:nvSpPr>
        <dsp:cNvPr id="0" name=""/>
        <dsp:cNvSpPr/>
      </dsp:nvSpPr>
      <dsp:spPr>
        <a:xfrm>
          <a:off x="5388619"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基金公司將投資所賺得的錢給平台</a:t>
          </a:r>
          <a:endParaRPr lang="en-US" altLang="zh-TW" sz="1800" kern="1200" dirty="0"/>
        </a:p>
      </dsp:txBody>
      <dsp:txXfrm>
        <a:off x="5451073" y="1021983"/>
        <a:ext cx="2438563" cy="1154464"/>
      </dsp:txXfrm>
    </dsp:sp>
    <dsp:sp modelId="{DFFABD7F-A795-4E2A-996A-94E76C0B29BD}">
      <dsp:nvSpPr>
        <dsp:cNvPr id="0" name=""/>
        <dsp:cNvSpPr/>
      </dsp:nvSpPr>
      <dsp:spPr>
        <a:xfrm>
          <a:off x="8080264" y="959529"/>
          <a:ext cx="2563471" cy="1279372"/>
        </a:xfrm>
        <a:prstGeom prst="roundRect">
          <a:avLst/>
        </a:prstGeom>
        <a:solidFill>
          <a:schemeClr val="lt1">
            <a:hueOff val="0"/>
            <a:satOff val="0"/>
            <a:lumOff val="0"/>
            <a:alphaOff val="0"/>
          </a:schemeClr>
        </a:solidFill>
        <a:ln w="12700" cap="flat" cmpd="sng" algn="ctr">
          <a:solidFill>
            <a:schemeClr val="accent3">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zh-TW" altLang="en-US" sz="1800" kern="1200" dirty="0"/>
            <a:t>顧客可以隨時在平台上進行財務管理</a:t>
          </a:r>
        </a:p>
      </dsp:txBody>
      <dsp:txXfrm>
        <a:off x="8142718" y="1021983"/>
        <a:ext cx="2438563" cy="11544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1DF444-DDBC-427E-9FEE-DFE4E6239109}">
      <dsp:nvSpPr>
        <dsp:cNvPr id="0" name=""/>
        <dsp:cNvSpPr/>
      </dsp:nvSpPr>
      <dsp:spPr>
        <a:xfrm>
          <a:off x="1488" y="0"/>
          <a:ext cx="2902148" cy="377586"/>
        </a:xfrm>
        <a:prstGeom prst="homePlate">
          <a:avLst/>
        </a:prstGeom>
        <a:solidFill>
          <a:schemeClr val="bg1"/>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76"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關於理財</a:t>
          </a:r>
        </a:p>
      </dsp:txBody>
      <dsp:txXfrm>
        <a:off x="1488" y="0"/>
        <a:ext cx="2807752" cy="377586"/>
      </dsp:txXfrm>
    </dsp:sp>
    <dsp:sp modelId="{B6154193-CFF1-422A-A0B1-99E4EAC26EDE}">
      <dsp:nvSpPr>
        <dsp:cNvPr id="0" name=""/>
        <dsp:cNvSpPr/>
      </dsp:nvSpPr>
      <dsp:spPr>
        <a:xfrm>
          <a:off x="2323207" y="0"/>
          <a:ext cx="2902148" cy="377586"/>
        </a:xfrm>
        <a:prstGeom prst="chevron">
          <a:avLst/>
        </a:prstGeom>
        <a:solidFill>
          <a:schemeClr val="tx2">
            <a:lumMod val="25000"/>
            <a:lumOff val="7500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互聯網理財的運作</a:t>
          </a:r>
        </a:p>
      </dsp:txBody>
      <dsp:txXfrm>
        <a:off x="2512000" y="0"/>
        <a:ext cx="2524562" cy="377586"/>
      </dsp:txXfrm>
    </dsp:sp>
    <dsp:sp modelId="{565F66ED-5189-46DB-A579-BEA28FE6D986}">
      <dsp:nvSpPr>
        <dsp:cNvPr id="0" name=""/>
        <dsp:cNvSpPr/>
      </dsp:nvSpPr>
      <dsp:spPr>
        <a:xfrm>
          <a:off x="4644925"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創新模式</a:t>
          </a:r>
        </a:p>
      </dsp:txBody>
      <dsp:txXfrm>
        <a:off x="4833718" y="0"/>
        <a:ext cx="2524562" cy="377586"/>
      </dsp:txXfrm>
    </dsp:sp>
    <dsp:sp modelId="{064BFF56-AC47-42BD-B34D-5B486805362B}">
      <dsp:nvSpPr>
        <dsp:cNvPr id="0" name=""/>
        <dsp:cNvSpPr/>
      </dsp:nvSpPr>
      <dsp:spPr>
        <a:xfrm>
          <a:off x="6966644"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市場與案例</a:t>
          </a:r>
        </a:p>
      </dsp:txBody>
      <dsp:txXfrm>
        <a:off x="7155437" y="0"/>
        <a:ext cx="2524562" cy="377586"/>
      </dsp:txXfrm>
    </dsp:sp>
    <dsp:sp modelId="{C36245D8-3606-4BBC-B44C-508E01E5A8A2}">
      <dsp:nvSpPr>
        <dsp:cNvPr id="0" name=""/>
        <dsp:cNvSpPr/>
      </dsp:nvSpPr>
      <dsp:spPr>
        <a:xfrm>
          <a:off x="9288363" y="0"/>
          <a:ext cx="2902148" cy="377586"/>
        </a:xfrm>
        <a:prstGeom prst="chevron">
          <a:avLst/>
        </a:prstGeom>
        <a:solidFill>
          <a:schemeClr val="lt1">
            <a:hueOff val="0"/>
            <a:satOff val="0"/>
            <a:lumOff val="0"/>
            <a:alphaOff val="0"/>
          </a:schemeClr>
        </a:solidFill>
        <a:ln w="12700" cap="flat" cmpd="sng" algn="ctr">
          <a:solidFill>
            <a:schemeClr val="tx2">
              <a:lumMod val="25000"/>
              <a:lumOff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37338" rIns="18669" bIns="37338" numCol="1" spcCol="1270" anchor="ctr" anchorCtr="0">
          <a:noAutofit/>
        </a:bodyPr>
        <a:lstStyle/>
        <a:p>
          <a:pPr lvl="0" algn="ctr" defTabSz="622300">
            <a:lnSpc>
              <a:spcPct val="90000"/>
            </a:lnSpc>
            <a:spcBef>
              <a:spcPct val="0"/>
            </a:spcBef>
            <a:spcAft>
              <a:spcPct val="35000"/>
            </a:spcAft>
          </a:pPr>
          <a:r>
            <a:rPr lang="zh-TW" altLang="en-US" sz="1400" kern="1200" dirty="0"/>
            <a:t>機會與挑戰</a:t>
          </a:r>
        </a:p>
      </dsp:txBody>
      <dsp:txXfrm>
        <a:off x="9477156" y="0"/>
        <a:ext cx="2524562" cy="377586"/>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1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0.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5304" cy="355681"/>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5797022" y="0"/>
            <a:ext cx="4435304" cy="355681"/>
          </a:xfrm>
          <a:prstGeom prst="rect">
            <a:avLst/>
          </a:prstGeom>
        </p:spPr>
        <p:txBody>
          <a:bodyPr vert="horz" lIns="91440" tIns="45720" rIns="91440" bIns="45720" rtlCol="0"/>
          <a:lstStyle>
            <a:lvl1pPr algn="r">
              <a:defRPr sz="1200"/>
            </a:lvl1pPr>
          </a:lstStyle>
          <a:p>
            <a:fld id="{561DD028-BB2C-4A59-8F84-734BC93101FD}" type="datetimeFigureOut">
              <a:rPr lang="zh-TW" altLang="en-US" smtClean="0"/>
              <a:t>2018/9/21</a:t>
            </a:fld>
            <a:endParaRPr lang="zh-TW" altLang="en-US"/>
          </a:p>
        </p:txBody>
      </p:sp>
      <p:sp>
        <p:nvSpPr>
          <p:cNvPr id="4" name="頁尾版面配置區 3"/>
          <p:cNvSpPr>
            <a:spLocks noGrp="1"/>
          </p:cNvSpPr>
          <p:nvPr>
            <p:ph type="ftr" sz="quarter" idx="2"/>
          </p:nvPr>
        </p:nvSpPr>
        <p:spPr>
          <a:xfrm>
            <a:off x="1" y="6743619"/>
            <a:ext cx="4435304" cy="355681"/>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797022" y="6743619"/>
            <a:ext cx="4435304" cy="355681"/>
          </a:xfrm>
          <a:prstGeom prst="rect">
            <a:avLst/>
          </a:prstGeom>
        </p:spPr>
        <p:txBody>
          <a:bodyPr vert="horz" lIns="91440" tIns="45720" rIns="91440" bIns="45720" rtlCol="0" anchor="b"/>
          <a:lstStyle>
            <a:lvl1pPr algn="r">
              <a:defRPr sz="1200"/>
            </a:lvl1pPr>
          </a:lstStyle>
          <a:p>
            <a:fld id="{60B71458-8291-49D0-B11F-187E02A5317E}" type="slidenum">
              <a:rPr lang="zh-TW" altLang="en-US" smtClean="0"/>
              <a:t>‹#›</a:t>
            </a:fld>
            <a:endParaRPr lang="zh-TW" altLang="en-US"/>
          </a:p>
        </p:txBody>
      </p:sp>
    </p:spTree>
    <p:extLst>
      <p:ext uri="{BB962C8B-B14F-4D97-AF65-F5344CB8AC3E}">
        <p14:creationId xmlns:p14="http://schemas.microsoft.com/office/powerpoint/2010/main" val="39084065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434998" cy="356198"/>
          </a:xfrm>
          <a:prstGeom prst="rect">
            <a:avLst/>
          </a:prstGeom>
        </p:spPr>
        <p:txBody>
          <a:bodyPr vert="horz" lIns="99048" tIns="49524" rIns="99048" bIns="49524" rtlCol="0"/>
          <a:lstStyle>
            <a:lvl1pPr algn="l">
              <a:defRPr sz="1300"/>
            </a:lvl1pPr>
          </a:lstStyle>
          <a:p>
            <a:endParaRPr lang="zh-TW" altLang="en-US"/>
          </a:p>
        </p:txBody>
      </p:sp>
      <p:sp>
        <p:nvSpPr>
          <p:cNvPr id="3" name="日期版面配置區 2"/>
          <p:cNvSpPr>
            <a:spLocks noGrp="1"/>
          </p:cNvSpPr>
          <p:nvPr>
            <p:ph type="dt" idx="1"/>
          </p:nvPr>
        </p:nvSpPr>
        <p:spPr>
          <a:xfrm>
            <a:off x="5797247" y="0"/>
            <a:ext cx="4434998" cy="356198"/>
          </a:xfrm>
          <a:prstGeom prst="rect">
            <a:avLst/>
          </a:prstGeom>
        </p:spPr>
        <p:txBody>
          <a:bodyPr vert="horz" lIns="99048" tIns="49524" rIns="99048" bIns="49524" rtlCol="0"/>
          <a:lstStyle>
            <a:lvl1pPr algn="r">
              <a:defRPr sz="1300"/>
            </a:lvl1pPr>
          </a:lstStyle>
          <a:p>
            <a:fld id="{A82F9F93-F531-46CE-B7F7-BF8B8D0E45CE}" type="datetimeFigureOut">
              <a:rPr lang="zh-TW" altLang="en-US" smtClean="0"/>
              <a:t>2018/9/21</a:t>
            </a:fld>
            <a:endParaRPr lang="zh-TW" altLang="en-US"/>
          </a:p>
        </p:txBody>
      </p:sp>
      <p:sp>
        <p:nvSpPr>
          <p:cNvPr id="4" name="投影片圖像版面配置區 3"/>
          <p:cNvSpPr>
            <a:spLocks noGrp="1" noRot="1" noChangeAspect="1"/>
          </p:cNvSpPr>
          <p:nvPr>
            <p:ph type="sldImg" idx="2"/>
          </p:nvPr>
        </p:nvSpPr>
        <p:spPr>
          <a:xfrm>
            <a:off x="2987675" y="887413"/>
            <a:ext cx="4259263" cy="2395537"/>
          </a:xfrm>
          <a:prstGeom prst="rect">
            <a:avLst/>
          </a:prstGeom>
          <a:noFill/>
          <a:ln w="12700">
            <a:solidFill>
              <a:prstClr val="black"/>
            </a:solidFill>
          </a:ln>
        </p:spPr>
        <p:txBody>
          <a:bodyPr vert="horz" lIns="99048" tIns="49524" rIns="99048" bIns="49524" rtlCol="0" anchor="ctr"/>
          <a:lstStyle/>
          <a:p>
            <a:endParaRPr lang="zh-TW" altLang="en-US"/>
          </a:p>
        </p:txBody>
      </p:sp>
      <p:sp>
        <p:nvSpPr>
          <p:cNvPr id="5" name="備忘稿版面配置區 4"/>
          <p:cNvSpPr>
            <a:spLocks noGrp="1"/>
          </p:cNvSpPr>
          <p:nvPr>
            <p:ph type="body" sz="quarter" idx="3"/>
          </p:nvPr>
        </p:nvSpPr>
        <p:spPr>
          <a:xfrm>
            <a:off x="1023462" y="3416538"/>
            <a:ext cx="8187690" cy="2795349"/>
          </a:xfrm>
          <a:prstGeom prst="rect">
            <a:avLst/>
          </a:prstGeom>
        </p:spPr>
        <p:txBody>
          <a:bodyPr vert="horz" lIns="99048" tIns="49524" rIns="99048" bIns="49524"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6743104"/>
            <a:ext cx="4434998" cy="356197"/>
          </a:xfrm>
          <a:prstGeom prst="rect">
            <a:avLst/>
          </a:prstGeom>
        </p:spPr>
        <p:txBody>
          <a:bodyPr vert="horz" lIns="99048" tIns="49524" rIns="99048" bIns="49524" rtlCol="0" anchor="b"/>
          <a:lstStyle>
            <a:lvl1pPr algn="l">
              <a:defRPr sz="1300"/>
            </a:lvl1pPr>
          </a:lstStyle>
          <a:p>
            <a:endParaRPr lang="zh-TW" altLang="en-US"/>
          </a:p>
        </p:txBody>
      </p:sp>
      <p:sp>
        <p:nvSpPr>
          <p:cNvPr id="7" name="投影片編號版面配置區 6"/>
          <p:cNvSpPr>
            <a:spLocks noGrp="1"/>
          </p:cNvSpPr>
          <p:nvPr>
            <p:ph type="sldNum" sz="quarter" idx="5"/>
          </p:nvPr>
        </p:nvSpPr>
        <p:spPr>
          <a:xfrm>
            <a:off x="5797247" y="6743104"/>
            <a:ext cx="4434998" cy="356197"/>
          </a:xfrm>
          <a:prstGeom prst="rect">
            <a:avLst/>
          </a:prstGeom>
        </p:spPr>
        <p:txBody>
          <a:bodyPr vert="horz" lIns="99048" tIns="49524" rIns="99048" bIns="49524" rtlCol="0" anchor="b"/>
          <a:lstStyle>
            <a:lvl1pPr algn="r">
              <a:defRPr sz="1300"/>
            </a:lvl1pPr>
          </a:lstStyle>
          <a:p>
            <a:fld id="{00C42748-69DF-4C6E-A652-E07A698A4EEE}" type="slidenum">
              <a:rPr lang="zh-TW" altLang="en-US" smtClean="0"/>
              <a:t>‹#›</a:t>
            </a:fld>
            <a:endParaRPr lang="zh-TW" altLang="en-US"/>
          </a:p>
        </p:txBody>
      </p:sp>
    </p:spTree>
    <p:extLst>
      <p:ext uri="{BB962C8B-B14F-4D97-AF65-F5344CB8AC3E}">
        <p14:creationId xmlns:p14="http://schemas.microsoft.com/office/powerpoint/2010/main" val="41820314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a:t>
            </a:fld>
            <a:endParaRPr lang="zh-TW" altLang="en-US"/>
          </a:p>
        </p:txBody>
      </p:sp>
    </p:spTree>
    <p:extLst>
      <p:ext uri="{BB962C8B-B14F-4D97-AF65-F5344CB8AC3E}">
        <p14:creationId xmlns:p14="http://schemas.microsoft.com/office/powerpoint/2010/main" val="2105672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11</a:t>
            </a:fld>
            <a:endParaRPr kumimoji="1" lang="zh-TW" altLang="en-US"/>
          </a:p>
        </p:txBody>
      </p:sp>
    </p:spTree>
    <p:extLst>
      <p:ext uri="{BB962C8B-B14F-4D97-AF65-F5344CB8AC3E}">
        <p14:creationId xmlns:p14="http://schemas.microsoft.com/office/powerpoint/2010/main" val="3685273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12</a:t>
            </a:fld>
            <a:endParaRPr kumimoji="1" lang="zh-TW" altLang="en-US"/>
          </a:p>
        </p:txBody>
      </p:sp>
    </p:spTree>
    <p:extLst>
      <p:ext uri="{BB962C8B-B14F-4D97-AF65-F5344CB8AC3E}">
        <p14:creationId xmlns:p14="http://schemas.microsoft.com/office/powerpoint/2010/main" val="2272557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13</a:t>
            </a:fld>
            <a:endParaRPr kumimoji="1" lang="zh-TW" altLang="en-US"/>
          </a:p>
        </p:txBody>
      </p:sp>
    </p:spTree>
    <p:extLst>
      <p:ext uri="{BB962C8B-B14F-4D97-AF65-F5344CB8AC3E}">
        <p14:creationId xmlns:p14="http://schemas.microsoft.com/office/powerpoint/2010/main" val="9261659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00C42748-69DF-4C6E-A652-E07A698A4EEE}" type="slidenum">
              <a:rPr lang="zh-TW" altLang="en-US" smtClean="0"/>
              <a:t>16</a:t>
            </a:fld>
            <a:endParaRPr lang="zh-TW" altLang="en-US"/>
          </a:p>
        </p:txBody>
      </p:sp>
    </p:spTree>
    <p:extLst>
      <p:ext uri="{BB962C8B-B14F-4D97-AF65-F5344CB8AC3E}">
        <p14:creationId xmlns:p14="http://schemas.microsoft.com/office/powerpoint/2010/main" val="3642714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18</a:t>
            </a:fld>
            <a:endParaRPr kumimoji="1" lang="zh-TW" altLang="en-US"/>
          </a:p>
        </p:txBody>
      </p:sp>
    </p:spTree>
    <p:extLst>
      <p:ext uri="{BB962C8B-B14F-4D97-AF65-F5344CB8AC3E}">
        <p14:creationId xmlns:p14="http://schemas.microsoft.com/office/powerpoint/2010/main" val="31171315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19</a:t>
            </a:fld>
            <a:endParaRPr kumimoji="1" lang="zh-TW" altLang="en-US"/>
          </a:p>
        </p:txBody>
      </p:sp>
    </p:spTree>
    <p:extLst>
      <p:ext uri="{BB962C8B-B14F-4D97-AF65-F5344CB8AC3E}">
        <p14:creationId xmlns:p14="http://schemas.microsoft.com/office/powerpoint/2010/main" val="12184833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20</a:t>
            </a:fld>
            <a:endParaRPr kumimoji="1" lang="zh-TW" altLang="en-US"/>
          </a:p>
        </p:txBody>
      </p:sp>
    </p:spTree>
    <p:extLst>
      <p:ext uri="{BB962C8B-B14F-4D97-AF65-F5344CB8AC3E}">
        <p14:creationId xmlns:p14="http://schemas.microsoft.com/office/powerpoint/2010/main" val="2225964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21</a:t>
            </a:fld>
            <a:endParaRPr kumimoji="1" lang="zh-TW" altLang="en-US"/>
          </a:p>
        </p:txBody>
      </p:sp>
    </p:spTree>
    <p:extLst>
      <p:ext uri="{BB962C8B-B14F-4D97-AF65-F5344CB8AC3E}">
        <p14:creationId xmlns:p14="http://schemas.microsoft.com/office/powerpoint/2010/main" val="31171315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22</a:t>
            </a:fld>
            <a:endParaRPr kumimoji="1" lang="zh-TW" altLang="en-US"/>
          </a:p>
        </p:txBody>
      </p:sp>
    </p:spTree>
    <p:extLst>
      <p:ext uri="{BB962C8B-B14F-4D97-AF65-F5344CB8AC3E}">
        <p14:creationId xmlns:p14="http://schemas.microsoft.com/office/powerpoint/2010/main" val="3503341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23</a:t>
            </a:fld>
            <a:endParaRPr kumimoji="1" lang="zh-TW" altLang="en-US"/>
          </a:p>
        </p:txBody>
      </p:sp>
    </p:spTree>
    <p:extLst>
      <p:ext uri="{BB962C8B-B14F-4D97-AF65-F5344CB8AC3E}">
        <p14:creationId xmlns:p14="http://schemas.microsoft.com/office/powerpoint/2010/main" val="31876732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a:t>
            </a:fld>
            <a:endParaRPr kumimoji="1" lang="zh-TW" altLang="en-US"/>
          </a:p>
        </p:txBody>
      </p:sp>
    </p:spTree>
    <p:extLst>
      <p:ext uri="{BB962C8B-B14F-4D97-AF65-F5344CB8AC3E}">
        <p14:creationId xmlns:p14="http://schemas.microsoft.com/office/powerpoint/2010/main" val="3048356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24</a:t>
            </a:fld>
            <a:endParaRPr kumimoji="1" lang="zh-TW" altLang="en-US"/>
          </a:p>
        </p:txBody>
      </p:sp>
    </p:spTree>
    <p:extLst>
      <p:ext uri="{BB962C8B-B14F-4D97-AF65-F5344CB8AC3E}">
        <p14:creationId xmlns:p14="http://schemas.microsoft.com/office/powerpoint/2010/main" val="30058178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26</a:t>
            </a:fld>
            <a:endParaRPr kumimoji="1" lang="zh-TW" altLang="en-US"/>
          </a:p>
        </p:txBody>
      </p:sp>
    </p:spTree>
    <p:extLst>
      <p:ext uri="{BB962C8B-B14F-4D97-AF65-F5344CB8AC3E}">
        <p14:creationId xmlns:p14="http://schemas.microsoft.com/office/powerpoint/2010/main" val="36158613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27</a:t>
            </a:fld>
            <a:endParaRPr kumimoji="1" lang="zh-TW" altLang="en-US"/>
          </a:p>
        </p:txBody>
      </p:sp>
    </p:spTree>
    <p:extLst>
      <p:ext uri="{BB962C8B-B14F-4D97-AF65-F5344CB8AC3E}">
        <p14:creationId xmlns:p14="http://schemas.microsoft.com/office/powerpoint/2010/main" val="101796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28</a:t>
            </a:fld>
            <a:endParaRPr kumimoji="1" lang="zh-TW" altLang="en-US"/>
          </a:p>
        </p:txBody>
      </p:sp>
    </p:spTree>
    <p:extLst>
      <p:ext uri="{BB962C8B-B14F-4D97-AF65-F5344CB8AC3E}">
        <p14:creationId xmlns:p14="http://schemas.microsoft.com/office/powerpoint/2010/main" val="106759965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29</a:t>
            </a:fld>
            <a:endParaRPr kumimoji="1" lang="zh-TW" altLang="en-US"/>
          </a:p>
        </p:txBody>
      </p:sp>
    </p:spTree>
    <p:extLst>
      <p:ext uri="{BB962C8B-B14F-4D97-AF65-F5344CB8AC3E}">
        <p14:creationId xmlns:p14="http://schemas.microsoft.com/office/powerpoint/2010/main" val="1655187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30</a:t>
            </a:fld>
            <a:endParaRPr kumimoji="1" lang="zh-TW" altLang="en-US"/>
          </a:p>
        </p:txBody>
      </p:sp>
    </p:spTree>
    <p:extLst>
      <p:ext uri="{BB962C8B-B14F-4D97-AF65-F5344CB8AC3E}">
        <p14:creationId xmlns:p14="http://schemas.microsoft.com/office/powerpoint/2010/main" val="5708934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31</a:t>
            </a:fld>
            <a:endParaRPr kumimoji="1" lang="zh-TW" altLang="en-US"/>
          </a:p>
        </p:txBody>
      </p:sp>
    </p:spTree>
    <p:extLst>
      <p:ext uri="{BB962C8B-B14F-4D97-AF65-F5344CB8AC3E}">
        <p14:creationId xmlns:p14="http://schemas.microsoft.com/office/powerpoint/2010/main" val="32899685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32</a:t>
            </a:fld>
            <a:endParaRPr kumimoji="1" lang="zh-TW" altLang="en-US"/>
          </a:p>
        </p:txBody>
      </p:sp>
    </p:spTree>
    <p:extLst>
      <p:ext uri="{BB962C8B-B14F-4D97-AF65-F5344CB8AC3E}">
        <p14:creationId xmlns:p14="http://schemas.microsoft.com/office/powerpoint/2010/main" val="39683596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33</a:t>
            </a:fld>
            <a:endParaRPr kumimoji="1" lang="zh-TW" altLang="en-US"/>
          </a:p>
        </p:txBody>
      </p:sp>
    </p:spTree>
    <p:extLst>
      <p:ext uri="{BB962C8B-B14F-4D97-AF65-F5344CB8AC3E}">
        <p14:creationId xmlns:p14="http://schemas.microsoft.com/office/powerpoint/2010/main" val="12051603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34</a:t>
            </a:fld>
            <a:endParaRPr kumimoji="1" lang="zh-TW" altLang="en-US"/>
          </a:p>
        </p:txBody>
      </p:sp>
    </p:spTree>
    <p:extLst>
      <p:ext uri="{BB962C8B-B14F-4D97-AF65-F5344CB8AC3E}">
        <p14:creationId xmlns:p14="http://schemas.microsoft.com/office/powerpoint/2010/main" val="459649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4</a:t>
            </a:fld>
            <a:endParaRPr kumimoji="1" lang="zh-TW" altLang="en-US"/>
          </a:p>
        </p:txBody>
      </p:sp>
    </p:spTree>
    <p:extLst>
      <p:ext uri="{BB962C8B-B14F-4D97-AF65-F5344CB8AC3E}">
        <p14:creationId xmlns:p14="http://schemas.microsoft.com/office/powerpoint/2010/main" val="8956111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5</a:t>
            </a:fld>
            <a:endParaRPr kumimoji="1" lang="zh-TW" altLang="en-US"/>
          </a:p>
        </p:txBody>
      </p:sp>
    </p:spTree>
    <p:extLst>
      <p:ext uri="{BB962C8B-B14F-4D97-AF65-F5344CB8AC3E}">
        <p14:creationId xmlns:p14="http://schemas.microsoft.com/office/powerpoint/2010/main" val="2400059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6</a:t>
            </a:fld>
            <a:endParaRPr kumimoji="1" lang="zh-TW" altLang="en-US"/>
          </a:p>
        </p:txBody>
      </p:sp>
    </p:spTree>
    <p:extLst>
      <p:ext uri="{BB962C8B-B14F-4D97-AF65-F5344CB8AC3E}">
        <p14:creationId xmlns:p14="http://schemas.microsoft.com/office/powerpoint/2010/main" val="34834258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7</a:t>
            </a:fld>
            <a:endParaRPr kumimoji="1" lang="zh-TW" altLang="en-US"/>
          </a:p>
        </p:txBody>
      </p:sp>
    </p:spTree>
    <p:extLst>
      <p:ext uri="{BB962C8B-B14F-4D97-AF65-F5344CB8AC3E}">
        <p14:creationId xmlns:p14="http://schemas.microsoft.com/office/powerpoint/2010/main" val="20497703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8</a:t>
            </a:fld>
            <a:endParaRPr kumimoji="1" lang="zh-TW" altLang="en-US"/>
          </a:p>
        </p:txBody>
      </p:sp>
    </p:spTree>
    <p:extLst>
      <p:ext uri="{BB962C8B-B14F-4D97-AF65-F5344CB8AC3E}">
        <p14:creationId xmlns:p14="http://schemas.microsoft.com/office/powerpoint/2010/main" val="377746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9</a:t>
            </a:fld>
            <a:endParaRPr kumimoji="1" lang="zh-TW" altLang="en-US"/>
          </a:p>
        </p:txBody>
      </p:sp>
    </p:spTree>
    <p:extLst>
      <p:ext uri="{BB962C8B-B14F-4D97-AF65-F5344CB8AC3E}">
        <p14:creationId xmlns:p14="http://schemas.microsoft.com/office/powerpoint/2010/main" val="2697348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kumimoji="1" lang="zh-TW" altLang="en-US" dirty="0"/>
          </a:p>
        </p:txBody>
      </p:sp>
      <p:sp>
        <p:nvSpPr>
          <p:cNvPr id="4" name="投影片編號版面配置區 3"/>
          <p:cNvSpPr>
            <a:spLocks noGrp="1"/>
          </p:cNvSpPr>
          <p:nvPr>
            <p:ph type="sldNum" sz="quarter" idx="10"/>
          </p:nvPr>
        </p:nvSpPr>
        <p:spPr/>
        <p:txBody>
          <a:bodyPr/>
          <a:lstStyle/>
          <a:p>
            <a:fld id="{86CE6ED7-4A98-8842-BD4A-2A18689205BA}" type="slidenum">
              <a:rPr kumimoji="1" lang="zh-TW" altLang="en-US" smtClean="0"/>
              <a:t>10</a:t>
            </a:fld>
            <a:endParaRPr kumimoji="1" lang="zh-TW" altLang="en-US"/>
          </a:p>
        </p:txBody>
      </p:sp>
    </p:spTree>
    <p:extLst>
      <p:ext uri="{BB962C8B-B14F-4D97-AF65-F5344CB8AC3E}">
        <p14:creationId xmlns:p14="http://schemas.microsoft.com/office/powerpoint/2010/main" val="68024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標題投影片">
    <p:spTree>
      <p:nvGrpSpPr>
        <p:cNvPr id="1" name=""/>
        <p:cNvGrpSpPr/>
        <p:nvPr/>
      </p:nvGrpSpPr>
      <p:grpSpPr>
        <a:xfrm>
          <a:off x="0" y="0"/>
          <a:ext cx="0" cy="0"/>
          <a:chOff x="0" y="0"/>
          <a:chExt cx="0" cy="0"/>
        </a:xfrm>
      </p:grpSpPr>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cxnSp>
        <p:nvCxnSpPr>
          <p:cNvPr id="25" name="Shape 10"/>
          <p:cNvCxnSpPr/>
          <p:nvPr userDrawn="1"/>
        </p:nvCxnSpPr>
        <p:spPr>
          <a:xfrm>
            <a:off x="9343647" y="4235849"/>
            <a:ext cx="749600" cy="0"/>
          </a:xfrm>
          <a:prstGeom prst="straightConnector1">
            <a:avLst/>
          </a:prstGeom>
          <a:noFill/>
          <a:ln w="76200" cap="flat" cmpd="sng">
            <a:solidFill>
              <a:schemeClr val="lt2"/>
            </a:solidFill>
            <a:prstDash val="solid"/>
            <a:round/>
            <a:headEnd type="none" w="med" len="med"/>
            <a:tailEnd type="none" w="med" len="med"/>
          </a:ln>
        </p:spPr>
      </p:cxnSp>
      <p:cxnSp>
        <p:nvCxnSpPr>
          <p:cNvPr id="26" name="Shape 11"/>
          <p:cNvCxnSpPr/>
          <p:nvPr userDrawn="1"/>
        </p:nvCxnSpPr>
        <p:spPr>
          <a:xfrm>
            <a:off x="2100045" y="4211001"/>
            <a:ext cx="749600" cy="0"/>
          </a:xfrm>
          <a:prstGeom prst="straightConnector1">
            <a:avLst/>
          </a:prstGeom>
          <a:noFill/>
          <a:ln w="76200" cap="flat" cmpd="sng">
            <a:solidFill>
              <a:schemeClr val="lt2"/>
            </a:solidFill>
            <a:prstDash val="solid"/>
            <a:round/>
            <a:headEnd type="none" w="med" len="med"/>
            <a:tailEnd type="none" w="med" len="med"/>
          </a:ln>
        </p:spPr>
      </p:cxnSp>
      <p:grpSp>
        <p:nvGrpSpPr>
          <p:cNvPr id="27" name="Shape 12"/>
          <p:cNvGrpSpPr/>
          <p:nvPr userDrawn="1"/>
        </p:nvGrpSpPr>
        <p:grpSpPr>
          <a:xfrm>
            <a:off x="1338859" y="1362700"/>
            <a:ext cx="9515556" cy="203200"/>
            <a:chOff x="1346428" y="1011300"/>
            <a:chExt cx="6452100" cy="152400"/>
          </a:xfrm>
        </p:grpSpPr>
        <p:cxnSp>
          <p:nvCxnSpPr>
            <p:cNvPr id="28" name="Shape 13"/>
            <p:cNvCxnSpPr/>
            <p:nvPr/>
          </p:nvCxnSpPr>
          <p:spPr>
            <a:xfrm rot="10800000">
              <a:off x="1346428" y="1011300"/>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29" name="Shape 14"/>
            <p:cNvCxnSpPr/>
            <p:nvPr/>
          </p:nvCxnSpPr>
          <p:spPr>
            <a:xfrm rot="10800000">
              <a:off x="1346428" y="1163700"/>
              <a:ext cx="6452100" cy="0"/>
            </a:xfrm>
            <a:prstGeom prst="straightConnector1">
              <a:avLst/>
            </a:prstGeom>
            <a:noFill/>
            <a:ln w="9525" cap="flat" cmpd="sng">
              <a:solidFill>
                <a:schemeClr val="accent3"/>
              </a:solidFill>
              <a:prstDash val="solid"/>
              <a:round/>
              <a:headEnd type="none" w="med" len="med"/>
              <a:tailEnd type="none" w="med" len="med"/>
            </a:ln>
          </p:spPr>
        </p:cxnSp>
      </p:grpSp>
      <p:grpSp>
        <p:nvGrpSpPr>
          <p:cNvPr id="30" name="Shape 15"/>
          <p:cNvGrpSpPr/>
          <p:nvPr userDrawn="1"/>
        </p:nvGrpSpPr>
        <p:grpSpPr>
          <a:xfrm>
            <a:off x="1338869" y="5292133"/>
            <a:ext cx="9515556" cy="203200"/>
            <a:chOff x="1346435" y="3969087"/>
            <a:chExt cx="6452100" cy="152400"/>
          </a:xfrm>
        </p:grpSpPr>
        <p:cxnSp>
          <p:nvCxnSpPr>
            <p:cNvPr id="31" name="Shape 16"/>
            <p:cNvCxnSpPr/>
            <p:nvPr/>
          </p:nvCxnSpPr>
          <p:spPr>
            <a:xfrm>
              <a:off x="1346435" y="4121487"/>
              <a:ext cx="6452100" cy="0"/>
            </a:xfrm>
            <a:prstGeom prst="straightConnector1">
              <a:avLst/>
            </a:prstGeom>
            <a:noFill/>
            <a:ln w="76200" cap="flat" cmpd="sng">
              <a:solidFill>
                <a:schemeClr val="accent3"/>
              </a:solidFill>
              <a:prstDash val="solid"/>
              <a:round/>
              <a:headEnd type="none" w="med" len="med"/>
              <a:tailEnd type="none" w="med" len="med"/>
            </a:ln>
          </p:spPr>
        </p:cxnSp>
        <p:cxnSp>
          <p:nvCxnSpPr>
            <p:cNvPr id="32" name="Shape 17"/>
            <p:cNvCxnSpPr/>
            <p:nvPr/>
          </p:nvCxnSpPr>
          <p:spPr>
            <a:xfrm>
              <a:off x="1346435" y="3969087"/>
              <a:ext cx="6452100" cy="0"/>
            </a:xfrm>
            <a:prstGeom prst="straightConnector1">
              <a:avLst/>
            </a:prstGeom>
            <a:noFill/>
            <a:ln w="9525" cap="flat" cmpd="sng">
              <a:solidFill>
                <a:schemeClr val="accent3"/>
              </a:solidFill>
              <a:prstDash val="solid"/>
              <a:round/>
              <a:headEnd type="none" w="med" len="med"/>
              <a:tailEnd type="none" w="med" len="med"/>
            </a:ln>
          </p:spPr>
        </p:cxnSp>
      </p:grpSp>
      <p:sp>
        <p:nvSpPr>
          <p:cNvPr id="33" name="Shape 18"/>
          <p:cNvSpPr txBox="1">
            <a:spLocks noGrp="1"/>
          </p:cNvSpPr>
          <p:nvPr>
            <p:ph type="ctrTitle"/>
          </p:nvPr>
        </p:nvSpPr>
        <p:spPr>
          <a:xfrm>
            <a:off x="1338867" y="2335685"/>
            <a:ext cx="9515600" cy="1363200"/>
          </a:xfrm>
          <a:prstGeom prst="rect">
            <a:avLst/>
          </a:prstGeom>
        </p:spPr>
        <p:txBody>
          <a:bodyPr lIns="91425" tIns="91425" rIns="91425" bIns="91425" anchor="b" anchorCtr="0"/>
          <a:lstStyle>
            <a:lvl1pPr lvl="0" algn="ctr">
              <a:spcBef>
                <a:spcPts val="0"/>
              </a:spcBef>
              <a:buSzPct val="100000"/>
              <a:defRPr sz="7200"/>
            </a:lvl1pPr>
            <a:lvl2pPr lvl="1" algn="ctr">
              <a:spcBef>
                <a:spcPts val="0"/>
              </a:spcBef>
              <a:buSzPct val="100000"/>
              <a:defRPr sz="7200"/>
            </a:lvl2pPr>
            <a:lvl3pPr lvl="2" algn="ctr">
              <a:spcBef>
                <a:spcPts val="0"/>
              </a:spcBef>
              <a:buSzPct val="100000"/>
              <a:defRPr sz="7200"/>
            </a:lvl3pPr>
            <a:lvl4pPr lvl="3" algn="ctr">
              <a:spcBef>
                <a:spcPts val="0"/>
              </a:spcBef>
              <a:buSzPct val="100000"/>
              <a:defRPr sz="7200"/>
            </a:lvl4pPr>
            <a:lvl5pPr lvl="4" algn="ctr">
              <a:spcBef>
                <a:spcPts val="0"/>
              </a:spcBef>
              <a:buSzPct val="100000"/>
              <a:defRPr sz="7200"/>
            </a:lvl5pPr>
            <a:lvl6pPr lvl="5" algn="ctr">
              <a:spcBef>
                <a:spcPts val="0"/>
              </a:spcBef>
              <a:buSzPct val="100000"/>
              <a:defRPr sz="7200"/>
            </a:lvl6pPr>
            <a:lvl7pPr lvl="6" algn="ctr">
              <a:spcBef>
                <a:spcPts val="0"/>
              </a:spcBef>
              <a:buSzPct val="100000"/>
              <a:defRPr sz="7200"/>
            </a:lvl7pPr>
            <a:lvl8pPr lvl="7" algn="ctr">
              <a:spcBef>
                <a:spcPts val="0"/>
              </a:spcBef>
              <a:buSzPct val="100000"/>
              <a:defRPr sz="7200"/>
            </a:lvl8pPr>
            <a:lvl9pPr lvl="8" algn="ctr">
              <a:spcBef>
                <a:spcPts val="0"/>
              </a:spcBef>
              <a:buSzPct val="100000"/>
              <a:defRPr sz="7200"/>
            </a:lvl9pPr>
          </a:lstStyle>
          <a:p>
            <a:endParaRPr dirty="0"/>
          </a:p>
        </p:txBody>
      </p:sp>
      <p:sp>
        <p:nvSpPr>
          <p:cNvPr id="34" name="Shape 19"/>
          <p:cNvSpPr txBox="1">
            <a:spLocks noGrp="1"/>
          </p:cNvSpPr>
          <p:nvPr>
            <p:ph type="subTitle" idx="1"/>
          </p:nvPr>
        </p:nvSpPr>
        <p:spPr>
          <a:xfrm>
            <a:off x="2849633" y="3800052"/>
            <a:ext cx="6494000" cy="1056800"/>
          </a:xfrm>
          <a:prstGeom prst="rect">
            <a:avLst/>
          </a:prstGeom>
        </p:spPr>
        <p:txBody>
          <a:bodyPr lIns="91425" tIns="91425" rIns="91425" bIns="91425" anchor="t" anchorCtr="0"/>
          <a:lstStyle>
            <a:lvl1pPr lvl="0" algn="ctr">
              <a:lnSpc>
                <a:spcPct val="100000"/>
              </a:lnSpc>
              <a:spcBef>
                <a:spcPts val="0"/>
              </a:spcBef>
              <a:spcAft>
                <a:spcPts val="0"/>
              </a:spcAft>
              <a:buSzPct val="100000"/>
              <a:buNone/>
              <a:defRPr sz="3200"/>
            </a:lvl1pPr>
            <a:lvl2pPr lvl="1" algn="ctr">
              <a:lnSpc>
                <a:spcPct val="100000"/>
              </a:lnSpc>
              <a:spcBef>
                <a:spcPts val="0"/>
              </a:spcBef>
              <a:spcAft>
                <a:spcPts val="0"/>
              </a:spcAft>
              <a:buSzPct val="100000"/>
              <a:buNone/>
              <a:defRPr sz="3200"/>
            </a:lvl2pPr>
            <a:lvl3pPr lvl="2" algn="ctr">
              <a:lnSpc>
                <a:spcPct val="100000"/>
              </a:lnSpc>
              <a:spcBef>
                <a:spcPts val="0"/>
              </a:spcBef>
              <a:spcAft>
                <a:spcPts val="0"/>
              </a:spcAft>
              <a:buSzPct val="100000"/>
              <a:buNone/>
              <a:defRPr sz="3200"/>
            </a:lvl3pPr>
            <a:lvl4pPr lvl="3" algn="ctr">
              <a:lnSpc>
                <a:spcPct val="100000"/>
              </a:lnSpc>
              <a:spcBef>
                <a:spcPts val="0"/>
              </a:spcBef>
              <a:spcAft>
                <a:spcPts val="0"/>
              </a:spcAft>
              <a:buSzPct val="100000"/>
              <a:buNone/>
              <a:defRPr sz="3200"/>
            </a:lvl4pPr>
            <a:lvl5pPr lvl="4" algn="ctr">
              <a:lnSpc>
                <a:spcPct val="100000"/>
              </a:lnSpc>
              <a:spcBef>
                <a:spcPts val="0"/>
              </a:spcBef>
              <a:spcAft>
                <a:spcPts val="0"/>
              </a:spcAft>
              <a:buSzPct val="100000"/>
              <a:buNone/>
              <a:defRPr sz="3200"/>
            </a:lvl5pPr>
            <a:lvl6pPr lvl="5" algn="ctr">
              <a:lnSpc>
                <a:spcPct val="100000"/>
              </a:lnSpc>
              <a:spcBef>
                <a:spcPts val="0"/>
              </a:spcBef>
              <a:spcAft>
                <a:spcPts val="0"/>
              </a:spcAft>
              <a:buSzPct val="100000"/>
              <a:buNone/>
              <a:defRPr sz="3200"/>
            </a:lvl6pPr>
            <a:lvl7pPr lvl="6" algn="ctr">
              <a:lnSpc>
                <a:spcPct val="100000"/>
              </a:lnSpc>
              <a:spcBef>
                <a:spcPts val="0"/>
              </a:spcBef>
              <a:spcAft>
                <a:spcPts val="0"/>
              </a:spcAft>
              <a:buSzPct val="100000"/>
              <a:buNone/>
              <a:defRPr sz="3200"/>
            </a:lvl7pPr>
            <a:lvl8pPr lvl="7" algn="ctr">
              <a:lnSpc>
                <a:spcPct val="100000"/>
              </a:lnSpc>
              <a:spcBef>
                <a:spcPts val="0"/>
              </a:spcBef>
              <a:spcAft>
                <a:spcPts val="0"/>
              </a:spcAft>
              <a:buSzPct val="100000"/>
              <a:buNone/>
              <a:defRPr sz="3200"/>
            </a:lvl8pPr>
            <a:lvl9pPr lvl="8" algn="ctr">
              <a:lnSpc>
                <a:spcPct val="100000"/>
              </a:lnSpc>
              <a:spcBef>
                <a:spcPts val="0"/>
              </a:spcBef>
              <a:spcAft>
                <a:spcPts val="0"/>
              </a:spcAft>
              <a:buSzPct val="100000"/>
              <a:buNone/>
              <a:defRPr sz="3200"/>
            </a:lvl9pPr>
          </a:lstStyle>
          <a:p>
            <a:endParaRPr dirty="0"/>
          </a:p>
        </p:txBody>
      </p:sp>
    </p:spTree>
    <p:extLst>
      <p:ext uri="{BB962C8B-B14F-4D97-AF65-F5344CB8AC3E}">
        <p14:creationId xmlns:p14="http://schemas.microsoft.com/office/powerpoint/2010/main" val="40735310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54828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814931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7" name="Shape 26"/>
          <p:cNvSpPr/>
          <p:nvPr userDrawn="1"/>
        </p:nvSpPr>
        <p:spPr>
          <a:xfrm>
            <a:off x="0" y="6423852"/>
            <a:ext cx="12192000" cy="434148"/>
          </a:xfrm>
          <a:prstGeom prst="rect">
            <a:avLst/>
          </a:prstGeom>
          <a:solidFill>
            <a:schemeClr val="accent3"/>
          </a:solidFill>
          <a:ln>
            <a:noFill/>
          </a:ln>
        </p:spPr>
        <p:txBody>
          <a:bodyPr lIns="91425" tIns="91425" rIns="91425" bIns="91425" anchor="ctr" anchorCtr="0">
            <a:noAutofit/>
          </a:bodyPr>
          <a:lstStyle/>
          <a:p>
            <a:pPr lvl="0">
              <a:spcBef>
                <a:spcPts val="0"/>
              </a:spcBef>
              <a:buNone/>
            </a:pPr>
            <a:r>
              <a:rPr lang="zh-TW" altLang="en-US" dirty="0"/>
              <a:t>   </a:t>
            </a:r>
            <a:endParaRPr dirty="0"/>
          </a:p>
        </p:txBody>
      </p:sp>
      <p:sp>
        <p:nvSpPr>
          <p:cNvPr id="2" name="標題 1"/>
          <p:cNvSpPr>
            <a:spLocks noGrp="1"/>
          </p:cNvSpPr>
          <p:nvPr>
            <p:ph type="title"/>
          </p:nvPr>
        </p:nvSpPr>
        <p:spPr>
          <a:xfrm>
            <a:off x="612057" y="365126"/>
            <a:ext cx="11002297" cy="954856"/>
          </a:xfrm>
        </p:spPr>
        <p:txBody>
          <a:bodyPr/>
          <a:lstStyle/>
          <a:p>
            <a:r>
              <a:rPr lang="zh-TW" altLang="en-US" dirty="0"/>
              <a:t>按一下以編輯母片標題樣式</a:t>
            </a:r>
          </a:p>
        </p:txBody>
      </p:sp>
      <p:sp>
        <p:nvSpPr>
          <p:cNvPr id="3" name="內容版面配置區 2"/>
          <p:cNvSpPr>
            <a:spLocks noGrp="1"/>
          </p:cNvSpPr>
          <p:nvPr>
            <p:ph idx="1"/>
          </p:nvPr>
        </p:nvSpPr>
        <p:spPr>
          <a:xfrm>
            <a:off x="612057" y="1474839"/>
            <a:ext cx="11002297" cy="4702124"/>
          </a:xfrm>
        </p:spPr>
        <p:txBody>
          <a:bodyPr/>
          <a:lstStyle>
            <a:lvl1pPr>
              <a:lnSpc>
                <a:spcPct val="100000"/>
              </a:lnSpc>
              <a:defRPr sz="2600"/>
            </a:lvl1pPr>
            <a:lvl2pPr>
              <a:lnSpc>
                <a:spcPct val="100000"/>
              </a:lnSpc>
              <a:defRPr/>
            </a:lvl2pPr>
            <a:lvl3pPr>
              <a:lnSpc>
                <a:spcPct val="100000"/>
              </a:lnSpc>
              <a:defRPr sz="1800"/>
            </a:lvl3pPr>
            <a:lvl4pPr>
              <a:lnSpc>
                <a:spcPct val="100000"/>
              </a:lnSpc>
              <a:defRPr sz="1800"/>
            </a:lvl4pPr>
            <a:lvl5pPr>
              <a:lnSpc>
                <a:spcPct val="100000"/>
              </a:lnSpc>
              <a:defRPr sz="1800"/>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頁尾版面配置區 4"/>
          <p:cNvSpPr>
            <a:spLocks noGrp="1"/>
          </p:cNvSpPr>
          <p:nvPr>
            <p:ph type="ftr" sz="quarter" idx="11"/>
          </p:nvPr>
        </p:nvSpPr>
        <p:spPr>
          <a:xfrm>
            <a:off x="133864" y="6478310"/>
            <a:ext cx="11753335" cy="379690"/>
          </a:xfrm>
          <a:prstGeom prst="rect">
            <a:avLst/>
          </a:prstGeom>
        </p:spPr>
        <p:txBody>
          <a:bodyPr/>
          <a:lstStyle>
            <a:lvl1pPr>
              <a:defRPr>
                <a:solidFill>
                  <a:schemeClr val="bg1"/>
                </a:solidFill>
              </a:defRPr>
            </a:lvl1pPr>
          </a:lstStyle>
          <a:p>
            <a:r>
              <a:rPr lang="en-US" altLang="zh-TW" dirty="0"/>
              <a:t>《105-1</a:t>
            </a:r>
            <a:r>
              <a:rPr lang="zh-TW" altLang="en-US" dirty="0"/>
              <a:t>網路經濟與數位金融</a:t>
            </a:r>
            <a:r>
              <a:rPr lang="en-US" altLang="zh-TW" dirty="0"/>
              <a:t>》                                                                                                                                             NCTU.IIM.IEBI Lab</a:t>
            </a:r>
            <a:endParaRPr lang="zh-TW" altLang="en-US" dirty="0"/>
          </a:p>
        </p:txBody>
      </p:sp>
      <p:sp>
        <p:nvSpPr>
          <p:cNvPr id="6" name="投影片編號版面配置區 5"/>
          <p:cNvSpPr>
            <a:spLocks noGrp="1"/>
          </p:cNvSpPr>
          <p:nvPr>
            <p:ph type="sldNum" sz="quarter" idx="12"/>
          </p:nvPr>
        </p:nvSpPr>
        <p:spPr>
          <a:xfrm>
            <a:off x="9325232" y="6478310"/>
            <a:ext cx="2743200" cy="365125"/>
          </a:xfrm>
        </p:spPr>
        <p:txBody>
          <a:bodyPr/>
          <a:lstStyle>
            <a:lvl1pPr>
              <a:defRPr>
                <a:solidFill>
                  <a:schemeClr val="bg1"/>
                </a:solidFill>
              </a:defRPr>
            </a:lvl1pPr>
          </a:lstStyle>
          <a:p>
            <a:fld id="{B7A223AD-9DE0-49EC-B40D-C8FE98D1D69B}" type="slidenum">
              <a:rPr lang="zh-TW" altLang="en-US" smtClean="0"/>
              <a:pPr/>
              <a:t>‹#›</a:t>
            </a:fld>
            <a:endParaRPr lang="zh-TW" altLang="en-US" dirty="0"/>
          </a:p>
        </p:txBody>
      </p:sp>
    </p:spTree>
    <p:extLst>
      <p:ext uri="{BB962C8B-B14F-4D97-AF65-F5344CB8AC3E}">
        <p14:creationId xmlns:p14="http://schemas.microsoft.com/office/powerpoint/2010/main" val="42604545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5" name="頁尾版面配置區 4"/>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497007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7497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8" name="頁尾版面配置區 7"/>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1917842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4" name="頁尾版面配置區 3"/>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916488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3" name="頁尾版面配置區 2"/>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3522067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42014201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p:cNvSpPr>
            <a:spLocks noGrp="1"/>
          </p:cNvSpPr>
          <p:nvPr>
            <p:ph type="dt" sz="half" idx="10"/>
          </p:nvPr>
        </p:nvSpPr>
        <p:spPr>
          <a:xfrm>
            <a:off x="838200" y="6356350"/>
            <a:ext cx="2743200" cy="365125"/>
          </a:xfrm>
          <a:prstGeom prst="rect">
            <a:avLst/>
          </a:prstGeom>
        </p:spPr>
        <p:txBody>
          <a:bodyPr/>
          <a:lstStyle/>
          <a:p>
            <a:endParaRPr lang="zh-TW" altLang="en-US"/>
          </a:p>
        </p:txBody>
      </p:sp>
      <p:sp>
        <p:nvSpPr>
          <p:cNvPr id="6" name="頁尾版面配置區 5"/>
          <p:cNvSpPr>
            <a:spLocks noGrp="1"/>
          </p:cNvSpPr>
          <p:nvPr>
            <p:ph type="ftr" sz="quarter" idx="11"/>
          </p:nvPr>
        </p:nvSpPr>
        <p:spPr>
          <a:xfrm>
            <a:off x="4038600" y="6356350"/>
            <a:ext cx="4114800" cy="365125"/>
          </a:xfrm>
          <a:prstGeom prst="rect">
            <a:avLst/>
          </a:prstGeom>
        </p:spPr>
        <p:txBody>
          <a:bodyPr/>
          <a:lstStyle/>
          <a:p>
            <a:r>
              <a:rPr lang="en-US" altLang="zh-TW"/>
              <a:t>《105-1</a:t>
            </a:r>
            <a:r>
              <a:rPr lang="zh-TW" altLang="en-US"/>
              <a:t>網路經濟與數位金融</a:t>
            </a:r>
            <a:r>
              <a:rPr lang="en-US" altLang="zh-TW"/>
              <a:t>》                                                                                                                                             NCTU.IIM.IEBI Lab</a:t>
            </a:r>
            <a:endParaRPr lang="zh-TW" altLang="en-US"/>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2991255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12057" y="365126"/>
            <a:ext cx="10975465" cy="954856"/>
          </a:xfrm>
          <a:prstGeom prst="rect">
            <a:avLst/>
          </a:prstGeom>
        </p:spPr>
        <p:txBody>
          <a:bodyPr vert="horz" lIns="91440" tIns="45720" rIns="91440" bIns="45720" rtlCol="0" anchor="b">
            <a:normAutofit/>
          </a:bodyPr>
          <a:lstStyle/>
          <a:p>
            <a:r>
              <a:rPr lang="zh-TW" altLang="en-US" dirty="0"/>
              <a:t>按一下以編輯母片標題樣式</a:t>
            </a:r>
          </a:p>
        </p:txBody>
      </p:sp>
      <p:sp>
        <p:nvSpPr>
          <p:cNvPr id="3" name="文字版面配置區 2"/>
          <p:cNvSpPr>
            <a:spLocks noGrp="1"/>
          </p:cNvSpPr>
          <p:nvPr>
            <p:ph type="body" idx="1"/>
          </p:nvPr>
        </p:nvSpPr>
        <p:spPr>
          <a:xfrm>
            <a:off x="612057" y="1474839"/>
            <a:ext cx="10975465" cy="4702124"/>
          </a:xfrm>
          <a:prstGeom prst="rect">
            <a:avLst/>
          </a:prstGeom>
        </p:spPr>
        <p:txBody>
          <a:bodyPr vert="horz" lIns="91440" tIns="45720" rIns="9144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6" name="投影片編號版面配置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A223AD-9DE0-49EC-B40D-C8FE98D1D69B}" type="slidenum">
              <a:rPr lang="zh-TW" altLang="en-US" smtClean="0"/>
              <a:t>‹#›</a:t>
            </a:fld>
            <a:endParaRPr lang="zh-TW" altLang="en-US"/>
          </a:p>
        </p:txBody>
      </p:sp>
    </p:spTree>
    <p:extLst>
      <p:ext uri="{BB962C8B-B14F-4D97-AF65-F5344CB8AC3E}">
        <p14:creationId xmlns:p14="http://schemas.microsoft.com/office/powerpoint/2010/main" val="6667969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200" b="1"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Layout" Target="../diagrams/layout10.xml"/><Relationship Id="rId3" Type="http://schemas.openxmlformats.org/officeDocument/2006/relationships/image" Target="../media/image3.png"/><Relationship Id="rId7" Type="http://schemas.openxmlformats.org/officeDocument/2006/relationships/diagramData" Target="../diagrams/data9.xml"/><Relationship Id="rId12" Type="http://schemas.openxmlformats.org/officeDocument/2006/relationships/diagramData" Target="../diagrams/data10.xml"/><Relationship Id="rId2" Type="http://schemas.openxmlformats.org/officeDocument/2006/relationships/notesSlide" Target="../notesSlides/notesSlide9.xml"/><Relationship Id="rId16" Type="http://schemas.microsoft.com/office/2007/relationships/diagramDrawing" Target="../diagrams/drawing10.xml"/><Relationship Id="rId1" Type="http://schemas.openxmlformats.org/officeDocument/2006/relationships/slideLayout" Target="../slideLayouts/slideLayout2.xml"/><Relationship Id="rId6" Type="http://schemas.openxmlformats.org/officeDocument/2006/relationships/image" Target="../media/image8.jpeg"/><Relationship Id="rId11" Type="http://schemas.microsoft.com/office/2007/relationships/diagramDrawing" Target="../diagrams/drawing9.xml"/><Relationship Id="rId5" Type="http://schemas.openxmlformats.org/officeDocument/2006/relationships/image" Target="../media/image4.png"/><Relationship Id="rId15" Type="http://schemas.openxmlformats.org/officeDocument/2006/relationships/diagramColors" Target="../diagrams/colors10.xml"/><Relationship Id="rId10" Type="http://schemas.openxmlformats.org/officeDocument/2006/relationships/diagramColors" Target="../diagrams/colors9.xml"/><Relationship Id="rId4" Type="http://schemas.openxmlformats.org/officeDocument/2006/relationships/image" Target="../media/image7.png"/><Relationship Id="rId9" Type="http://schemas.openxmlformats.org/officeDocument/2006/relationships/diagramQuickStyle" Target="../diagrams/quickStyle9.xml"/><Relationship Id="rId14" Type="http://schemas.openxmlformats.org/officeDocument/2006/relationships/diagramQuickStyle" Target="../diagrams/quickStyle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2.xml.rels><?xml version="1.0" encoding="UTF-8" standalone="yes"?>
<Relationships xmlns="http://schemas.openxmlformats.org/package/2006/relationships"><Relationship Id="rId8" Type="http://schemas.openxmlformats.org/officeDocument/2006/relationships/diagramColors" Target="../diagrams/colors12.xml"/><Relationship Id="rId3" Type="http://schemas.openxmlformats.org/officeDocument/2006/relationships/image" Target="../media/image9.png"/><Relationship Id="rId7" Type="http://schemas.openxmlformats.org/officeDocument/2006/relationships/diagramQuickStyle" Target="../diagrams/quickStyle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Layout" Target="../diagrams/layout12.xml"/><Relationship Id="rId5" Type="http://schemas.openxmlformats.org/officeDocument/2006/relationships/diagramData" Target="../diagrams/data12.xml"/><Relationship Id="rId4" Type="http://schemas.openxmlformats.org/officeDocument/2006/relationships/image" Target="../media/image10.jpg"/><Relationship Id="rId9" Type="http://schemas.microsoft.com/office/2007/relationships/diagramDrawing" Target="../diagrams/drawing12.xml"/></Relationships>
</file>

<file path=ppt/slides/_rels/slide13.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1.jpg"/><Relationship Id="rId7" Type="http://schemas.openxmlformats.org/officeDocument/2006/relationships/diagramColors" Target="../diagrams/colors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4.xml"/><Relationship Id="rId7" Type="http://schemas.openxmlformats.org/officeDocument/2006/relationships/image" Target="../media/image12.png"/><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6.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png"/><Relationship Id="rId3" Type="http://schemas.openxmlformats.org/officeDocument/2006/relationships/diagramData" Target="../diagrams/data16.xml"/><Relationship Id="rId7" Type="http://schemas.microsoft.com/office/2007/relationships/diagramDrawing" Target="../diagrams/drawing16.xml"/><Relationship Id="rId12"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6.xml"/><Relationship Id="rId11" Type="http://schemas.openxmlformats.org/officeDocument/2006/relationships/image" Target="../media/image16.png"/><Relationship Id="rId5" Type="http://schemas.openxmlformats.org/officeDocument/2006/relationships/diagramQuickStyle" Target="../diagrams/quickStyle16.xml"/><Relationship Id="rId15" Type="http://schemas.openxmlformats.org/officeDocument/2006/relationships/image" Target="../media/image20.jpeg"/><Relationship Id="rId10" Type="http://schemas.openxmlformats.org/officeDocument/2006/relationships/image" Target="../media/image15.jpeg"/><Relationship Id="rId4" Type="http://schemas.openxmlformats.org/officeDocument/2006/relationships/diagramLayout" Target="../diagrams/layout16.xml"/><Relationship Id="rId9" Type="http://schemas.openxmlformats.org/officeDocument/2006/relationships/image" Target="../media/image14.png"/><Relationship Id="rId14" Type="http://schemas.openxmlformats.org/officeDocument/2006/relationships/image" Target="../media/image19.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19.xml.rels><?xml version="1.0" encoding="UTF-8" standalone="yes"?>
<Relationships xmlns="http://schemas.openxmlformats.org/package/2006/relationships"><Relationship Id="rId8" Type="http://schemas.openxmlformats.org/officeDocument/2006/relationships/diagramData" Target="../diagrams/data20.xml"/><Relationship Id="rId3" Type="http://schemas.openxmlformats.org/officeDocument/2006/relationships/diagramData" Target="../diagrams/data19.xml"/><Relationship Id="rId7" Type="http://schemas.microsoft.com/office/2007/relationships/diagramDrawing" Target="../diagrams/drawing19.xml"/><Relationship Id="rId12" Type="http://schemas.microsoft.com/office/2007/relationships/diagramDrawing" Target="../diagrams/drawing20.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9.xml"/><Relationship Id="rId11" Type="http://schemas.openxmlformats.org/officeDocument/2006/relationships/diagramColors" Target="../diagrams/colors20.xml"/><Relationship Id="rId5" Type="http://schemas.openxmlformats.org/officeDocument/2006/relationships/diagramQuickStyle" Target="../diagrams/quickStyle19.xml"/><Relationship Id="rId10" Type="http://schemas.openxmlformats.org/officeDocument/2006/relationships/diagramQuickStyle" Target="../diagrams/quickStyle20.xml"/><Relationship Id="rId4" Type="http://schemas.openxmlformats.org/officeDocument/2006/relationships/diagramLayout" Target="../diagrams/layout19.xml"/><Relationship Id="rId9" Type="http://schemas.openxmlformats.org/officeDocument/2006/relationships/diagramLayout" Target="../diagrams/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2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22.xml.rels><?xml version="1.0" encoding="UTF-8" standalone="yes"?>
<Relationships xmlns="http://schemas.openxmlformats.org/package/2006/relationships"><Relationship Id="rId8" Type="http://schemas.microsoft.com/office/2007/relationships/diagramDrawing" Target="../diagrams/drawing23.xml"/><Relationship Id="rId3" Type="http://schemas.openxmlformats.org/officeDocument/2006/relationships/image" Target="../media/image23.jpeg"/><Relationship Id="rId7" Type="http://schemas.openxmlformats.org/officeDocument/2006/relationships/diagramColors" Target="../diagrams/colors23.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QuickStyle" Target="../diagrams/quickStyle23.xml"/><Relationship Id="rId5" Type="http://schemas.openxmlformats.org/officeDocument/2006/relationships/diagramLayout" Target="../diagrams/layout23.xml"/><Relationship Id="rId4" Type="http://schemas.openxmlformats.org/officeDocument/2006/relationships/diagramData" Target="../diagrams/data23.xml"/></Relationships>
</file>

<file path=ppt/slides/_rels/slide23.xml.rels><?xml version="1.0" encoding="UTF-8" standalone="yes"?>
<Relationships xmlns="http://schemas.openxmlformats.org/package/2006/relationships"><Relationship Id="rId8" Type="http://schemas.microsoft.com/office/2007/relationships/diagramDrawing" Target="../diagrams/drawing24.xml"/><Relationship Id="rId3" Type="http://schemas.openxmlformats.org/officeDocument/2006/relationships/image" Target="../media/image24.jpeg"/><Relationship Id="rId7" Type="http://schemas.openxmlformats.org/officeDocument/2006/relationships/diagramColors" Target="../diagrams/colors24.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QuickStyle" Target="../diagrams/quickStyle24.xml"/><Relationship Id="rId5" Type="http://schemas.openxmlformats.org/officeDocument/2006/relationships/diagramLayout" Target="../diagrams/layout24.xml"/><Relationship Id="rId4" Type="http://schemas.openxmlformats.org/officeDocument/2006/relationships/diagramData" Target="../diagrams/data24.xml"/></Relationships>
</file>

<file path=ppt/slides/_rels/slide24.xml.rels><?xml version="1.0" encoding="UTF-8" standalone="yes"?>
<Relationships xmlns="http://schemas.openxmlformats.org/package/2006/relationships"><Relationship Id="rId8" Type="http://schemas.microsoft.com/office/2007/relationships/diagramDrawing" Target="../diagrams/drawing25.xml"/><Relationship Id="rId3" Type="http://schemas.openxmlformats.org/officeDocument/2006/relationships/image" Target="../media/image25.jpeg"/><Relationship Id="rId7" Type="http://schemas.openxmlformats.org/officeDocument/2006/relationships/diagramColors" Target="../diagrams/colors25.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QuickStyle" Target="../diagrams/quickStyle25.xml"/><Relationship Id="rId5" Type="http://schemas.openxmlformats.org/officeDocument/2006/relationships/diagramLayout" Target="../diagrams/layout25.xml"/><Relationship Id="rId4" Type="http://schemas.openxmlformats.org/officeDocument/2006/relationships/diagramData" Target="../diagrams/data25.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27.xml"/><Relationship Id="rId3" Type="http://schemas.openxmlformats.org/officeDocument/2006/relationships/diagramLayout" Target="../diagrams/layout26.xml"/><Relationship Id="rId7" Type="http://schemas.openxmlformats.org/officeDocument/2006/relationships/diagramData" Target="../diagrams/data27.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8" Type="http://schemas.microsoft.com/office/2007/relationships/diagramDrawing" Target="../diagrams/drawing28.xml"/><Relationship Id="rId3" Type="http://schemas.openxmlformats.org/officeDocument/2006/relationships/image" Target="../media/image26.png"/><Relationship Id="rId7" Type="http://schemas.openxmlformats.org/officeDocument/2006/relationships/diagramColors" Target="../diagrams/colors28.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QuickStyle" Target="../diagrams/quickStyle28.xml"/><Relationship Id="rId5" Type="http://schemas.openxmlformats.org/officeDocument/2006/relationships/diagramLayout" Target="../diagrams/layout28.xml"/><Relationship Id="rId4" Type="http://schemas.openxmlformats.org/officeDocument/2006/relationships/diagramData" Target="../diagrams/data28.xml"/></Relationships>
</file>

<file path=ppt/slides/_rels/slide27.xml.rels><?xml version="1.0" encoding="UTF-8" standalone="yes"?>
<Relationships xmlns="http://schemas.openxmlformats.org/package/2006/relationships"><Relationship Id="rId8" Type="http://schemas.microsoft.com/office/2007/relationships/diagramDrawing" Target="../diagrams/drawing29.xml"/><Relationship Id="rId3" Type="http://schemas.openxmlformats.org/officeDocument/2006/relationships/image" Target="../media/image27.jpg"/><Relationship Id="rId7" Type="http://schemas.openxmlformats.org/officeDocument/2006/relationships/diagramColors" Target="../diagrams/colors29.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QuickStyle" Target="../diagrams/quickStyle29.xml"/><Relationship Id="rId5" Type="http://schemas.openxmlformats.org/officeDocument/2006/relationships/diagramLayout" Target="../diagrams/layout29.xml"/><Relationship Id="rId4" Type="http://schemas.openxmlformats.org/officeDocument/2006/relationships/diagramData" Target="../diagrams/data29.xml"/></Relationships>
</file>

<file path=ppt/slides/_rels/slide28.xml.rels><?xml version="1.0" encoding="UTF-8" standalone="yes"?>
<Relationships xmlns="http://schemas.openxmlformats.org/package/2006/relationships"><Relationship Id="rId8" Type="http://schemas.openxmlformats.org/officeDocument/2006/relationships/image" Target="../media/image28.jpg"/><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2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notesSlide" Target="../notesSlides/notesSlide2.xml"/><Relationship Id="rId7" Type="http://schemas.openxmlformats.org/officeDocument/2006/relationships/diagramQuickStyle" Target="../diagrams/quickStyle1.xml"/><Relationship Id="rId2" Type="http://schemas.openxmlformats.org/officeDocument/2006/relationships/slideLayout" Target="../slideLayouts/slideLayout2.xml"/><Relationship Id="rId1" Type="http://schemas.openxmlformats.org/officeDocument/2006/relationships/video" Target="https://www.youtube.com/embed/z3DcFFHGDD0" TargetMode="Externa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jpeg"/><Relationship Id="rId9" Type="http://schemas.microsoft.com/office/2007/relationships/diagramDrawing" Target="../diagrams/drawing1.xml"/></Relationships>
</file>

<file path=ppt/slides/_rels/slide30.xml.rels><?xml version="1.0" encoding="UTF-8" standalone="yes"?>
<Relationships xmlns="http://schemas.openxmlformats.org/package/2006/relationships"><Relationship Id="rId8" Type="http://schemas.microsoft.com/office/2007/relationships/diagramDrawing" Target="../diagrams/drawing32.xml"/><Relationship Id="rId3" Type="http://schemas.openxmlformats.org/officeDocument/2006/relationships/image" Target="../media/image30.png"/><Relationship Id="rId7" Type="http://schemas.openxmlformats.org/officeDocument/2006/relationships/diagramColors" Target="../diagrams/colors3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32.xml"/><Relationship Id="rId5" Type="http://schemas.openxmlformats.org/officeDocument/2006/relationships/diagramLayout" Target="../diagrams/layout32.xml"/><Relationship Id="rId4" Type="http://schemas.openxmlformats.org/officeDocument/2006/relationships/diagramData" Target="../diagrams/data32.xml"/></Relationships>
</file>

<file path=ppt/slides/_rels/slide31.xml.rels><?xml version="1.0" encoding="UTF-8" standalone="yes"?>
<Relationships xmlns="http://schemas.openxmlformats.org/package/2006/relationships"><Relationship Id="rId8" Type="http://schemas.microsoft.com/office/2007/relationships/diagramDrawing" Target="../diagrams/drawing33.xml"/><Relationship Id="rId3" Type="http://schemas.openxmlformats.org/officeDocument/2006/relationships/image" Target="../media/image31.jpg"/><Relationship Id="rId7" Type="http://schemas.openxmlformats.org/officeDocument/2006/relationships/diagramColors" Target="../diagrams/colors33.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QuickStyle" Target="../diagrams/quickStyle33.xml"/><Relationship Id="rId5" Type="http://schemas.openxmlformats.org/officeDocument/2006/relationships/diagramLayout" Target="../diagrams/layout33.xml"/><Relationship Id="rId4" Type="http://schemas.openxmlformats.org/officeDocument/2006/relationships/diagramData" Target="../diagrams/data33.xml"/></Relationships>
</file>

<file path=ppt/slides/_rels/slide32.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QuickStyle" Target="../diagrams/quickStyle8.xml"/><Relationship Id="rId3" Type="http://schemas.openxmlformats.org/officeDocument/2006/relationships/image" Target="../media/image3.png"/><Relationship Id="rId7" Type="http://schemas.openxmlformats.org/officeDocument/2006/relationships/diagramLayout" Target="../diagrams/layout7.xml"/><Relationship Id="rId12" Type="http://schemas.openxmlformats.org/officeDocument/2006/relationships/diagramLayout" Target="../diagrams/layout8.xml"/><Relationship Id="rId2" Type="http://schemas.openxmlformats.org/officeDocument/2006/relationships/notesSlide" Target="../notesSlides/notesSlide8.xml"/><Relationship Id="rId16"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Data" Target="../diagrams/data7.xml"/><Relationship Id="rId11" Type="http://schemas.openxmlformats.org/officeDocument/2006/relationships/diagramData" Target="../diagrams/data8.xml"/><Relationship Id="rId5" Type="http://schemas.openxmlformats.org/officeDocument/2006/relationships/image" Target="../media/image5.jpeg"/><Relationship Id="rId15" Type="http://schemas.microsoft.com/office/2007/relationships/diagramDrawing" Target="../diagrams/drawing8.xml"/><Relationship Id="rId10" Type="http://schemas.microsoft.com/office/2007/relationships/diagramDrawing" Target="../diagrams/drawing7.xml"/><Relationship Id="rId4" Type="http://schemas.openxmlformats.org/officeDocument/2006/relationships/image" Target="../media/image4.png"/><Relationship Id="rId9" Type="http://schemas.openxmlformats.org/officeDocument/2006/relationships/diagramColors" Target="../diagrams/colors7.xml"/><Relationship Id="rId14" Type="http://schemas.openxmlformats.org/officeDocument/2006/relationships/diagramColors" Target="../diagrams/colors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投影片編號版面配置區 4"/>
          <p:cNvSpPr>
            <a:spLocks noGrp="1"/>
          </p:cNvSpPr>
          <p:nvPr>
            <p:ph type="sldNum" sz="quarter" idx="12"/>
          </p:nvPr>
        </p:nvSpPr>
        <p:spPr/>
        <p:txBody>
          <a:bodyPr/>
          <a:lstStyle/>
          <a:p>
            <a:fld id="{B7A223AD-9DE0-49EC-B40D-C8FE98D1D69B}" type="slidenum">
              <a:rPr lang="zh-TW" altLang="en-US" smtClean="0"/>
              <a:t>1</a:t>
            </a:fld>
            <a:endParaRPr lang="zh-TW" altLang="en-US"/>
          </a:p>
        </p:txBody>
      </p:sp>
      <p:sp>
        <p:nvSpPr>
          <p:cNvPr id="2" name="標題 1"/>
          <p:cNvSpPr>
            <a:spLocks noGrp="1"/>
          </p:cNvSpPr>
          <p:nvPr>
            <p:ph type="ctrTitle"/>
          </p:nvPr>
        </p:nvSpPr>
        <p:spPr/>
        <p:txBody>
          <a:bodyPr/>
          <a:lstStyle/>
          <a:p>
            <a:r>
              <a:rPr lang="zh-TW" altLang="en-US" dirty="0" smtClean="0"/>
              <a:t>智慧理財</a:t>
            </a:r>
            <a:endParaRPr lang="zh-TW" altLang="en-US" dirty="0"/>
          </a:p>
        </p:txBody>
      </p:sp>
      <p:sp>
        <p:nvSpPr>
          <p:cNvPr id="3" name="副標題 2"/>
          <p:cNvSpPr>
            <a:spLocks noGrp="1"/>
          </p:cNvSpPr>
          <p:nvPr>
            <p:ph type="subTitle" idx="1"/>
          </p:nvPr>
        </p:nvSpPr>
        <p:spPr>
          <a:xfrm>
            <a:off x="2849667" y="3926512"/>
            <a:ext cx="6494000" cy="1056800"/>
          </a:xfrm>
        </p:spPr>
        <p:txBody>
          <a:bodyPr>
            <a:normAutofit/>
          </a:bodyPr>
          <a:lstStyle/>
          <a:p>
            <a:r>
              <a:rPr kumimoji="1" lang="en-US" altLang="zh-TW" b="1" dirty="0" smtClean="0">
                <a:solidFill>
                  <a:schemeClr val="accent2"/>
                </a:solidFill>
                <a:latin typeface="+mn-ea"/>
              </a:rPr>
              <a:t>Smart Financial Management  </a:t>
            </a:r>
            <a:endParaRPr lang="zh-TW" altLang="en-US" dirty="0"/>
          </a:p>
          <a:p>
            <a:endParaRPr lang="en-US" altLang="zh-TW" dirty="0"/>
          </a:p>
        </p:txBody>
      </p:sp>
      <p:sp>
        <p:nvSpPr>
          <p:cNvPr id="6" name="頁尾版面配置區 1"/>
          <p:cNvSpPr>
            <a:spLocks noGrp="1"/>
          </p:cNvSpPr>
          <p:nvPr>
            <p:ph type="ftr" sz="quarter" idx="11"/>
          </p:nvPr>
        </p:nvSpPr>
        <p:spPr>
          <a:xfrm>
            <a:off x="1728302" y="5717310"/>
            <a:ext cx="9095510" cy="748146"/>
          </a:xfrm>
        </p:spPr>
        <p:txBody>
          <a:bodyPr/>
          <a:lstStyle/>
          <a:p>
            <a:pPr algn="ctr"/>
            <a:r>
              <a:rPr lang="en-US" altLang="zh-TW" sz="2000" dirty="0" smtClean="0"/>
              <a:t>《</a:t>
            </a:r>
            <a:r>
              <a:rPr lang="en-US" altLang="zh-TW" sz="2000" dirty="0" smtClean="0"/>
              <a:t>2018</a:t>
            </a:r>
            <a:r>
              <a:rPr lang="zh-TW" altLang="en-US" sz="2000" dirty="0" smtClean="0"/>
              <a:t>數位</a:t>
            </a:r>
            <a:r>
              <a:rPr lang="zh-TW" altLang="en-US" sz="2000" dirty="0"/>
              <a:t>金融</a:t>
            </a:r>
            <a:r>
              <a:rPr lang="en-US" altLang="zh-TW" sz="2000" dirty="0"/>
              <a:t>》                                                                                                                                             NCTU.IIM.IEBI Lab</a:t>
            </a:r>
            <a:endParaRPr lang="zh-TW" altLang="en-US" sz="2000" dirty="0"/>
          </a:p>
        </p:txBody>
      </p:sp>
    </p:spTree>
    <p:extLst>
      <p:ext uri="{BB962C8B-B14F-4D97-AF65-F5344CB8AC3E}">
        <p14:creationId xmlns:p14="http://schemas.microsoft.com/office/powerpoint/2010/main" val="9452460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技術面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14698" y="3443807"/>
            <a:ext cx="733408" cy="733408"/>
          </a:xfrm>
        </p:spPr>
      </p:pic>
      <p:sp>
        <p:nvSpPr>
          <p:cNvPr id="5" name="投影片編號版面配置區 4"/>
          <p:cNvSpPr>
            <a:spLocks noGrp="1"/>
          </p:cNvSpPr>
          <p:nvPr>
            <p:ph type="sldNum" sz="quarter" idx="12"/>
          </p:nvPr>
        </p:nvSpPr>
        <p:spPr/>
        <p:txBody>
          <a:bodyPr/>
          <a:lstStyle/>
          <a:p>
            <a:fld id="{B7A223AD-9DE0-49EC-B40D-C8FE98D1D69B}" type="slidenum">
              <a:rPr lang="zh-TW" altLang="en-US" smtClean="0"/>
              <a:t>10</a:t>
            </a:fld>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4221276"/>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4698" y="5018594"/>
            <a:ext cx="733408" cy="733408"/>
          </a:xfrm>
          <a:prstGeom prst="rect">
            <a:avLst/>
          </a:prstGeom>
        </p:spPr>
      </p:pic>
      <p:pic>
        <p:nvPicPr>
          <p:cNvPr id="3" name="圖片 2"/>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68228" y="3722136"/>
            <a:ext cx="2576362" cy="1718413"/>
          </a:xfrm>
          <a:prstGeom prst="rect">
            <a:avLst/>
          </a:prstGeom>
        </p:spPr>
      </p:pic>
      <p:pic>
        <p:nvPicPr>
          <p:cNvPr id="32" name="圖片 31"/>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102179" y="3777387"/>
            <a:ext cx="1607911" cy="1607911"/>
          </a:xfrm>
          <a:prstGeom prst="rect">
            <a:avLst/>
          </a:prstGeom>
        </p:spPr>
      </p:pic>
      <p:pic>
        <p:nvPicPr>
          <p:cNvPr id="49" name="圖片 48"/>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8659758" y="3959072"/>
            <a:ext cx="1871239" cy="1244540"/>
          </a:xfrm>
          <a:prstGeom prst="rect">
            <a:avLst/>
          </a:prstGeom>
        </p:spPr>
      </p:pic>
      <p:cxnSp>
        <p:nvCxnSpPr>
          <p:cNvPr id="55" name="肘形接點 54"/>
          <p:cNvCxnSpPr>
            <a:stCxn id="49" idx="2"/>
            <a:endCxn id="32" idx="2"/>
          </p:cNvCxnSpPr>
          <p:nvPr/>
        </p:nvCxnSpPr>
        <p:spPr>
          <a:xfrm rot="5400000">
            <a:off x="6659914" y="2449834"/>
            <a:ext cx="181686" cy="5689243"/>
          </a:xfrm>
          <a:prstGeom prst="bentConnector3">
            <a:avLst>
              <a:gd name="adj1" fmla="val 453624"/>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p:cNvCxnSpPr>
            <a:stCxn id="32" idx="3"/>
            <a:endCxn id="3" idx="1"/>
          </p:cNvCxnSpPr>
          <p:nvPr/>
        </p:nvCxnSpPr>
        <p:spPr>
          <a:xfrm>
            <a:off x="4710090" y="4581343"/>
            <a:ext cx="558138" cy="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3" name="直線單箭頭接點 62"/>
          <p:cNvCxnSpPr>
            <a:stCxn id="3" idx="3"/>
            <a:endCxn id="49" idx="1"/>
          </p:cNvCxnSpPr>
          <p:nvPr/>
        </p:nvCxnSpPr>
        <p:spPr>
          <a:xfrm flipV="1">
            <a:off x="7844590" y="4581342"/>
            <a:ext cx="815168" cy="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65" name="直線單箭頭接點 64"/>
          <p:cNvCxnSpPr>
            <a:stCxn id="6" idx="3"/>
            <a:endCxn id="32" idx="1"/>
          </p:cNvCxnSpPr>
          <p:nvPr/>
        </p:nvCxnSpPr>
        <p:spPr>
          <a:xfrm>
            <a:off x="2048106" y="3810511"/>
            <a:ext cx="1054073" cy="770832"/>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p:cNvCxnSpPr>
            <a:stCxn id="8" idx="3"/>
            <a:endCxn id="32" idx="1"/>
          </p:cNvCxnSpPr>
          <p:nvPr/>
        </p:nvCxnSpPr>
        <p:spPr>
          <a:xfrm flipV="1">
            <a:off x="2048106" y="4581343"/>
            <a:ext cx="1054073" cy="66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9" name="直線單箭頭接點 68"/>
          <p:cNvCxnSpPr>
            <a:stCxn id="10" idx="3"/>
            <a:endCxn id="32" idx="1"/>
          </p:cNvCxnSpPr>
          <p:nvPr/>
        </p:nvCxnSpPr>
        <p:spPr>
          <a:xfrm flipV="1">
            <a:off x="2048106" y="4581343"/>
            <a:ext cx="1054073" cy="803955"/>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7" name="資料庫圖表 6"/>
          <p:cNvGraphicFramePr/>
          <p:nvPr>
            <p:extLst>
              <p:ext uri="{D42A27DB-BD31-4B8C-83A1-F6EECF244321}">
                <p14:modId xmlns:p14="http://schemas.microsoft.com/office/powerpoint/2010/main" val="2750942710"/>
              </p:ext>
            </p:extLst>
          </p:nvPr>
        </p:nvGraphicFramePr>
        <p:xfrm>
          <a:off x="663651" y="1036686"/>
          <a:ext cx="10745754" cy="28876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5865251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服務創新模式</a:t>
            </a:r>
          </a:p>
        </p:txBody>
      </p:sp>
      <p:sp>
        <p:nvSpPr>
          <p:cNvPr id="5" name="內容版面配置區 4"/>
          <p:cNvSpPr>
            <a:spLocks noGrp="1"/>
          </p:cNvSpPr>
          <p:nvPr>
            <p:ph idx="1"/>
          </p:nvPr>
        </p:nvSpPr>
        <p:spPr/>
        <p:txBody>
          <a:bodyPr/>
          <a:lstStyle/>
          <a:p>
            <a:pPr marL="514350" indent="-514350">
              <a:buFont typeface="+mj-lt"/>
              <a:buAutoNum type="arabicPeriod"/>
            </a:pPr>
            <a:r>
              <a:rPr lang="zh-TW" altLang="en-US" sz="2800" dirty="0">
                <a:solidFill>
                  <a:srgbClr val="FF0000"/>
                </a:solidFill>
                <a:latin typeface="+mn-ea"/>
              </a:rPr>
              <a:t>行</a:t>
            </a:r>
            <a:r>
              <a:rPr lang="zh-TW" altLang="en-US" sz="2800" dirty="0" smtClean="0">
                <a:solidFill>
                  <a:srgbClr val="FF0000"/>
                </a:solidFill>
                <a:latin typeface="+mn-ea"/>
              </a:rPr>
              <a:t>動</a:t>
            </a:r>
            <a:r>
              <a:rPr lang="zh-TW" altLang="en-US" sz="2800" dirty="0">
                <a:solidFill>
                  <a:srgbClr val="FF0000"/>
                </a:solidFill>
                <a:latin typeface="+mn-ea"/>
              </a:rPr>
              <a:t>記帳理財模式</a:t>
            </a:r>
            <a:endParaRPr lang="en-US" altLang="zh-TW" sz="2800" dirty="0">
              <a:solidFill>
                <a:srgbClr val="FF0000"/>
              </a:solidFill>
              <a:latin typeface="+mn-ea"/>
            </a:endParaRPr>
          </a:p>
          <a:p>
            <a:pPr marL="514350" indent="-514350">
              <a:buFont typeface="+mj-lt"/>
              <a:buAutoNum type="arabicPeriod"/>
            </a:pPr>
            <a:r>
              <a:rPr lang="zh-TW" altLang="en-US" sz="2800" dirty="0">
                <a:solidFill>
                  <a:srgbClr val="FF0000"/>
                </a:solidFill>
                <a:latin typeface="+mn-ea"/>
              </a:rPr>
              <a:t>行</a:t>
            </a:r>
            <a:r>
              <a:rPr lang="zh-TW" altLang="en-US" sz="2800" dirty="0" smtClean="0">
                <a:solidFill>
                  <a:srgbClr val="FF0000"/>
                </a:solidFill>
                <a:latin typeface="+mn-ea"/>
              </a:rPr>
              <a:t>動</a:t>
            </a:r>
            <a:r>
              <a:rPr lang="zh-TW" altLang="en-US" sz="2800" dirty="0">
                <a:solidFill>
                  <a:srgbClr val="FF0000"/>
                </a:solidFill>
                <a:latin typeface="+mn-ea"/>
              </a:rPr>
              <a:t>基金理財</a:t>
            </a:r>
            <a:r>
              <a:rPr lang="zh-TW" altLang="en-US" sz="2800" dirty="0" smtClean="0">
                <a:solidFill>
                  <a:srgbClr val="FF0000"/>
                </a:solidFill>
                <a:latin typeface="+mn-ea"/>
              </a:rPr>
              <a:t>模式</a:t>
            </a:r>
            <a:endParaRPr lang="en-US" altLang="zh-TW" sz="2800" dirty="0" smtClean="0">
              <a:solidFill>
                <a:srgbClr val="FF0000"/>
              </a:solidFill>
              <a:latin typeface="+mn-ea"/>
            </a:endParaRPr>
          </a:p>
          <a:p>
            <a:pPr marL="514350" indent="-514350">
              <a:buFont typeface="+mj-lt"/>
              <a:buAutoNum type="arabicPeriod"/>
            </a:pPr>
            <a:r>
              <a:rPr lang="zh-TW" altLang="en-US" sz="2800" dirty="0" smtClean="0">
                <a:solidFill>
                  <a:schemeClr val="accent6">
                    <a:lumMod val="50000"/>
                  </a:schemeClr>
                </a:solidFill>
                <a:latin typeface="+mn-ea"/>
              </a:rPr>
              <a:t>理財機器人模式</a:t>
            </a:r>
            <a:endParaRPr lang="en-US" altLang="zh-TW" sz="2800" dirty="0">
              <a:solidFill>
                <a:schemeClr val="accent6">
                  <a:lumMod val="50000"/>
                </a:schemeClr>
              </a:solidFill>
              <a:latin typeface="+mn-ea"/>
            </a:endParaRPr>
          </a:p>
          <a:p>
            <a:pPr marL="514350" indent="-514350">
              <a:buFont typeface="+mj-lt"/>
              <a:buAutoNum type="arabicPeriod"/>
            </a:pPr>
            <a:r>
              <a:rPr lang="zh-TW" altLang="en-US" sz="2800" dirty="0" smtClean="0">
                <a:solidFill>
                  <a:schemeClr val="accent6">
                    <a:lumMod val="50000"/>
                  </a:schemeClr>
                </a:solidFill>
                <a:latin typeface="+mn-ea"/>
              </a:rPr>
              <a:t>大數據理財模式</a:t>
            </a:r>
            <a:endParaRPr lang="en-US" altLang="zh-TW" sz="2800" dirty="0" smtClean="0">
              <a:solidFill>
                <a:schemeClr val="accent6">
                  <a:lumMod val="50000"/>
                </a:schemeClr>
              </a:solidFill>
              <a:latin typeface="+mn-ea"/>
            </a:endParaRPr>
          </a:p>
          <a:p>
            <a:pPr marL="514350" indent="-514350">
              <a:buFont typeface="+mj-lt"/>
              <a:buAutoNum type="arabicPeriod"/>
            </a:pPr>
            <a:r>
              <a:rPr lang="zh-TW" altLang="en-US" sz="2800" dirty="0" smtClean="0">
                <a:solidFill>
                  <a:srgbClr val="002060"/>
                </a:solidFill>
                <a:latin typeface="+mn-ea"/>
              </a:rPr>
              <a:t>群眾智慧社群理財模式</a:t>
            </a:r>
            <a:endParaRPr lang="en-US" altLang="zh-TW" sz="2800" dirty="0" smtClean="0">
              <a:solidFill>
                <a:srgbClr val="002060"/>
              </a:solidFill>
              <a:latin typeface="+mn-ea"/>
            </a:endParaRPr>
          </a:p>
          <a:p>
            <a:pPr marL="514350" indent="-514350">
              <a:buFont typeface="+mj-lt"/>
              <a:buAutoNum type="arabicPeriod"/>
            </a:pPr>
            <a:r>
              <a:rPr lang="zh-TW" altLang="en-US" sz="2800" dirty="0">
                <a:solidFill>
                  <a:srgbClr val="002060"/>
                </a:solidFill>
                <a:latin typeface="+mn-ea"/>
              </a:rPr>
              <a:t>群眾</a:t>
            </a:r>
            <a:r>
              <a:rPr lang="zh-TW" altLang="en-US" sz="2800" dirty="0" smtClean="0">
                <a:solidFill>
                  <a:srgbClr val="002060"/>
                </a:solidFill>
                <a:latin typeface="+mn-ea"/>
              </a:rPr>
              <a:t>投資</a:t>
            </a:r>
            <a:r>
              <a:rPr lang="zh-TW" altLang="en-US" sz="2800" dirty="0">
                <a:solidFill>
                  <a:srgbClr val="002060"/>
                </a:solidFill>
                <a:latin typeface="+mn-ea"/>
              </a:rPr>
              <a:t>社</a:t>
            </a:r>
            <a:r>
              <a:rPr lang="zh-TW" altLang="en-US" sz="2800" dirty="0" smtClean="0">
                <a:solidFill>
                  <a:srgbClr val="002060"/>
                </a:solidFill>
                <a:latin typeface="+mn-ea"/>
              </a:rPr>
              <a:t>群理財模式</a:t>
            </a:r>
            <a:endParaRPr lang="en-US" altLang="zh-TW" sz="2800" dirty="0">
              <a:solidFill>
                <a:srgbClr val="002060"/>
              </a:solidFill>
              <a:latin typeface="+mn-ea"/>
            </a:endParaRPr>
          </a:p>
          <a:p>
            <a:endParaRPr lang="zh-TW" altLang="en-US" dirty="0"/>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11</a:t>
            </a:fld>
            <a:endParaRPr lang="zh-TW" altLang="en-US"/>
          </a:p>
        </p:txBody>
      </p:sp>
      <p:graphicFrame>
        <p:nvGraphicFramePr>
          <p:cNvPr id="2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橢圓 2"/>
          <p:cNvSpPr/>
          <p:nvPr/>
        </p:nvSpPr>
        <p:spPr>
          <a:xfrm>
            <a:off x="7621297" y="933571"/>
            <a:ext cx="2839997" cy="2665837"/>
          </a:xfrm>
          <a:prstGeom prst="ellipse">
            <a:avLst/>
          </a:prstGeom>
          <a:ln/>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sz="3200" dirty="0" smtClean="0"/>
              <a:t>行動理財</a:t>
            </a:r>
            <a:endParaRPr lang="zh-TW" altLang="en-US" sz="3200" dirty="0"/>
          </a:p>
        </p:txBody>
      </p:sp>
      <p:sp>
        <p:nvSpPr>
          <p:cNvPr id="10" name="橢圓 9"/>
          <p:cNvSpPr/>
          <p:nvPr/>
        </p:nvSpPr>
        <p:spPr>
          <a:xfrm>
            <a:off x="6452044" y="2724017"/>
            <a:ext cx="2839997" cy="2665837"/>
          </a:xfrm>
          <a:prstGeom prst="ellipse">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3200" dirty="0" smtClean="0"/>
              <a:t>大數據</a:t>
            </a:r>
            <a:r>
              <a:rPr lang="en-US" altLang="zh-TW" sz="3200" dirty="0" smtClean="0"/>
              <a:t>/</a:t>
            </a:r>
            <a:r>
              <a:rPr lang="zh-TW" altLang="en-US" sz="3200" dirty="0" smtClean="0"/>
              <a:t>人工智慧</a:t>
            </a:r>
            <a:endParaRPr lang="en-US" altLang="zh-TW" sz="3200" dirty="0"/>
          </a:p>
          <a:p>
            <a:pPr algn="ctr"/>
            <a:r>
              <a:rPr lang="zh-TW" altLang="en-US" sz="3200" dirty="0" smtClean="0"/>
              <a:t>理財</a:t>
            </a:r>
            <a:endParaRPr lang="zh-TW" altLang="en-US" sz="3200" dirty="0"/>
          </a:p>
        </p:txBody>
      </p:sp>
      <p:sp>
        <p:nvSpPr>
          <p:cNvPr id="11" name="橢圓 10"/>
          <p:cNvSpPr/>
          <p:nvPr/>
        </p:nvSpPr>
        <p:spPr>
          <a:xfrm>
            <a:off x="8774357" y="2724017"/>
            <a:ext cx="2839997" cy="2665837"/>
          </a:xfrm>
          <a:prstGeom prst="ellipse">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zh-TW" altLang="en-US" sz="3200" dirty="0" smtClean="0"/>
              <a:t>社群理財</a:t>
            </a:r>
            <a:endParaRPr lang="zh-TW" altLang="en-US" sz="3200" dirty="0"/>
          </a:p>
        </p:txBody>
      </p:sp>
      <p:sp>
        <p:nvSpPr>
          <p:cNvPr id="12"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191467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記帳理財模式</a:t>
            </a:r>
            <a:endParaRPr kumimoji="1" lang="zh-TW" altLang="en-US" dirty="0"/>
          </a:p>
        </p:txBody>
      </p:sp>
      <p:sp>
        <p:nvSpPr>
          <p:cNvPr id="5" name="內容版面配置區 4"/>
          <p:cNvSpPr>
            <a:spLocks noGrp="1"/>
          </p:cNvSpPr>
          <p:nvPr>
            <p:ph idx="1"/>
          </p:nvPr>
        </p:nvSpPr>
        <p:spPr/>
        <p:txBody>
          <a:bodyPr/>
          <a:lstStyle/>
          <a:p>
            <a:r>
              <a:rPr lang="zh-TW" altLang="en-US" dirty="0"/>
              <a:t>該模式的運營者一般為記帳軟體開發公司</a:t>
            </a:r>
            <a:endParaRPr lang="en-US" altLang="zh-TW" dirty="0"/>
          </a:p>
          <a:p>
            <a:r>
              <a:rPr lang="zh-TW" altLang="en-US" dirty="0"/>
              <a:t>通過記帳軟體了解用戶需求，幫助用戶優化開支</a:t>
            </a:r>
            <a:endParaRPr lang="en-US" altLang="zh-TW" dirty="0"/>
          </a:p>
          <a:p>
            <a:r>
              <a:rPr lang="zh-TW" altLang="en-US" dirty="0"/>
              <a:t>分析記帳資料進而推薦合適的理財規劃和理財產品</a:t>
            </a:r>
            <a:endParaRPr lang="en-US" altLang="zh-TW" dirty="0"/>
          </a:p>
          <a:p>
            <a:endParaRPr lang="zh-TW" altLang="en-US" dirty="0"/>
          </a:p>
        </p:txBody>
      </p:sp>
      <p:sp>
        <p:nvSpPr>
          <p:cNvPr id="9" name="投影片編號版面配置區 8"/>
          <p:cNvSpPr>
            <a:spLocks noGrp="1"/>
          </p:cNvSpPr>
          <p:nvPr>
            <p:ph type="sldNum" sz="quarter" idx="12"/>
          </p:nvPr>
        </p:nvSpPr>
        <p:spPr/>
        <p:txBody>
          <a:bodyPr/>
          <a:lstStyle/>
          <a:p>
            <a:fld id="{B7A223AD-9DE0-49EC-B40D-C8FE98D1D69B}" type="slidenum">
              <a:rPr lang="zh-TW" altLang="en-US" smtClean="0"/>
              <a:t>12</a:t>
            </a:fld>
            <a:endParaRPr lang="zh-TW" altLang="en-US"/>
          </a:p>
        </p:txBody>
      </p:sp>
      <p:pic>
        <p:nvPicPr>
          <p:cNvPr id="4" name="圖片 3"/>
          <p:cNvPicPr>
            <a:picLocks noChangeAspect="1"/>
          </p:cNvPicPr>
          <p:nvPr/>
        </p:nvPicPr>
        <p:blipFill rotWithShape="1">
          <a:blip r:embed="rId3" cstate="email">
            <a:extLst>
              <a:ext uri="{28A0092B-C50C-407E-A947-70E740481C1C}">
                <a14:useLocalDpi xmlns:a14="http://schemas.microsoft.com/office/drawing/2010/main" val="0"/>
              </a:ext>
            </a:extLst>
          </a:blip>
          <a:srcRect t="5473" b="5969"/>
          <a:stretch/>
        </p:blipFill>
        <p:spPr>
          <a:xfrm>
            <a:off x="1681226" y="2969784"/>
            <a:ext cx="4524995" cy="3362036"/>
          </a:xfrm>
          <a:prstGeom prst="rect">
            <a:avLst/>
          </a:prstGeom>
        </p:spPr>
      </p:pic>
      <p:pic>
        <p:nvPicPr>
          <p:cNvPr id="6" name="圖片 5"/>
          <p:cNvPicPr>
            <a:picLocks noChangeAspect="1"/>
          </p:cNvPicPr>
          <p:nvPr/>
        </p:nvPicPr>
        <p:blipFill rotWithShape="1">
          <a:blip r:embed="rId4">
            <a:extLst>
              <a:ext uri="{28A0092B-C50C-407E-A947-70E740481C1C}">
                <a14:useLocalDpi xmlns:a14="http://schemas.microsoft.com/office/drawing/2010/main" val="0"/>
              </a:ext>
            </a:extLst>
          </a:blip>
          <a:srcRect t="11005" b="12001"/>
          <a:stretch/>
        </p:blipFill>
        <p:spPr>
          <a:xfrm>
            <a:off x="7627811" y="2969784"/>
            <a:ext cx="4165486" cy="3207179"/>
          </a:xfrm>
          <a:prstGeom prst="rect">
            <a:avLst/>
          </a:prstGeom>
        </p:spPr>
      </p:pic>
      <p:sp>
        <p:nvSpPr>
          <p:cNvPr id="7" name="向右箭號 6"/>
          <p:cNvSpPr/>
          <p:nvPr/>
        </p:nvSpPr>
        <p:spPr>
          <a:xfrm>
            <a:off x="6400292" y="4377520"/>
            <a:ext cx="1033448" cy="4957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11"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4403096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基金理財模式</a:t>
            </a:r>
            <a:endParaRPr kumimoji="1" lang="zh-TW" altLang="en-US" dirty="0"/>
          </a:p>
        </p:txBody>
      </p:sp>
      <p:sp>
        <p:nvSpPr>
          <p:cNvPr id="5" name="內容版面配置區 4"/>
          <p:cNvSpPr>
            <a:spLocks noGrp="1"/>
          </p:cNvSpPr>
          <p:nvPr>
            <p:ph idx="1"/>
          </p:nvPr>
        </p:nvSpPr>
        <p:spPr>
          <a:xfrm>
            <a:off x="612057" y="1502975"/>
            <a:ext cx="11002297" cy="4702124"/>
          </a:xfrm>
        </p:spPr>
        <p:txBody>
          <a:bodyPr/>
          <a:lstStyle/>
          <a:p>
            <a:r>
              <a:rPr lang="zh-TW" altLang="en-US" dirty="0"/>
              <a:t>碎片</a:t>
            </a:r>
            <a:r>
              <a:rPr lang="zh-TW" altLang="en-US" dirty="0" smtClean="0"/>
              <a:t>化</a:t>
            </a:r>
            <a:r>
              <a:rPr lang="en-US" altLang="zh-TW" dirty="0" smtClean="0"/>
              <a:t>(Fragmentation)</a:t>
            </a:r>
            <a:r>
              <a:rPr lang="zh-TW" altLang="en-US" dirty="0" smtClean="0"/>
              <a:t>是</a:t>
            </a:r>
            <a:r>
              <a:rPr lang="zh-TW" altLang="en-US" dirty="0"/>
              <a:t>理財行為的新趨勢，既包括時間和</a:t>
            </a:r>
            <a:r>
              <a:rPr lang="zh-TW" altLang="en-US" dirty="0" smtClean="0"/>
              <a:t>空間上的</a:t>
            </a:r>
            <a:r>
              <a:rPr lang="zh-TW" altLang="en-US" dirty="0"/>
              <a:t>碎片化，也包括金額上的碎片化，移動理財模式便是對這一新趨勢的回應</a:t>
            </a:r>
            <a:endParaRPr lang="en-US" altLang="zh-TW" dirty="0"/>
          </a:p>
          <a:p>
            <a:r>
              <a:rPr lang="zh-TW" altLang="en-US" dirty="0"/>
              <a:t>特點</a:t>
            </a:r>
            <a:r>
              <a:rPr lang="en-US" altLang="zh-TW" dirty="0"/>
              <a:t>:</a:t>
            </a:r>
          </a:p>
          <a:p>
            <a:pPr lvl="1"/>
            <a:r>
              <a:rPr lang="zh-TW" altLang="en-US" dirty="0"/>
              <a:t>使用智慧型手機或行動裝置軟體</a:t>
            </a:r>
            <a:endParaRPr lang="en-US" altLang="zh-TW" dirty="0"/>
          </a:p>
          <a:p>
            <a:pPr lvl="1"/>
            <a:r>
              <a:rPr lang="zh-TW" altLang="en-US" dirty="0"/>
              <a:t>隨時隨地進行投資的行為</a:t>
            </a:r>
            <a:endParaRPr lang="en-US" altLang="zh-TW" dirty="0"/>
          </a:p>
          <a:p>
            <a:pPr lvl="1"/>
            <a:r>
              <a:rPr lang="zh-TW" altLang="en-US" dirty="0"/>
              <a:t>隨時關注投資產品的情況</a:t>
            </a:r>
            <a:endParaRPr lang="en-US" altLang="zh-TW" dirty="0"/>
          </a:p>
          <a:p>
            <a:pPr lvl="1"/>
            <a:r>
              <a:rPr lang="zh-TW" altLang="en-US" dirty="0"/>
              <a:t>根據漲跌投資情形調整策略</a:t>
            </a:r>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13</a:t>
            </a:fld>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9935" y="2944453"/>
            <a:ext cx="4787900" cy="2806700"/>
          </a:xfrm>
          <a:prstGeom prst="rect">
            <a:avLst/>
          </a:prstGeom>
        </p:spPr>
      </p:pic>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405819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理財機器人模式</a:t>
            </a:r>
            <a:endParaRPr lang="zh-TW" altLang="en-US" dirty="0"/>
          </a:p>
        </p:txBody>
      </p:sp>
      <p:sp>
        <p:nvSpPr>
          <p:cNvPr id="3" name="內容版面配置區 2"/>
          <p:cNvSpPr>
            <a:spLocks noGrp="1"/>
          </p:cNvSpPr>
          <p:nvPr>
            <p:ph idx="1"/>
          </p:nvPr>
        </p:nvSpPr>
        <p:spPr>
          <a:xfrm>
            <a:off x="654260" y="1474839"/>
            <a:ext cx="11002297" cy="4702124"/>
          </a:xfrm>
        </p:spPr>
        <p:txBody>
          <a:bodyPr>
            <a:normAutofit lnSpcReduction="10000"/>
          </a:bodyPr>
          <a:lstStyle/>
          <a:p>
            <a:pPr marL="228600" lvl="1">
              <a:spcBef>
                <a:spcPts val="1000"/>
              </a:spcBef>
            </a:pPr>
            <a:r>
              <a:rPr lang="zh-TW" altLang="en-US" dirty="0"/>
              <a:t>智能</a:t>
            </a:r>
            <a:r>
              <a:rPr lang="zh-TW" altLang="en-US" dirty="0" smtClean="0"/>
              <a:t>投顧</a:t>
            </a:r>
            <a:r>
              <a:rPr lang="zh-TW" altLang="en-US" dirty="0"/>
              <a:t> </a:t>
            </a:r>
            <a:r>
              <a:rPr lang="en-US" altLang="zh-TW" dirty="0" smtClean="0"/>
              <a:t>(</a:t>
            </a:r>
            <a:r>
              <a:rPr lang="en-US" altLang="zh-TW" dirty="0" err="1" smtClean="0"/>
              <a:t>Robo</a:t>
            </a:r>
            <a:r>
              <a:rPr lang="en-US" altLang="zh-TW" dirty="0" smtClean="0"/>
              <a:t>-Advice)</a:t>
            </a:r>
            <a:r>
              <a:rPr lang="zh-TW" altLang="en-US" dirty="0" smtClean="0"/>
              <a:t>，</a:t>
            </a:r>
            <a:r>
              <a:rPr lang="zh-TW" altLang="en-US" dirty="0"/>
              <a:t>又被稱為「智能理財」、「</a:t>
            </a:r>
            <a:r>
              <a:rPr lang="zh-TW" altLang="en-US" b="1" dirty="0"/>
              <a:t>機器人理財</a:t>
            </a:r>
            <a:r>
              <a:rPr lang="zh-TW" altLang="en-US" dirty="0"/>
              <a:t>」、「自動化理財</a:t>
            </a:r>
            <a:r>
              <a:rPr lang="zh-TW" altLang="en-US" dirty="0" smtClean="0"/>
              <a:t>」</a:t>
            </a:r>
            <a:endParaRPr lang="en-US" altLang="zh-TW" dirty="0" smtClean="0"/>
          </a:p>
          <a:p>
            <a:r>
              <a:rPr lang="zh-TW" altLang="en-US" dirty="0" smtClean="0"/>
              <a:t>理財</a:t>
            </a:r>
            <a:r>
              <a:rPr lang="zh-TW" altLang="en-US" dirty="0"/>
              <a:t>機器人透過演算法在線上提供自動化的投資組合及理財建議，因其高精密的程式技術及低成本，讓財富管理不再是僅屬於有錢人的</a:t>
            </a:r>
            <a:r>
              <a:rPr lang="zh-TW" altLang="en-US" dirty="0" smtClean="0"/>
              <a:t>遊戲</a:t>
            </a:r>
            <a:endParaRPr lang="en-US" altLang="zh-TW" dirty="0" smtClean="0"/>
          </a:p>
          <a:p>
            <a:r>
              <a:rPr lang="zh-TW" altLang="en-US" dirty="0"/>
              <a:t>具備協助顧客設定目標、針對目標提供理財規劃等附加價值功能，可解決許多知識不足人群或初學者在投資時的痛點</a:t>
            </a:r>
            <a:endParaRPr lang="en-US" altLang="zh-TW" dirty="0"/>
          </a:p>
          <a:p>
            <a:r>
              <a:rPr lang="zh-TW" altLang="en-US" dirty="0" smtClean="0"/>
              <a:t>理財</a:t>
            </a:r>
            <a:r>
              <a:rPr lang="zh-TW" altLang="en-US" dirty="0"/>
              <a:t>機器人目標客群：</a:t>
            </a:r>
          </a:p>
          <a:p>
            <a:pPr marL="914400" lvl="1" indent="-457200">
              <a:buFont typeface="+mj-lt"/>
              <a:buAutoNum type="arabicPeriod"/>
            </a:pPr>
            <a:r>
              <a:rPr lang="zh-TW" altLang="en-US" dirty="0"/>
              <a:t>想投資但不願意</a:t>
            </a:r>
            <a:r>
              <a:rPr lang="zh-TW" altLang="en-US" dirty="0" smtClean="0"/>
              <a:t>付太多手續費</a:t>
            </a:r>
            <a:endParaRPr lang="en-US" altLang="zh-TW" dirty="0"/>
          </a:p>
          <a:p>
            <a:pPr marL="914400" lvl="1" indent="-457200">
              <a:buFont typeface="+mj-lt"/>
              <a:buAutoNum type="arabicPeriod"/>
            </a:pPr>
            <a:r>
              <a:rPr lang="zh-TW" altLang="en-US" dirty="0"/>
              <a:t>找理專但擔心人為判斷會有誤差</a:t>
            </a:r>
            <a:endParaRPr lang="en-US" altLang="zh-TW" dirty="0"/>
          </a:p>
          <a:p>
            <a:pPr marL="914400" lvl="1" indent="-457200">
              <a:buFont typeface="+mj-lt"/>
              <a:buAutoNum type="arabicPeriod"/>
            </a:pPr>
            <a:r>
              <a:rPr lang="zh-TW" altLang="en-US" dirty="0"/>
              <a:t>想投資卻沒有時間尋找適合標的、追蹤績效表現</a:t>
            </a:r>
            <a:endParaRPr lang="en-US" altLang="zh-TW" dirty="0"/>
          </a:p>
          <a:p>
            <a:pPr marL="914400" lvl="1" indent="-457200">
              <a:buFont typeface="+mj-lt"/>
              <a:buAutoNum type="arabicPeriod"/>
            </a:pPr>
            <a:r>
              <a:rPr lang="zh-TW" altLang="en-US" dirty="0"/>
              <a:t>第一次投資不知道從何開始</a:t>
            </a:r>
            <a:endParaRPr lang="en-US" altLang="zh-TW" dirty="0"/>
          </a:p>
          <a:p>
            <a:endParaRPr lang="en-US" altLang="zh-TW" dirty="0"/>
          </a:p>
          <a:p>
            <a:endParaRPr lang="en-US" altLang="zh-TW" dirty="0" smtClean="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14</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圖片 6"/>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8555223" y="4069659"/>
            <a:ext cx="3245922" cy="1860128"/>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041614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理財機器人的科技</a:t>
            </a:r>
            <a:endParaRPr lang="zh-TW" altLang="en-US" dirty="0"/>
          </a:p>
        </p:txBody>
      </p:sp>
      <p:sp>
        <p:nvSpPr>
          <p:cNvPr id="3" name="內容版面配置區 2"/>
          <p:cNvSpPr>
            <a:spLocks noGrp="1"/>
          </p:cNvSpPr>
          <p:nvPr>
            <p:ph idx="1"/>
          </p:nvPr>
        </p:nvSpPr>
        <p:spPr/>
        <p:txBody>
          <a:bodyPr>
            <a:normAutofit/>
          </a:bodyPr>
          <a:lstStyle/>
          <a:p>
            <a:r>
              <a:rPr lang="zh-TW" altLang="en-US" dirty="0"/>
              <a:t>理財</a:t>
            </a:r>
            <a:r>
              <a:rPr lang="zh-TW" altLang="en-US" dirty="0" smtClean="0"/>
              <a:t>機器人的技術</a:t>
            </a:r>
            <a:endParaRPr lang="en-US" altLang="zh-TW" dirty="0" smtClean="0"/>
          </a:p>
          <a:p>
            <a:pPr marL="914400" lvl="1" indent="-457200">
              <a:buFont typeface="+mj-lt"/>
              <a:buAutoNum type="arabicPeriod"/>
            </a:pPr>
            <a:r>
              <a:rPr lang="zh-TW" altLang="en-US" dirty="0" smtClean="0"/>
              <a:t>人工智慧</a:t>
            </a:r>
            <a:r>
              <a:rPr lang="en-US" altLang="zh-TW" dirty="0" smtClean="0"/>
              <a:t>(</a:t>
            </a:r>
            <a:r>
              <a:rPr lang="zh-TW" altLang="en-US" dirty="0" smtClean="0"/>
              <a:t>演繹</a:t>
            </a:r>
            <a:r>
              <a:rPr lang="en-US" altLang="zh-TW" dirty="0" smtClean="0"/>
              <a:t>):</a:t>
            </a:r>
            <a:r>
              <a:rPr lang="zh-TW" altLang="en-US" dirty="0" smtClean="0"/>
              <a:t>運用</a:t>
            </a:r>
            <a:r>
              <a:rPr lang="zh-TW" altLang="en-US" b="1" dirty="0" smtClean="0"/>
              <a:t>機器學習</a:t>
            </a:r>
            <a:r>
              <a:rPr lang="zh-TW" altLang="en-US" dirty="0" smtClean="0"/>
              <a:t>演算，從</a:t>
            </a:r>
            <a:r>
              <a:rPr lang="zh-TW" altLang="en-US" dirty="0"/>
              <a:t>資料中自動分析獲得規律，並利用規律對未知資料進行預測的</a:t>
            </a:r>
            <a:r>
              <a:rPr lang="zh-TW" altLang="en-US" dirty="0" smtClean="0"/>
              <a:t>演算法</a:t>
            </a:r>
            <a:endParaRPr lang="en-US" altLang="zh-TW" dirty="0" smtClean="0"/>
          </a:p>
          <a:p>
            <a:pPr marL="914400" lvl="1" indent="-457200">
              <a:buFont typeface="+mj-lt"/>
              <a:buAutoNum type="arabicPeriod"/>
            </a:pPr>
            <a:r>
              <a:rPr lang="zh-TW" altLang="en-US" dirty="0" smtClean="0"/>
              <a:t>大數據分析</a:t>
            </a:r>
            <a:r>
              <a:rPr lang="en-US" altLang="zh-TW" dirty="0" smtClean="0"/>
              <a:t>(</a:t>
            </a:r>
            <a:r>
              <a:rPr lang="zh-TW" altLang="en-US" dirty="0" smtClean="0"/>
              <a:t>歸納</a:t>
            </a:r>
            <a:r>
              <a:rPr lang="en-US" altLang="zh-TW" dirty="0" smtClean="0"/>
              <a:t>):</a:t>
            </a:r>
            <a:r>
              <a:rPr lang="zh-TW" altLang="en-US" dirty="0" smtClean="0"/>
              <a:t>運用</a:t>
            </a:r>
            <a:r>
              <a:rPr lang="zh-TW" altLang="en-US" b="1" dirty="0" smtClean="0"/>
              <a:t>資料</a:t>
            </a:r>
            <a:r>
              <a:rPr lang="zh-TW" altLang="en-US" b="1" dirty="0"/>
              <a:t>探勘</a:t>
            </a:r>
            <a:r>
              <a:rPr lang="zh-TW" altLang="en-US" dirty="0" smtClean="0"/>
              <a:t>的技術對</a:t>
            </a:r>
            <a:r>
              <a:rPr lang="zh-TW" altLang="en-US" dirty="0"/>
              <a:t>大規模資料進行自動或半自動的分析，以提取過去未知的有價值的潛在資訊</a:t>
            </a:r>
            <a:endParaRPr lang="en-US" altLang="zh-TW" dirty="0"/>
          </a:p>
          <a:p>
            <a:r>
              <a:rPr lang="zh-TW" altLang="en-US" dirty="0" smtClean="0"/>
              <a:t>理財</a:t>
            </a:r>
            <a:r>
              <a:rPr lang="zh-TW" altLang="en-US" dirty="0"/>
              <a:t>機器人成功因素</a:t>
            </a:r>
            <a:r>
              <a:rPr lang="en-US" altLang="zh-TW" dirty="0"/>
              <a:t>:</a:t>
            </a:r>
          </a:p>
          <a:p>
            <a:pPr lvl="1"/>
            <a:r>
              <a:rPr lang="zh-TW" altLang="en-US" dirty="0"/>
              <a:t>顛覆傳統銀行主導投資行為的遊戲規則</a:t>
            </a:r>
            <a:endParaRPr lang="en-US" altLang="zh-TW" dirty="0"/>
          </a:p>
          <a:p>
            <a:pPr lvl="1"/>
            <a:r>
              <a:rPr lang="zh-TW" altLang="en-US" dirty="0" smtClean="0"/>
              <a:t>利用</a:t>
            </a:r>
            <a:r>
              <a:rPr lang="zh-TW" altLang="en-US" dirty="0"/>
              <a:t>電腦演算法</a:t>
            </a:r>
            <a:r>
              <a:rPr lang="zh-TW" altLang="en-US" dirty="0" smtClean="0"/>
              <a:t>去除中介，並自動化投資過程，降低</a:t>
            </a:r>
            <a:r>
              <a:rPr lang="zh-TW" altLang="en-US" dirty="0"/>
              <a:t>開戶金額限制</a:t>
            </a:r>
            <a:endParaRPr lang="en-US" altLang="zh-TW" dirty="0"/>
          </a:p>
          <a:p>
            <a:pPr lvl="1"/>
            <a:r>
              <a:rPr lang="zh-TW" altLang="en-US" dirty="0"/>
              <a:t>不收取買賣、提存款等任何交易手續費，</a:t>
            </a:r>
            <a:r>
              <a:rPr lang="zh-TW" altLang="en-US" dirty="0" smtClean="0"/>
              <a:t>管理費低於</a:t>
            </a:r>
            <a:r>
              <a:rPr lang="zh-TW" altLang="en-US" dirty="0"/>
              <a:t>傳統</a:t>
            </a:r>
            <a:r>
              <a:rPr lang="zh-TW" altLang="en-US" dirty="0" smtClean="0"/>
              <a:t>業者</a:t>
            </a:r>
            <a:r>
              <a:rPr lang="en-US" altLang="zh-TW" dirty="0" smtClean="0"/>
              <a:t>10%</a:t>
            </a:r>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15</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1280562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smtClean="0"/>
              <a:t>理財</a:t>
            </a:r>
            <a:r>
              <a:rPr lang="zh-TW" altLang="en-US" dirty="0"/>
              <a:t>機器人的運作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16</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圖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8161" y="3565628"/>
            <a:ext cx="2432963" cy="1285995"/>
          </a:xfrm>
          <a:prstGeom prst="rect">
            <a:avLst/>
          </a:prstGeom>
        </p:spPr>
      </p:pic>
      <p:sp>
        <p:nvSpPr>
          <p:cNvPr id="20" name="箭號: 向右 19"/>
          <p:cNvSpPr/>
          <p:nvPr/>
        </p:nvSpPr>
        <p:spPr>
          <a:xfrm>
            <a:off x="5952680" y="1992355"/>
            <a:ext cx="797116" cy="272408"/>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sp>
        <p:nvSpPr>
          <p:cNvPr id="22" name="箭號: 彎曲 21"/>
          <p:cNvSpPr/>
          <p:nvPr/>
        </p:nvSpPr>
        <p:spPr>
          <a:xfrm rot="5400000">
            <a:off x="10773911" y="2281950"/>
            <a:ext cx="991904"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23" name="箭號: 彎曲 22"/>
          <p:cNvSpPr/>
          <p:nvPr/>
        </p:nvSpPr>
        <p:spPr>
          <a:xfrm rot="10800000">
            <a:off x="7938772" y="5445012"/>
            <a:ext cx="3608490"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grpSp>
        <p:nvGrpSpPr>
          <p:cNvPr id="53" name="群組 52"/>
          <p:cNvGrpSpPr/>
          <p:nvPr/>
        </p:nvGrpSpPr>
        <p:grpSpPr>
          <a:xfrm>
            <a:off x="1665516" y="1588369"/>
            <a:ext cx="1842828" cy="1077486"/>
            <a:chOff x="2569942" y="1520407"/>
            <a:chExt cx="1842828" cy="1077486"/>
          </a:xfrm>
        </p:grpSpPr>
        <p:sp>
          <p:nvSpPr>
            <p:cNvPr id="8" name="文字方塊 7"/>
            <p:cNvSpPr txBox="1"/>
            <p:nvPr/>
          </p:nvSpPr>
          <p:spPr>
            <a:xfrm>
              <a:off x="2762587" y="1766896"/>
              <a:ext cx="1650183" cy="830997"/>
            </a:xfrm>
            <a:prstGeom prst="rect">
              <a:avLst/>
            </a:prstGeom>
            <a:noFill/>
          </p:spPr>
          <p:txBody>
            <a:bodyPr wrap="square" rtlCol="0">
              <a:spAutoFit/>
            </a:bodyPr>
            <a:lstStyle/>
            <a:p>
              <a:pPr lvl="0"/>
              <a:r>
                <a:rPr lang="zh-TW" altLang="en-US" sz="2400" dirty="0"/>
                <a:t>社群平台蒐集資料</a:t>
              </a:r>
            </a:p>
          </p:txBody>
        </p:sp>
        <p:sp>
          <p:nvSpPr>
            <p:cNvPr id="26" name="文字方塊 25"/>
            <p:cNvSpPr txBox="1"/>
            <p:nvPr/>
          </p:nvSpPr>
          <p:spPr>
            <a:xfrm>
              <a:off x="2569942" y="1520407"/>
              <a:ext cx="447261" cy="461665"/>
            </a:xfrm>
            <a:prstGeom prst="rect">
              <a:avLst/>
            </a:prstGeom>
            <a:noFill/>
          </p:spPr>
          <p:txBody>
            <a:bodyPr wrap="square" rtlCol="0">
              <a:spAutoFit/>
            </a:bodyPr>
            <a:lstStyle/>
            <a:p>
              <a:r>
                <a:rPr lang="en-US" altLang="zh-TW" sz="2400" dirty="0"/>
                <a:t>1</a:t>
              </a:r>
              <a:endParaRPr lang="zh-TW" altLang="en-US" sz="2400" dirty="0"/>
            </a:p>
          </p:txBody>
        </p:sp>
      </p:grpSp>
      <p:grpSp>
        <p:nvGrpSpPr>
          <p:cNvPr id="55" name="群組 54"/>
          <p:cNvGrpSpPr/>
          <p:nvPr/>
        </p:nvGrpSpPr>
        <p:grpSpPr>
          <a:xfrm>
            <a:off x="6853967" y="1495266"/>
            <a:ext cx="1619711" cy="1097095"/>
            <a:chOff x="7076530" y="1436899"/>
            <a:chExt cx="1619711" cy="1097095"/>
          </a:xfrm>
        </p:grpSpPr>
        <p:sp>
          <p:nvSpPr>
            <p:cNvPr id="9" name="文字方塊 8"/>
            <p:cNvSpPr txBox="1"/>
            <p:nvPr/>
          </p:nvSpPr>
          <p:spPr>
            <a:xfrm>
              <a:off x="7201642" y="1702997"/>
              <a:ext cx="1494599" cy="830997"/>
            </a:xfrm>
            <a:prstGeom prst="rect">
              <a:avLst/>
            </a:prstGeom>
            <a:noFill/>
          </p:spPr>
          <p:txBody>
            <a:bodyPr wrap="square" rtlCol="0">
              <a:spAutoFit/>
            </a:bodyPr>
            <a:lstStyle/>
            <a:p>
              <a:pPr lvl="0"/>
              <a:r>
                <a:rPr lang="zh-TW" altLang="en-US" sz="2400" dirty="0"/>
                <a:t>機器學習資料探勘</a:t>
              </a:r>
            </a:p>
          </p:txBody>
        </p:sp>
        <p:sp>
          <p:nvSpPr>
            <p:cNvPr id="27" name="文字方塊 26"/>
            <p:cNvSpPr txBox="1"/>
            <p:nvPr/>
          </p:nvSpPr>
          <p:spPr>
            <a:xfrm>
              <a:off x="7076530" y="1436899"/>
              <a:ext cx="447261" cy="461665"/>
            </a:xfrm>
            <a:prstGeom prst="rect">
              <a:avLst/>
            </a:prstGeom>
            <a:noFill/>
          </p:spPr>
          <p:txBody>
            <a:bodyPr wrap="square" rtlCol="0">
              <a:spAutoFit/>
            </a:bodyPr>
            <a:lstStyle/>
            <a:p>
              <a:r>
                <a:rPr lang="en-US" altLang="zh-TW" sz="2400" dirty="0"/>
                <a:t>2</a:t>
              </a:r>
              <a:endParaRPr lang="zh-TW" altLang="en-US" sz="2400" dirty="0"/>
            </a:p>
          </p:txBody>
        </p:sp>
      </p:grpSp>
      <p:grpSp>
        <p:nvGrpSpPr>
          <p:cNvPr id="56" name="群組 55"/>
          <p:cNvGrpSpPr/>
          <p:nvPr/>
        </p:nvGrpSpPr>
        <p:grpSpPr>
          <a:xfrm>
            <a:off x="8462365" y="3623055"/>
            <a:ext cx="1599922" cy="1108652"/>
            <a:chOff x="7725310" y="3271770"/>
            <a:chExt cx="1599922" cy="1108652"/>
          </a:xfrm>
        </p:grpSpPr>
        <p:sp>
          <p:nvSpPr>
            <p:cNvPr id="10" name="文字方塊 9"/>
            <p:cNvSpPr txBox="1"/>
            <p:nvPr/>
          </p:nvSpPr>
          <p:spPr>
            <a:xfrm>
              <a:off x="7818294" y="3549425"/>
              <a:ext cx="1506938" cy="830997"/>
            </a:xfrm>
            <a:prstGeom prst="rect">
              <a:avLst/>
            </a:prstGeom>
            <a:noFill/>
          </p:spPr>
          <p:txBody>
            <a:bodyPr wrap="square" rtlCol="0">
              <a:spAutoFit/>
            </a:bodyPr>
            <a:lstStyle/>
            <a:p>
              <a:pPr lvl="0"/>
              <a:r>
                <a:rPr lang="zh-TW" altLang="en-US" sz="2400" dirty="0"/>
                <a:t>依據需求客製化</a:t>
              </a:r>
            </a:p>
          </p:txBody>
        </p:sp>
        <p:sp>
          <p:nvSpPr>
            <p:cNvPr id="28" name="文字方塊 27"/>
            <p:cNvSpPr txBox="1"/>
            <p:nvPr/>
          </p:nvSpPr>
          <p:spPr>
            <a:xfrm>
              <a:off x="7725310" y="3271770"/>
              <a:ext cx="447261" cy="461665"/>
            </a:xfrm>
            <a:prstGeom prst="rect">
              <a:avLst/>
            </a:prstGeom>
            <a:noFill/>
          </p:spPr>
          <p:txBody>
            <a:bodyPr wrap="square" rtlCol="0">
              <a:spAutoFit/>
            </a:bodyPr>
            <a:lstStyle/>
            <a:p>
              <a:r>
                <a:rPr lang="en-US" altLang="zh-TW" sz="2400" dirty="0"/>
                <a:t>3</a:t>
              </a:r>
              <a:endParaRPr lang="zh-TW" altLang="en-US" sz="2400" dirty="0"/>
            </a:p>
          </p:txBody>
        </p:sp>
      </p:grpSp>
      <p:grpSp>
        <p:nvGrpSpPr>
          <p:cNvPr id="57" name="群組 56"/>
          <p:cNvGrpSpPr/>
          <p:nvPr/>
        </p:nvGrpSpPr>
        <p:grpSpPr>
          <a:xfrm>
            <a:off x="3804273" y="4961339"/>
            <a:ext cx="1667901" cy="1115041"/>
            <a:chOff x="4537607" y="4803523"/>
            <a:chExt cx="1667901" cy="1115041"/>
          </a:xfrm>
        </p:grpSpPr>
        <p:sp>
          <p:nvSpPr>
            <p:cNvPr id="11" name="文字方塊 10"/>
            <p:cNvSpPr txBox="1"/>
            <p:nvPr/>
          </p:nvSpPr>
          <p:spPr>
            <a:xfrm>
              <a:off x="4678011" y="5087567"/>
              <a:ext cx="1527497" cy="830997"/>
            </a:xfrm>
            <a:prstGeom prst="rect">
              <a:avLst/>
            </a:prstGeom>
            <a:noFill/>
          </p:spPr>
          <p:txBody>
            <a:bodyPr wrap="square" rtlCol="0">
              <a:spAutoFit/>
            </a:bodyPr>
            <a:lstStyle/>
            <a:p>
              <a:pPr lvl="0"/>
              <a:r>
                <a:rPr lang="zh-TW" altLang="en-US" sz="2400" dirty="0"/>
                <a:t>推薦投資理財組合</a:t>
              </a:r>
            </a:p>
          </p:txBody>
        </p:sp>
        <p:sp>
          <p:nvSpPr>
            <p:cNvPr id="29" name="文字方塊 28"/>
            <p:cNvSpPr txBox="1"/>
            <p:nvPr/>
          </p:nvSpPr>
          <p:spPr>
            <a:xfrm>
              <a:off x="4537607" y="4803523"/>
              <a:ext cx="447261" cy="461665"/>
            </a:xfrm>
            <a:prstGeom prst="rect">
              <a:avLst/>
            </a:prstGeom>
            <a:noFill/>
          </p:spPr>
          <p:txBody>
            <a:bodyPr wrap="square" rtlCol="0">
              <a:spAutoFit/>
            </a:bodyPr>
            <a:lstStyle/>
            <a:p>
              <a:r>
                <a:rPr lang="en-US" altLang="zh-TW" sz="2400" dirty="0"/>
                <a:t>4</a:t>
              </a:r>
              <a:endParaRPr lang="zh-TW" altLang="en-US" sz="2400" dirty="0"/>
            </a:p>
          </p:txBody>
        </p:sp>
      </p:grpSp>
      <p:grpSp>
        <p:nvGrpSpPr>
          <p:cNvPr id="54" name="群組 53"/>
          <p:cNvGrpSpPr/>
          <p:nvPr/>
        </p:nvGrpSpPr>
        <p:grpSpPr>
          <a:xfrm>
            <a:off x="323373" y="3584974"/>
            <a:ext cx="1598064" cy="1145170"/>
            <a:chOff x="679998" y="3237813"/>
            <a:chExt cx="1598064" cy="1145170"/>
          </a:xfrm>
        </p:grpSpPr>
        <p:sp>
          <p:nvSpPr>
            <p:cNvPr id="12" name="文字方塊 11"/>
            <p:cNvSpPr txBox="1"/>
            <p:nvPr/>
          </p:nvSpPr>
          <p:spPr>
            <a:xfrm>
              <a:off x="784414" y="3551986"/>
              <a:ext cx="1493648" cy="830997"/>
            </a:xfrm>
            <a:prstGeom prst="rect">
              <a:avLst/>
            </a:prstGeom>
            <a:noFill/>
          </p:spPr>
          <p:txBody>
            <a:bodyPr wrap="square" rtlCol="0">
              <a:spAutoFit/>
            </a:bodyPr>
            <a:lstStyle/>
            <a:p>
              <a:pPr lvl="0"/>
              <a:r>
                <a:rPr lang="zh-TW" altLang="en-US" sz="2400" dirty="0"/>
                <a:t>關注投資更新資料</a:t>
              </a:r>
            </a:p>
          </p:txBody>
        </p:sp>
        <p:sp>
          <p:nvSpPr>
            <p:cNvPr id="30" name="文字方塊 29"/>
            <p:cNvSpPr txBox="1"/>
            <p:nvPr/>
          </p:nvSpPr>
          <p:spPr>
            <a:xfrm>
              <a:off x="679998" y="3237813"/>
              <a:ext cx="447261" cy="461665"/>
            </a:xfrm>
            <a:prstGeom prst="rect">
              <a:avLst/>
            </a:prstGeom>
            <a:noFill/>
          </p:spPr>
          <p:txBody>
            <a:bodyPr wrap="square" rtlCol="0">
              <a:spAutoFit/>
            </a:bodyPr>
            <a:lstStyle/>
            <a:p>
              <a:r>
                <a:rPr lang="en-US" altLang="zh-TW" sz="2400" dirty="0"/>
                <a:t>5</a:t>
              </a:r>
              <a:endParaRPr lang="zh-TW" altLang="en-US" sz="2400" dirty="0"/>
            </a:p>
          </p:txBody>
        </p:sp>
      </p:grpSp>
      <p:grpSp>
        <p:nvGrpSpPr>
          <p:cNvPr id="39" name="群組 38"/>
          <p:cNvGrpSpPr/>
          <p:nvPr/>
        </p:nvGrpSpPr>
        <p:grpSpPr>
          <a:xfrm>
            <a:off x="596653" y="1992355"/>
            <a:ext cx="973387" cy="1613268"/>
            <a:chOff x="1728117" y="1971577"/>
            <a:chExt cx="973387" cy="1613268"/>
          </a:xfrm>
        </p:grpSpPr>
        <p:sp>
          <p:nvSpPr>
            <p:cNvPr id="32" name="箭號: 彎曲 31"/>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34" name="矩形 33"/>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grpSp>
        <p:nvGrpSpPr>
          <p:cNvPr id="75" name="群組 74"/>
          <p:cNvGrpSpPr/>
          <p:nvPr/>
        </p:nvGrpSpPr>
        <p:grpSpPr>
          <a:xfrm>
            <a:off x="551990" y="4981278"/>
            <a:ext cx="2674311" cy="976440"/>
            <a:chOff x="545583" y="4794821"/>
            <a:chExt cx="2674311" cy="976440"/>
          </a:xfrm>
        </p:grpSpPr>
        <p:grpSp>
          <p:nvGrpSpPr>
            <p:cNvPr id="46" name="群組 45"/>
            <p:cNvGrpSpPr/>
            <p:nvPr/>
          </p:nvGrpSpPr>
          <p:grpSpPr>
            <a:xfrm rot="16200000">
              <a:off x="865523" y="4474881"/>
              <a:ext cx="973387" cy="1613268"/>
              <a:chOff x="1728117" y="1971577"/>
              <a:chExt cx="973387" cy="1613268"/>
            </a:xfrm>
          </p:grpSpPr>
          <p:sp>
            <p:nvSpPr>
              <p:cNvPr id="47" name="箭號: 彎曲 46"/>
              <p:cNvSpPr/>
              <p:nvPr/>
            </p:nvSpPr>
            <p:spPr>
              <a:xfrm>
                <a:off x="1728117" y="1971577"/>
                <a:ext cx="973387" cy="554798"/>
              </a:xfrm>
              <a:prstGeom prst="ben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solidFill>
                    <a:schemeClr val="tx1"/>
                  </a:solidFill>
                </a:endParaRPr>
              </a:p>
            </p:txBody>
          </p:sp>
          <p:sp>
            <p:nvSpPr>
              <p:cNvPr id="48" name="矩形 47"/>
              <p:cNvSpPr/>
              <p:nvPr/>
            </p:nvSpPr>
            <p:spPr>
              <a:xfrm rot="5400000">
                <a:off x="1266419" y="2987455"/>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sp>
          <p:nvSpPr>
            <p:cNvPr id="49" name="矩形 48"/>
            <p:cNvSpPr/>
            <p:nvPr/>
          </p:nvSpPr>
          <p:spPr>
            <a:xfrm>
              <a:off x="2160806" y="5635569"/>
              <a:ext cx="1059088" cy="135692"/>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zh-TW" altLang="en-US"/>
            </a:p>
          </p:txBody>
        </p:sp>
      </p:grpSp>
      <p:pic>
        <p:nvPicPr>
          <p:cNvPr id="50" name="圖片 4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12003" y="3331914"/>
            <a:ext cx="1777484" cy="1777484"/>
          </a:xfrm>
          <a:prstGeom prst="rect">
            <a:avLst/>
          </a:prstGeom>
        </p:spPr>
      </p:pic>
      <p:pic>
        <p:nvPicPr>
          <p:cNvPr id="52" name="圖片 5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62365" y="1150165"/>
            <a:ext cx="2087648" cy="2087648"/>
          </a:xfrm>
          <a:prstGeom prst="rect">
            <a:avLst/>
          </a:prstGeom>
        </p:spPr>
      </p:pic>
      <p:pic>
        <p:nvPicPr>
          <p:cNvPr id="58" name="圖片 57"/>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209525" y="1202647"/>
            <a:ext cx="573875" cy="689540"/>
          </a:xfrm>
          <a:prstGeom prst="rect">
            <a:avLst/>
          </a:prstGeom>
        </p:spPr>
      </p:pic>
      <p:pic>
        <p:nvPicPr>
          <p:cNvPr id="59" name="圖片 5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220840" y="1909212"/>
            <a:ext cx="591820" cy="711102"/>
          </a:xfrm>
          <a:prstGeom prst="rect">
            <a:avLst/>
          </a:prstGeom>
        </p:spPr>
      </p:pic>
      <p:pic>
        <p:nvPicPr>
          <p:cNvPr id="60" name="圖片 59"/>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09525" y="2596361"/>
            <a:ext cx="614448" cy="738291"/>
          </a:xfrm>
          <a:prstGeom prst="rect">
            <a:avLst/>
          </a:prstGeom>
        </p:spPr>
      </p:pic>
      <p:pic>
        <p:nvPicPr>
          <p:cNvPr id="61" name="圖片 6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176681" y="1503798"/>
            <a:ext cx="1521930" cy="1521930"/>
          </a:xfrm>
          <a:prstGeom prst="rect">
            <a:avLst/>
          </a:prstGeom>
        </p:spPr>
      </p:pic>
      <p:cxnSp>
        <p:nvCxnSpPr>
          <p:cNvPr id="63" name="直線接點 62"/>
          <p:cNvCxnSpPr>
            <a:stCxn id="61" idx="3"/>
            <a:endCxn id="58" idx="1"/>
          </p:cNvCxnSpPr>
          <p:nvPr/>
        </p:nvCxnSpPr>
        <p:spPr>
          <a:xfrm flipV="1">
            <a:off x="4698611" y="1547417"/>
            <a:ext cx="510914" cy="717346"/>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4" name="直線接點 63"/>
          <p:cNvCxnSpPr>
            <a:stCxn id="61" idx="3"/>
            <a:endCxn id="59" idx="1"/>
          </p:cNvCxnSpPr>
          <p:nvPr/>
        </p:nvCxnSpPr>
        <p:spPr>
          <a:xfrm>
            <a:off x="4698611" y="2264763"/>
            <a:ext cx="522229" cy="0"/>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7" name="直線接點 66"/>
          <p:cNvCxnSpPr>
            <a:stCxn id="61" idx="3"/>
            <a:endCxn id="60" idx="1"/>
          </p:cNvCxnSpPr>
          <p:nvPr/>
        </p:nvCxnSpPr>
        <p:spPr>
          <a:xfrm>
            <a:off x="4698611" y="2264763"/>
            <a:ext cx="510914" cy="700744"/>
          </a:xfrm>
          <a:prstGeom prst="line">
            <a:avLst/>
          </a:prstGeom>
          <a:ln w="28575"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76" name="圖片 7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663674" y="4141165"/>
            <a:ext cx="1719450" cy="2272401"/>
          </a:xfrm>
          <a:prstGeom prst="rect">
            <a:avLst/>
          </a:prstGeom>
        </p:spPr>
      </p:pic>
      <p:sp>
        <p:nvSpPr>
          <p:cNvPr id="43"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2957672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理財機器人應用模式</a:t>
            </a:r>
            <a:endParaRPr lang="zh-TW" altLang="en-US" dirty="0"/>
          </a:p>
        </p:txBody>
      </p:sp>
      <p:sp>
        <p:nvSpPr>
          <p:cNvPr id="3" name="內容版面配置區 2"/>
          <p:cNvSpPr>
            <a:spLocks noGrp="1"/>
          </p:cNvSpPr>
          <p:nvPr>
            <p:ph idx="1"/>
          </p:nvPr>
        </p:nvSpPr>
        <p:spPr/>
        <p:txBody>
          <a:bodyPr/>
          <a:lstStyle/>
          <a:p>
            <a:r>
              <a:rPr lang="zh-TW" altLang="en-US" dirty="0" smtClean="0"/>
              <a:t>純理財機器人模式</a:t>
            </a:r>
            <a:endParaRPr lang="en-US" altLang="zh-TW" dirty="0" smtClean="0"/>
          </a:p>
          <a:p>
            <a:pPr lvl="1"/>
            <a:r>
              <a:rPr lang="zh-TW" altLang="en-US" dirty="0" smtClean="0"/>
              <a:t>針對長</a:t>
            </a:r>
            <a:r>
              <a:rPr lang="zh-TW" altLang="en-US" dirty="0"/>
              <a:t>尾市場後端</a:t>
            </a:r>
            <a:r>
              <a:rPr lang="en-US" altLang="zh-TW" dirty="0"/>
              <a:t>80%</a:t>
            </a:r>
            <a:r>
              <a:rPr lang="zh-TW" altLang="en-US" dirty="0"/>
              <a:t>人群市場，提供以</a:t>
            </a:r>
            <a:r>
              <a:rPr lang="en-US" altLang="zh-TW" dirty="0"/>
              <a:t>ETF</a:t>
            </a:r>
            <a:r>
              <a:rPr lang="zh-TW" altLang="en-US" dirty="0"/>
              <a:t>為主的投資組合，協助顧客分散風險、獲得較穩定的長期回報</a:t>
            </a:r>
            <a:endParaRPr lang="en-US" altLang="zh-TW" dirty="0"/>
          </a:p>
          <a:p>
            <a:r>
              <a:rPr lang="zh-TW" altLang="en-US" dirty="0" smtClean="0"/>
              <a:t>人</a:t>
            </a:r>
            <a:r>
              <a:rPr lang="en-US" altLang="zh-TW" dirty="0"/>
              <a:t>+</a:t>
            </a:r>
            <a:r>
              <a:rPr lang="zh-TW" altLang="en-US" dirty="0"/>
              <a:t>機器的混合</a:t>
            </a:r>
            <a:r>
              <a:rPr lang="en-US" altLang="zh-TW" dirty="0"/>
              <a:t>(Hybrid)</a:t>
            </a:r>
            <a:r>
              <a:rPr lang="zh-TW" altLang="en-US" dirty="0"/>
              <a:t>模式</a:t>
            </a:r>
            <a:endParaRPr lang="en-US" altLang="zh-TW" dirty="0" smtClean="0"/>
          </a:p>
          <a:p>
            <a:pPr lvl="1"/>
            <a:r>
              <a:rPr lang="zh-TW" altLang="en-US" dirty="0" smtClean="0"/>
              <a:t>此</a:t>
            </a:r>
            <a:r>
              <a:rPr lang="zh-TW" altLang="en-US" dirty="0"/>
              <a:t>模式以理財機器人服務為基</a:t>
            </a:r>
            <a:r>
              <a:rPr lang="zh-TW" altLang="en-US" dirty="0" smtClean="0"/>
              <a:t>底，</a:t>
            </a:r>
            <a:r>
              <a:rPr lang="zh-TW" altLang="en-US" dirty="0"/>
              <a:t>同時搭配理專的諮詢</a:t>
            </a:r>
            <a:r>
              <a:rPr lang="zh-TW" altLang="en-US" dirty="0" smtClean="0"/>
              <a:t>服務</a:t>
            </a:r>
            <a:endParaRPr lang="en-US" altLang="zh-TW" dirty="0" smtClean="0"/>
          </a:p>
          <a:p>
            <a:pPr lvl="1"/>
            <a:r>
              <a:rPr lang="zh-TW" altLang="en-US" dirty="0" smtClean="0"/>
              <a:t>目標是長</a:t>
            </a:r>
            <a:r>
              <a:rPr lang="zh-TW" altLang="en-US" dirty="0"/>
              <a:t>尾市場前端客群，即富裕中產階層及金字塔頂層客</a:t>
            </a:r>
            <a:r>
              <a:rPr lang="zh-TW" altLang="en-US" dirty="0" smtClean="0"/>
              <a:t>群</a:t>
            </a:r>
            <a:endParaRPr lang="en-US" altLang="zh-TW" dirty="0" smtClean="0"/>
          </a:p>
          <a:p>
            <a:pPr lvl="1"/>
            <a:r>
              <a:rPr lang="zh-TW" altLang="en-US" dirty="0" smtClean="0"/>
              <a:t>該客群在</a:t>
            </a:r>
            <a:r>
              <a:rPr lang="zh-TW" altLang="en-US" dirty="0"/>
              <a:t>資產配置及理財投資上的需求通常較為多元且</a:t>
            </a:r>
            <a:r>
              <a:rPr lang="zh-TW" altLang="en-US" dirty="0" smtClean="0"/>
              <a:t>複雜</a:t>
            </a:r>
            <a:endParaRPr lang="en-US" altLang="zh-TW" dirty="0" smtClean="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17</a:t>
            </a:fld>
            <a:endParaRPr lang="zh-TW" altLang="en-US" dirty="0">
              <a:solidFill>
                <a:prstClr val="white"/>
              </a:solidFill>
            </a:endParaRPr>
          </a:p>
        </p:txBody>
      </p:sp>
      <p:graphicFrame>
        <p:nvGraphicFramePr>
          <p:cNvPr id="6"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273179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基於</a:t>
            </a:r>
            <a:r>
              <a:rPr lang="zh-TW" altLang="en-US" dirty="0"/>
              <a:t>大數據的金融服務平台</a:t>
            </a:r>
            <a:r>
              <a:rPr lang="zh-TW" altLang="en-US" dirty="0" smtClean="0"/>
              <a:t>模式</a:t>
            </a:r>
            <a:endParaRPr kumimoji="1" lang="zh-TW" altLang="en-US" dirty="0"/>
          </a:p>
        </p:txBody>
      </p:sp>
      <p:sp>
        <p:nvSpPr>
          <p:cNvPr id="5" name="內容版面配置區 4"/>
          <p:cNvSpPr>
            <a:spLocks noGrp="1"/>
          </p:cNvSpPr>
          <p:nvPr>
            <p:ph idx="1"/>
          </p:nvPr>
        </p:nvSpPr>
        <p:spPr>
          <a:xfrm>
            <a:off x="612057" y="1446703"/>
            <a:ext cx="11002297" cy="4702124"/>
          </a:xfrm>
        </p:spPr>
        <p:txBody>
          <a:bodyPr>
            <a:normAutofit/>
          </a:bodyPr>
          <a:lstStyle/>
          <a:p>
            <a:r>
              <a:rPr lang="zh-TW" altLang="en-US" dirty="0"/>
              <a:t>平台模式主要運用數據分析的技術作為理財推薦依據</a:t>
            </a:r>
            <a:endParaRPr lang="en-US" altLang="zh-TW" dirty="0"/>
          </a:p>
          <a:p>
            <a:r>
              <a:rPr lang="zh-TW" altLang="en-US" dirty="0"/>
              <a:t>數據來源可分為平台上的使用者資料以及股票市場資料</a:t>
            </a:r>
            <a:endParaRPr lang="en-US" altLang="zh-TW" dirty="0"/>
          </a:p>
          <a:p>
            <a:r>
              <a:rPr lang="zh-TW" altLang="en-US" dirty="0"/>
              <a:t>平台模式並不會受限於標準化產品，而是根據當下蒐集到的資料進行推薦</a:t>
            </a:r>
            <a:endParaRPr lang="en-US" altLang="zh-TW" dirty="0"/>
          </a:p>
          <a:p>
            <a:r>
              <a:rPr lang="zh-TW" altLang="en-US" dirty="0"/>
              <a:t>顧客擁有選擇權，可以選擇自己偏好的推薦產品</a:t>
            </a:r>
            <a:endParaRPr lang="en-US" altLang="zh-TW" dirty="0"/>
          </a:p>
          <a:p>
            <a:r>
              <a:rPr lang="zh-TW" altLang="en-US" dirty="0"/>
              <a:t>購買後仍可以透過平台關注投資情形而隨時彈性更改</a:t>
            </a:r>
          </a:p>
          <a:p>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18</a:t>
            </a:fld>
            <a:endParaRPr lang="zh-TW" altLang="en-US"/>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6988090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群眾智慧社群理財</a:t>
            </a:r>
            <a:r>
              <a:rPr lang="zh-TW" altLang="en-US" dirty="0"/>
              <a:t>模式</a:t>
            </a:r>
            <a:endParaRPr kumimoji="1" lang="zh-TW" altLang="en-US" dirty="0"/>
          </a:p>
        </p:txBody>
      </p:sp>
      <p:sp>
        <p:nvSpPr>
          <p:cNvPr id="5" name="內容版面配置區 4"/>
          <p:cNvSpPr>
            <a:spLocks noGrp="1"/>
          </p:cNvSpPr>
          <p:nvPr>
            <p:ph idx="1"/>
          </p:nvPr>
        </p:nvSpPr>
        <p:spPr/>
        <p:txBody>
          <a:bodyPr/>
          <a:lstStyle/>
          <a:p>
            <a:endParaRPr lang="en-US" altLang="zh-TW" dirty="0" smtClean="0"/>
          </a:p>
          <a:p>
            <a:endParaRPr lang="en-US" altLang="zh-TW" dirty="0"/>
          </a:p>
          <a:p>
            <a:endParaRPr lang="en-US" altLang="zh-TW" dirty="0" smtClean="0"/>
          </a:p>
          <a:p>
            <a:endParaRPr lang="en-US" altLang="zh-TW" dirty="0"/>
          </a:p>
          <a:p>
            <a:r>
              <a:rPr lang="zh-TW" altLang="en-US" dirty="0" smtClean="0"/>
              <a:t>特點</a:t>
            </a:r>
            <a:r>
              <a:rPr lang="en-US" altLang="zh-TW" dirty="0"/>
              <a:t>:</a:t>
            </a:r>
          </a:p>
          <a:p>
            <a:pPr lvl="1"/>
            <a:r>
              <a:rPr lang="zh-TW" altLang="en-US" dirty="0" smtClean="0"/>
              <a:t>可以參考公開透明的投資決策</a:t>
            </a:r>
            <a:endParaRPr lang="en-US" altLang="zh-TW" dirty="0"/>
          </a:p>
          <a:p>
            <a:pPr lvl="1"/>
            <a:r>
              <a:rPr lang="zh-TW" altLang="en-US" dirty="0" smtClean="0"/>
              <a:t>可與他人討論並學習投資理財</a:t>
            </a:r>
            <a:endParaRPr lang="en-US" altLang="zh-TW" dirty="0"/>
          </a:p>
          <a:p>
            <a:pPr lvl="1"/>
            <a:r>
              <a:rPr lang="zh-TW" altLang="en-US" dirty="0" smtClean="0"/>
              <a:t>可獲得投資</a:t>
            </a:r>
            <a:r>
              <a:rPr lang="zh-TW" altLang="en-US" dirty="0"/>
              <a:t>產品</a:t>
            </a:r>
            <a:r>
              <a:rPr lang="zh-TW" altLang="en-US" dirty="0" smtClean="0"/>
              <a:t>的最新情況</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19</a:t>
            </a:fld>
            <a:endParaRPr lang="zh-TW" altLang="en-US"/>
          </a:p>
        </p:txBody>
      </p:sp>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資料庫圖表 5"/>
          <p:cNvGraphicFramePr/>
          <p:nvPr>
            <p:extLst>
              <p:ext uri="{D42A27DB-BD31-4B8C-83A1-F6EECF244321}">
                <p14:modId xmlns:p14="http://schemas.microsoft.com/office/powerpoint/2010/main" val="3288292587"/>
              </p:ext>
            </p:extLst>
          </p:nvPr>
        </p:nvGraphicFramePr>
        <p:xfrm>
          <a:off x="762111" y="834887"/>
          <a:ext cx="10702188" cy="339231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9788110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OUTLINE</a:t>
            </a:r>
            <a:endParaRPr lang="zh-TW" altLang="en-US" dirty="0"/>
          </a:p>
        </p:txBody>
      </p:sp>
      <p:sp>
        <p:nvSpPr>
          <p:cNvPr id="3" name="內容版面配置區 2"/>
          <p:cNvSpPr>
            <a:spLocks noGrp="1"/>
          </p:cNvSpPr>
          <p:nvPr>
            <p:ph idx="1"/>
          </p:nvPr>
        </p:nvSpPr>
        <p:spPr/>
        <p:txBody>
          <a:bodyPr>
            <a:normAutofit/>
          </a:bodyPr>
          <a:lstStyle/>
          <a:p>
            <a:r>
              <a:rPr lang="zh-TW" altLang="en-US" sz="2800" dirty="0"/>
              <a:t>關於理財</a:t>
            </a:r>
            <a:endParaRPr lang="en-US" altLang="zh-TW" sz="2800" dirty="0"/>
          </a:p>
          <a:p>
            <a:pPr lvl="1"/>
            <a:r>
              <a:rPr lang="zh-TW" altLang="en-US" sz="2600" dirty="0"/>
              <a:t>傳統理財</a:t>
            </a:r>
            <a:endParaRPr lang="en-US" altLang="zh-TW" sz="2600" dirty="0"/>
          </a:p>
          <a:p>
            <a:pPr lvl="1"/>
            <a:r>
              <a:rPr lang="zh-TW" altLang="en-US" sz="2600" dirty="0"/>
              <a:t>互聯網理財</a:t>
            </a:r>
            <a:endParaRPr lang="en-US" altLang="zh-TW" sz="2600" dirty="0"/>
          </a:p>
          <a:p>
            <a:r>
              <a:rPr lang="zh-TW" altLang="en-US" sz="2800" dirty="0"/>
              <a:t>運作架構</a:t>
            </a:r>
            <a:endParaRPr lang="en-US" altLang="zh-TW" sz="2800" dirty="0"/>
          </a:p>
          <a:p>
            <a:r>
              <a:rPr lang="zh-TW" altLang="en-US" sz="2800" dirty="0"/>
              <a:t>創新模式</a:t>
            </a:r>
            <a:endParaRPr lang="en-US" altLang="zh-TW" sz="2800" dirty="0"/>
          </a:p>
          <a:p>
            <a:r>
              <a:rPr lang="zh-TW" altLang="en-US" sz="2800" dirty="0"/>
              <a:t>市場與案例</a:t>
            </a:r>
            <a:endParaRPr lang="en-US" altLang="zh-TW" sz="2800" dirty="0"/>
          </a:p>
          <a:p>
            <a:r>
              <a:rPr lang="zh-TW" altLang="en-US" sz="2800" dirty="0"/>
              <a:t>機會與挑戰</a:t>
            </a:r>
            <a:r>
              <a:rPr lang="en-US" altLang="zh-TW" sz="2800" dirty="0"/>
              <a:t> </a:t>
            </a:r>
          </a:p>
          <a:p>
            <a:endParaRPr lang="zh-TW" altLang="en-US" sz="2800"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a:t>
            </a:fld>
            <a:endParaRPr lang="zh-TW" altLang="en-US"/>
          </a:p>
        </p:txBody>
      </p:sp>
      <p:sp>
        <p:nvSpPr>
          <p:cNvPr id="6"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6365328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群眾投資社群理財</a:t>
            </a:r>
            <a:r>
              <a:rPr lang="zh-TW" altLang="en-US" dirty="0"/>
              <a:t>模式</a:t>
            </a:r>
            <a:endParaRPr kumimoji="1" lang="zh-TW" altLang="en-US" dirty="0"/>
          </a:p>
        </p:txBody>
      </p:sp>
      <p:sp>
        <p:nvSpPr>
          <p:cNvPr id="5" name="內容版面配置區 4"/>
          <p:cNvSpPr>
            <a:spLocks noGrp="1"/>
          </p:cNvSpPr>
          <p:nvPr>
            <p:ph idx="1"/>
          </p:nvPr>
        </p:nvSpPr>
        <p:spPr>
          <a:xfrm>
            <a:off x="612057" y="1474839"/>
            <a:ext cx="5002307" cy="4702124"/>
          </a:xfrm>
        </p:spPr>
        <p:txBody>
          <a:bodyPr/>
          <a:lstStyle/>
          <a:p>
            <a:r>
              <a:rPr lang="zh-TW" altLang="en-US" dirty="0" smtClean="0"/>
              <a:t>透過社群平台集結大量資金投資新創公司，對於投資人來說，只需要花費少量金額，就可以獲得相對應比例的收益</a:t>
            </a:r>
            <a:endParaRPr lang="en-US" altLang="zh-TW" dirty="0" smtClean="0"/>
          </a:p>
          <a:p>
            <a:r>
              <a:rPr lang="zh-TW" altLang="en-US" dirty="0" smtClean="0"/>
              <a:t>典型範例是</a:t>
            </a:r>
            <a:r>
              <a:rPr lang="en-US" altLang="zh-TW" dirty="0" err="1" smtClean="0"/>
              <a:t>Crowdcube</a:t>
            </a:r>
            <a:endParaRPr lang="en-US" altLang="zh-TW"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20</a:t>
            </a:fld>
            <a:endParaRPr lang="zh-TW" altLang="en-US"/>
          </a:p>
        </p:txBody>
      </p:sp>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rowdcube」的圖片搜尋結果"/>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46362" y="2152357"/>
            <a:ext cx="4258285" cy="3404381"/>
          </a:xfrm>
          <a:prstGeom prst="rect">
            <a:avLst/>
          </a:prstGeom>
          <a:noFill/>
          <a:extLst>
            <a:ext uri="{909E8E84-426E-40DD-AFC4-6F175D3DCCD1}">
              <a14:hiddenFill xmlns:a14="http://schemas.microsoft.com/office/drawing/2010/main">
                <a:solidFill>
                  <a:srgbClr val="FFFFFF"/>
                </a:solidFill>
              </a14:hiddenFill>
            </a:ext>
          </a:extLst>
        </p:spPr>
      </p:pic>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658397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社群小額</a:t>
            </a:r>
            <a:r>
              <a:rPr lang="zh-TW" altLang="en-US" dirty="0"/>
              <a:t>信貸模式</a:t>
            </a:r>
            <a:endParaRPr kumimoji="1" lang="zh-TW" altLang="en-US" dirty="0"/>
          </a:p>
        </p:txBody>
      </p:sp>
      <p:sp>
        <p:nvSpPr>
          <p:cNvPr id="5" name="內容版面配置區 4"/>
          <p:cNvSpPr>
            <a:spLocks noGrp="1"/>
          </p:cNvSpPr>
          <p:nvPr>
            <p:ph idx="1"/>
          </p:nvPr>
        </p:nvSpPr>
        <p:spPr/>
        <p:txBody>
          <a:bodyPr>
            <a:normAutofit/>
          </a:bodyPr>
          <a:lstStyle/>
          <a:p>
            <a:r>
              <a:rPr lang="zh-TW" altLang="en-US" dirty="0"/>
              <a:t>在</a:t>
            </a:r>
            <a:r>
              <a:rPr lang="zh-TW" altLang="en-US" dirty="0" smtClean="0"/>
              <a:t>網路平</a:t>
            </a:r>
            <a:r>
              <a:rPr lang="zh-TW" altLang="en-US" dirty="0"/>
              <a:t>台</a:t>
            </a:r>
            <a:r>
              <a:rPr lang="zh-TW" altLang="en-US" dirty="0" smtClean="0"/>
              <a:t>上</a:t>
            </a:r>
            <a:r>
              <a:rPr lang="zh-TW" altLang="en-US" dirty="0"/>
              <a:t>進行</a:t>
            </a:r>
            <a:r>
              <a:rPr lang="zh-TW" altLang="en-US" dirty="0" smtClean="0"/>
              <a:t>「</a:t>
            </a:r>
            <a:r>
              <a:rPr lang="en-US" altLang="zh-TW" dirty="0" smtClean="0"/>
              <a:t>P2P </a:t>
            </a:r>
            <a:r>
              <a:rPr lang="zh-TW" altLang="en-US" dirty="0" smtClean="0"/>
              <a:t>個人</a:t>
            </a:r>
            <a:r>
              <a:rPr lang="zh-TW" altLang="en-US" dirty="0"/>
              <a:t>對個人的借貸媒合」</a:t>
            </a:r>
            <a:endParaRPr lang="en-US" altLang="zh-TW" dirty="0"/>
          </a:p>
          <a:p>
            <a:r>
              <a:rPr lang="zh-TW" altLang="en-US" dirty="0"/>
              <a:t>搭配「共享經濟」的概念，同一筆資金可以分項投入數筆借貸案分散風險</a:t>
            </a:r>
            <a:endParaRPr lang="en-US" altLang="zh-TW" dirty="0"/>
          </a:p>
          <a:p>
            <a:r>
              <a:rPr lang="zh-TW" altLang="en-US" dirty="0"/>
              <a:t>借款人、還款人可以不見面就完成借貸關係</a:t>
            </a:r>
            <a:endParaRPr lang="en-US" altLang="zh-TW" dirty="0"/>
          </a:p>
          <a:p>
            <a:r>
              <a:rPr lang="zh-TW" altLang="en-US" dirty="0" smtClean="0"/>
              <a:t>主要流程</a:t>
            </a:r>
            <a:r>
              <a:rPr lang="en-US" altLang="zh-TW" dirty="0" smtClean="0"/>
              <a:t>:</a:t>
            </a:r>
          </a:p>
          <a:p>
            <a:pPr marL="914400" lvl="1" indent="-457200">
              <a:buFont typeface="+mj-lt"/>
              <a:buAutoNum type="arabicPeriod"/>
            </a:pPr>
            <a:r>
              <a:rPr lang="zh-TW" altLang="en-US" dirty="0" smtClean="0"/>
              <a:t>傳統</a:t>
            </a:r>
            <a:r>
              <a:rPr lang="zh-TW" altLang="en-US" dirty="0"/>
              <a:t>企業或者個人有借款需求</a:t>
            </a:r>
            <a:endParaRPr lang="en-US" altLang="zh-TW" dirty="0"/>
          </a:p>
          <a:p>
            <a:pPr marL="914400" lvl="1" indent="-457200">
              <a:buFont typeface="+mj-lt"/>
              <a:buAutoNum type="arabicPeriod"/>
            </a:pPr>
            <a:r>
              <a:rPr lang="zh-TW" altLang="en-US" dirty="0" smtClean="0"/>
              <a:t>將需求以</a:t>
            </a:r>
            <a:r>
              <a:rPr lang="zh-TW" altLang="en-US" dirty="0"/>
              <a:t>書面形式發布到網貸平台</a:t>
            </a:r>
            <a:endParaRPr lang="en-US" altLang="zh-TW" dirty="0"/>
          </a:p>
          <a:p>
            <a:pPr marL="914400" lvl="1" indent="-457200">
              <a:buFont typeface="+mj-lt"/>
              <a:buAutoNum type="arabicPeriod"/>
            </a:pPr>
            <a:r>
              <a:rPr lang="zh-TW" altLang="en-US" dirty="0"/>
              <a:t>平台提供投資人投資</a:t>
            </a:r>
            <a:r>
              <a:rPr lang="zh-TW" altLang="en-US" dirty="0" smtClean="0"/>
              <a:t>入口</a:t>
            </a:r>
            <a:endParaRPr lang="en-US" altLang="zh-TW" dirty="0" smtClean="0"/>
          </a:p>
          <a:p>
            <a:pPr marL="914400" lvl="1" indent="-457200">
              <a:buFont typeface="+mj-lt"/>
              <a:buAutoNum type="arabicPeriod"/>
            </a:pPr>
            <a:r>
              <a:rPr lang="zh-TW" altLang="en-US" dirty="0"/>
              <a:t>媒</a:t>
            </a:r>
            <a:r>
              <a:rPr lang="zh-TW" altLang="en-US" dirty="0" smtClean="0"/>
              <a:t>合借貸雙方解決需求</a:t>
            </a:r>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21</a:t>
            </a:fld>
            <a:endParaRPr lang="zh-TW" altLang="en-US"/>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rotWithShape="1">
          <a:blip r:embed="rId8">
            <a:extLst>
              <a:ext uri="{28A0092B-C50C-407E-A947-70E740481C1C}">
                <a14:useLocalDpi xmlns:a14="http://schemas.microsoft.com/office/drawing/2010/main" val="0"/>
              </a:ext>
            </a:extLst>
          </a:blip>
          <a:srcRect t="5154" b="3474"/>
          <a:stretch/>
        </p:blipFill>
        <p:spPr>
          <a:xfrm>
            <a:off x="7440752" y="3376246"/>
            <a:ext cx="4336130" cy="2800716"/>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780741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行</a:t>
            </a:r>
            <a:r>
              <a:rPr lang="zh-TW" altLang="en-US" dirty="0" smtClean="0"/>
              <a:t>動</a:t>
            </a:r>
            <a:r>
              <a:rPr lang="zh-TW" altLang="en-US" dirty="0"/>
              <a:t>記帳理財模式</a:t>
            </a:r>
            <a:r>
              <a:rPr kumimoji="1" lang="en-US" altLang="zh-TW" dirty="0" smtClean="0"/>
              <a:t>-</a:t>
            </a:r>
            <a:r>
              <a:rPr kumimoji="1" lang="zh-TW" altLang="en-US" dirty="0"/>
              <a:t>挖</a:t>
            </a:r>
            <a:r>
              <a:rPr kumimoji="1" lang="zh-TW" altLang="en-US" dirty="0" smtClean="0"/>
              <a:t>財</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專注於個人記帳理財領域，是目前中國唯一的全平台記帳理財平台</a:t>
            </a:r>
            <a:endParaRPr lang="en-US" altLang="zh-TW" dirty="0"/>
          </a:p>
          <a:p>
            <a:r>
              <a:rPr lang="zh-TW" altLang="en-US" dirty="0"/>
              <a:t>目前挖財涵蓋了記帳、報銷、借貸、理財等產品線</a:t>
            </a:r>
            <a:endParaRPr lang="en-US" altLang="zh-TW" dirty="0"/>
          </a:p>
          <a:p>
            <a:r>
              <a:rPr lang="zh-TW" altLang="en-US" dirty="0"/>
              <a:t>最主要的收入模式是透過導入基金產品進行銷售以及收取廣告推廣費</a:t>
            </a:r>
            <a:endParaRPr lang="en-US" altLang="zh-TW" dirty="0"/>
          </a:p>
          <a:p>
            <a:r>
              <a:rPr lang="zh-TW" altLang="en-US" dirty="0"/>
              <a:t>未來策略</a:t>
            </a:r>
            <a:r>
              <a:rPr lang="en-US" altLang="zh-TW" dirty="0"/>
              <a:t>:</a:t>
            </a:r>
          </a:p>
          <a:p>
            <a:pPr lvl="1"/>
            <a:r>
              <a:rPr lang="zh-TW" altLang="en-US" dirty="0"/>
              <a:t>帳上餘額推薦理財產品</a:t>
            </a:r>
            <a:endParaRPr lang="en-US" altLang="zh-TW" dirty="0"/>
          </a:p>
          <a:p>
            <a:pPr lvl="1"/>
            <a:r>
              <a:rPr lang="zh-TW" altLang="en-US" dirty="0"/>
              <a:t>提供比價工具，使市場產品透營化</a:t>
            </a:r>
            <a:endParaRPr lang="en-US" altLang="zh-TW" dirty="0"/>
          </a:p>
          <a:p>
            <a:pPr lvl="1"/>
            <a:r>
              <a:rPr lang="zh-TW" altLang="en-US" dirty="0"/>
              <a:t>在深入了解客戶後，與</a:t>
            </a:r>
            <a:r>
              <a:rPr lang="en-US" altLang="zh-TW" dirty="0"/>
              <a:t>P2P</a:t>
            </a:r>
            <a:r>
              <a:rPr lang="zh-TW" altLang="en-US" dirty="0"/>
              <a:t>平台進行合作</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22</a:t>
            </a:fld>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032080" y="2986067"/>
            <a:ext cx="4586303" cy="3341569"/>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5937708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行動</a:t>
            </a:r>
            <a:r>
              <a:rPr lang="zh-TW" altLang="en-US" dirty="0"/>
              <a:t>基金理財模式</a:t>
            </a:r>
            <a:r>
              <a:rPr kumimoji="1" lang="en-US" altLang="zh-TW" dirty="0" smtClean="0"/>
              <a:t>-</a:t>
            </a:r>
            <a:r>
              <a:rPr kumimoji="1" lang="zh-TW" altLang="en-US" dirty="0"/>
              <a:t>餘額</a:t>
            </a:r>
            <a:r>
              <a:rPr kumimoji="1" lang="zh-TW" altLang="en-US" dirty="0" smtClean="0"/>
              <a:t>寶</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t>餘額寶是第三方支付平台支付寶打造的餘額增值服務</a:t>
            </a:r>
            <a:endParaRPr lang="en-US" altLang="zh-TW" dirty="0"/>
          </a:p>
          <a:p>
            <a:r>
              <a:rPr lang="zh-TW" altLang="en-US" dirty="0"/>
              <a:t>透過餘額寶，用戶在支付寶網站內，就可以直接購買基金等理財產品</a:t>
            </a:r>
            <a:endParaRPr lang="en-US" altLang="zh-TW" dirty="0"/>
          </a:p>
          <a:p>
            <a:r>
              <a:rPr lang="zh-TW" altLang="en-US" dirty="0"/>
              <a:t>同時餘額寶內的資金還能隨時用於網上購物、支付寶轉帳等支付功能</a:t>
            </a:r>
            <a:endParaRPr lang="en-US" altLang="zh-TW" dirty="0"/>
          </a:p>
          <a:p>
            <a:r>
              <a:rPr lang="zh-TW" altLang="en-US" dirty="0"/>
              <a:t>運作原理</a:t>
            </a:r>
            <a:endParaRPr lang="en-US" altLang="zh-TW" dirty="0"/>
          </a:p>
          <a:p>
            <a:pPr lvl="1"/>
            <a:r>
              <a:rPr lang="zh-TW" altLang="en-US" dirty="0"/>
              <a:t>餘額寶投資投向銀行間貨幣市場</a:t>
            </a:r>
            <a:endParaRPr lang="en-US" altLang="zh-TW" dirty="0"/>
          </a:p>
          <a:p>
            <a:pPr lvl="1"/>
            <a:r>
              <a:rPr lang="zh-TW" altLang="en-US" dirty="0"/>
              <a:t>銀行間的交易額較大且需要的流動性高，因此個人無法參與</a:t>
            </a:r>
            <a:endParaRPr lang="en-US" altLang="zh-TW" dirty="0"/>
          </a:p>
          <a:p>
            <a:pPr lvl="1"/>
            <a:r>
              <a:rPr lang="zh-TW" altLang="en-US" dirty="0"/>
              <a:t>藉由餘額寶可以給散戶與貨幣市場之間建立一條橋</a:t>
            </a:r>
            <a:endParaRPr lang="en-US" altLang="zh-TW" dirty="0"/>
          </a:p>
          <a:p>
            <a:pPr lvl="1"/>
            <a:r>
              <a:rPr lang="zh-TW" altLang="en-US" dirty="0"/>
              <a:t>以銀行信用做為保證的市場出現虧損的機率很低</a:t>
            </a:r>
            <a:endParaRPr lang="en-US" altLang="zh-TW" dirty="0"/>
          </a:p>
          <a:p>
            <a:pPr marL="0" indent="0">
              <a:buNone/>
            </a:pPr>
            <a:endParaRPr lang="en-US" altLang="zh-TW" u="sng"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23</a:t>
            </a:fld>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453631" y="4259622"/>
            <a:ext cx="3736880" cy="2030913"/>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8156081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a:t>理財</a:t>
            </a:r>
            <a:r>
              <a:rPr lang="zh-TW" altLang="en-US" dirty="0" smtClean="0"/>
              <a:t>機器人理財模式</a:t>
            </a:r>
            <a:r>
              <a:rPr lang="en-US" altLang="zh-TW" dirty="0"/>
              <a:t>- </a:t>
            </a:r>
            <a:r>
              <a:rPr kumimoji="1" lang="en-US" altLang="zh-TW" dirty="0" smtClean="0"/>
              <a:t>-</a:t>
            </a:r>
            <a:r>
              <a:rPr kumimoji="1" lang="en-US" altLang="zh-TW" dirty="0"/>
              <a:t>Mint</a:t>
            </a:r>
            <a:endParaRPr kumimoji="1" lang="zh-TW" altLang="en-US" dirty="0"/>
          </a:p>
        </p:txBody>
      </p:sp>
      <p:sp>
        <p:nvSpPr>
          <p:cNvPr id="78" name="內容版面配置區 77"/>
          <p:cNvSpPr>
            <a:spLocks noGrp="1"/>
          </p:cNvSpPr>
          <p:nvPr>
            <p:ph idx="1"/>
          </p:nvPr>
        </p:nvSpPr>
        <p:spPr/>
        <p:txBody>
          <a:bodyPr>
            <a:normAutofit/>
          </a:bodyPr>
          <a:lstStyle/>
          <a:p>
            <a:r>
              <a:rPr lang="en-US" altLang="zh-TW" dirty="0"/>
              <a:t>Mint</a:t>
            </a:r>
            <a:r>
              <a:rPr lang="zh-TW" altLang="en-US" dirty="0"/>
              <a:t>側重於日常財務管理</a:t>
            </a:r>
            <a:endParaRPr lang="en-US" altLang="zh-TW" dirty="0"/>
          </a:p>
          <a:p>
            <a:r>
              <a:rPr lang="en-US" altLang="zh-TW" dirty="0"/>
              <a:t>Mint</a:t>
            </a:r>
            <a:r>
              <a:rPr lang="zh-TW" altLang="en-US" dirty="0"/>
              <a:t>特色</a:t>
            </a:r>
            <a:r>
              <a:rPr lang="en-US" altLang="zh-TW" dirty="0"/>
              <a:t>:</a:t>
            </a:r>
          </a:p>
          <a:p>
            <a:pPr marL="914400" lvl="1" indent="-457200">
              <a:buFont typeface="+mj-lt"/>
              <a:buAutoNum type="arabicPeriod"/>
            </a:pPr>
            <a:r>
              <a:rPr lang="zh-TW" altLang="en-US" dirty="0"/>
              <a:t>可以把用戶的多個帳戶信息（例如支票、儲蓄、投資和退休金等）全部與</a:t>
            </a:r>
            <a:r>
              <a:rPr lang="en-US" altLang="zh-TW" dirty="0"/>
              <a:t>Mint</a:t>
            </a:r>
            <a:r>
              <a:rPr lang="zh-TW" altLang="en-US" dirty="0"/>
              <a:t>的帳戶連接起來，自動更新用戶的財務信息</a:t>
            </a:r>
            <a:endParaRPr lang="en-US" altLang="zh-TW" dirty="0"/>
          </a:p>
          <a:p>
            <a:pPr marL="914400" lvl="1" indent="-457200">
              <a:buFont typeface="+mj-lt"/>
              <a:buAutoNum type="arabicPeriod"/>
            </a:pPr>
            <a:r>
              <a:rPr lang="zh-TW" altLang="en-US" dirty="0"/>
              <a:t>能夠自動把各種收支信息劃歸入不同的類別（例如餐飲、娛樂、購物）</a:t>
            </a:r>
            <a:endParaRPr lang="en-US" altLang="zh-TW" dirty="0"/>
          </a:p>
          <a:p>
            <a:pPr marL="914400" lvl="1" indent="-457200">
              <a:buFont typeface="+mj-lt"/>
              <a:buAutoNum type="arabicPeriod"/>
            </a:pPr>
            <a:r>
              <a:rPr lang="zh-TW" altLang="en-US" dirty="0"/>
              <a:t>用戶相當於擁有個人財務中心，可對自己的財務狀況與日常收支一目了然</a:t>
            </a:r>
            <a:endParaRPr lang="en-US" altLang="zh-TW" dirty="0"/>
          </a:p>
          <a:p>
            <a:pPr marL="914400" lvl="1" indent="-457200">
              <a:buFont typeface="+mj-lt"/>
              <a:buAutoNum type="arabicPeriod"/>
            </a:pPr>
            <a:r>
              <a:rPr lang="zh-TW" altLang="en-US" dirty="0"/>
              <a:t>可利用數據統計功能，幫助用戶分析各項開支的比重、制訂個性化的省錢方案和理財計劃</a:t>
            </a:r>
            <a:endParaRPr lang="en-US" altLang="zh-TW" dirty="0"/>
          </a:p>
          <a:p>
            <a:endParaRPr lang="zh-TW" altLang="en-US"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24</a:t>
            </a:fld>
            <a:endParaRPr lang="zh-TW" altLang="en-US"/>
          </a:p>
        </p:txBody>
      </p:sp>
      <p:pic>
        <p:nvPicPr>
          <p:cNvPr id="3" name="圖片 2"/>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051687" y="4483731"/>
            <a:ext cx="3562667" cy="1848089"/>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88375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理財機器人模式</a:t>
            </a:r>
            <a:r>
              <a:rPr lang="en-US" altLang="zh-TW" dirty="0" smtClean="0"/>
              <a:t>-THEO</a:t>
            </a:r>
            <a:endParaRPr lang="zh-TW" altLang="en-US" dirty="0"/>
          </a:p>
        </p:txBody>
      </p:sp>
      <p:sp>
        <p:nvSpPr>
          <p:cNvPr id="3" name="內容版面配置區 2"/>
          <p:cNvSpPr>
            <a:spLocks noGrp="1"/>
          </p:cNvSpPr>
          <p:nvPr>
            <p:ph idx="1"/>
          </p:nvPr>
        </p:nvSpPr>
        <p:spPr>
          <a:xfrm>
            <a:off x="612057" y="1474839"/>
            <a:ext cx="7180221" cy="4702124"/>
          </a:xfrm>
        </p:spPr>
        <p:txBody>
          <a:bodyPr>
            <a:normAutofit/>
          </a:bodyPr>
          <a:lstStyle/>
          <a:p>
            <a:r>
              <a:rPr lang="zh-TW" altLang="en-US" dirty="0" smtClean="0"/>
              <a:t>日本三</a:t>
            </a:r>
            <a:r>
              <a:rPr lang="zh-TW" altLang="en-US" dirty="0"/>
              <a:t>大</a:t>
            </a:r>
            <a:r>
              <a:rPr lang="zh-TW" altLang="en-US" dirty="0" smtClean="0"/>
              <a:t>理財</a:t>
            </a:r>
            <a:r>
              <a:rPr lang="zh-TW" altLang="en-US" dirty="0"/>
              <a:t>機器人</a:t>
            </a:r>
            <a:r>
              <a:rPr lang="zh-TW" altLang="en-US" dirty="0" smtClean="0"/>
              <a:t>服務之一</a:t>
            </a:r>
            <a:endParaRPr lang="en-US" altLang="zh-TW" dirty="0"/>
          </a:p>
          <a:p>
            <a:r>
              <a:rPr lang="zh-TW" altLang="en-US" dirty="0" smtClean="0"/>
              <a:t>以</a:t>
            </a:r>
            <a:r>
              <a:rPr lang="zh-TW" altLang="en-US" dirty="0"/>
              <a:t>顧客的需求為第一優先</a:t>
            </a:r>
            <a:endParaRPr lang="en-US" altLang="zh-TW" dirty="0"/>
          </a:p>
          <a:p>
            <a:r>
              <a:rPr lang="zh-TW" altLang="en-US" dirty="0" smtClean="0"/>
              <a:t>從</a:t>
            </a:r>
            <a:r>
              <a:rPr lang="en-US" altLang="zh-TW" dirty="0" smtClean="0"/>
              <a:t>6,000</a:t>
            </a:r>
            <a:r>
              <a:rPr lang="zh-TW" altLang="en-US" dirty="0"/>
              <a:t>種的</a:t>
            </a:r>
            <a:r>
              <a:rPr lang="en-US" altLang="zh-TW" dirty="0"/>
              <a:t>ETF</a:t>
            </a:r>
            <a:r>
              <a:rPr lang="zh-TW" altLang="en-US" dirty="0"/>
              <a:t>基金中，挑選出</a:t>
            </a:r>
            <a:r>
              <a:rPr lang="en-US" altLang="zh-TW" dirty="0"/>
              <a:t>35-45</a:t>
            </a:r>
            <a:r>
              <a:rPr lang="zh-TW" altLang="en-US" dirty="0"/>
              <a:t>項標</a:t>
            </a:r>
            <a:r>
              <a:rPr lang="zh-TW" altLang="en-US" dirty="0" smtClean="0"/>
              <a:t>的</a:t>
            </a:r>
            <a:endParaRPr lang="en-US" altLang="zh-TW" dirty="0" smtClean="0"/>
          </a:p>
          <a:p>
            <a:r>
              <a:rPr lang="zh-TW" altLang="en-US" dirty="0" smtClean="0"/>
              <a:t>運作流程</a:t>
            </a:r>
            <a:r>
              <a:rPr lang="en-US" altLang="zh-TW" dirty="0" smtClean="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solidFill>
                  <a:prstClr val="white"/>
                </a:solidFill>
              </a:rPr>
              <a:pPr/>
              <a:t>25</a:t>
            </a:fld>
            <a:endParaRPr lang="zh-TW" altLang="en-US" dirty="0">
              <a:solidFill>
                <a:prstClr val="white"/>
              </a:solidFill>
            </a:endParaRPr>
          </a:p>
        </p:txBody>
      </p:sp>
      <p:graphicFrame>
        <p:nvGraphicFramePr>
          <p:cNvPr id="7" name="資料庫圖表 6"/>
          <p:cNvGraphicFramePr/>
          <p:nvPr>
            <p:extLst>
              <p:ext uri="{D42A27DB-BD31-4B8C-83A1-F6EECF244321}">
                <p14:modId xmlns:p14="http://schemas.microsoft.com/office/powerpoint/2010/main" val="881575393"/>
              </p:ext>
            </p:extLst>
          </p:nvPr>
        </p:nvGraphicFramePr>
        <p:xfrm>
          <a:off x="788672" y="2996139"/>
          <a:ext cx="10649066" cy="31984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1267780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smtClean="0"/>
              <a:t>大數據理財模式</a:t>
            </a:r>
            <a:r>
              <a:rPr kumimoji="1" lang="en-US" altLang="zh-TW" dirty="0" smtClean="0"/>
              <a:t>-</a:t>
            </a:r>
            <a:r>
              <a:rPr kumimoji="1" lang="en-US" altLang="zh-TW" dirty="0" err="1"/>
              <a:t>Kuchi</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Kuchi</a:t>
            </a:r>
            <a:r>
              <a:rPr lang="zh-TW" altLang="en-US" dirty="0"/>
              <a:t>的</a:t>
            </a:r>
            <a:r>
              <a:rPr lang="en-US" altLang="zh-TW" dirty="0"/>
              <a:t>Whisker</a:t>
            </a:r>
            <a:r>
              <a:rPr lang="zh-TW" altLang="en-US" dirty="0"/>
              <a:t>是一個</a:t>
            </a:r>
            <a:r>
              <a:rPr lang="zh-TW" altLang="en-US" b="1" dirty="0"/>
              <a:t>股市策略分析</a:t>
            </a:r>
            <a:r>
              <a:rPr lang="zh-TW" altLang="en-US" dirty="0"/>
              <a:t>平台</a:t>
            </a:r>
            <a:endParaRPr lang="en-US" altLang="zh-TW" dirty="0"/>
          </a:p>
          <a:p>
            <a:r>
              <a:rPr lang="en-US" altLang="zh-TW" dirty="0"/>
              <a:t>Whisker</a:t>
            </a:r>
            <a:r>
              <a:rPr lang="zh-TW" altLang="en-US" dirty="0"/>
              <a:t>運作方式</a:t>
            </a:r>
            <a:endParaRPr lang="en-US" altLang="zh-TW" dirty="0"/>
          </a:p>
          <a:p>
            <a:pPr marL="914400" lvl="1" indent="-457200">
              <a:buFont typeface="+mj-lt"/>
              <a:buAutoNum type="arabicPeriod"/>
            </a:pPr>
            <a:r>
              <a:rPr lang="zh-TW" altLang="en-US" dirty="0"/>
              <a:t>利用歷史回測系統與技術指標</a:t>
            </a:r>
            <a:endParaRPr lang="en-US" altLang="zh-TW" dirty="0"/>
          </a:p>
          <a:p>
            <a:pPr marL="914400" lvl="1" indent="-457200">
              <a:buFont typeface="+mj-lt"/>
              <a:buAutoNum type="arabicPeriod"/>
            </a:pPr>
            <a:r>
              <a:rPr lang="zh-TW" altLang="en-US" dirty="0"/>
              <a:t>當線圖指出某種策略訊號出現時，針對個股分析過去</a:t>
            </a:r>
            <a:r>
              <a:rPr lang="en-US" altLang="zh-TW" dirty="0"/>
              <a:t>10-20</a:t>
            </a:r>
            <a:r>
              <a:rPr lang="zh-TW" altLang="en-US" dirty="0"/>
              <a:t>年的歷史數據</a:t>
            </a:r>
            <a:endParaRPr lang="en-US" altLang="zh-TW" dirty="0"/>
          </a:p>
          <a:p>
            <a:pPr marL="914400" lvl="1" indent="-457200">
              <a:buFont typeface="+mj-lt"/>
              <a:buAutoNum type="arabicPeriod"/>
            </a:pPr>
            <a:r>
              <a:rPr lang="zh-TW" altLang="en-US" dirty="0"/>
              <a:t>從數據中統計漲幅次數，並算出</a:t>
            </a:r>
            <a:r>
              <a:rPr lang="en-US" altLang="zh-TW" dirty="0"/>
              <a:t>30</a:t>
            </a:r>
            <a:r>
              <a:rPr lang="zh-TW" altLang="en-US" dirty="0"/>
              <a:t>天後的漲幅期望值</a:t>
            </a:r>
            <a:endParaRPr lang="en-US" altLang="zh-TW" dirty="0"/>
          </a:p>
          <a:p>
            <a:pPr marL="914400" lvl="1" indent="-457200">
              <a:buFont typeface="+mj-lt"/>
              <a:buAutoNum type="arabicPeriod"/>
            </a:pPr>
            <a:r>
              <a:rPr lang="zh-TW" altLang="en-US" dirty="0"/>
              <a:t>使用者則依風險偏好程度，選擇</a:t>
            </a:r>
            <a:r>
              <a:rPr lang="zh-TW" altLang="en-US" b="1" dirty="0"/>
              <a:t>投資組合</a:t>
            </a:r>
            <a:endParaRPr lang="en-US" altLang="zh-TW" b="1" dirty="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26</a:t>
            </a:fld>
            <a:endParaRPr lang="zh-TW" altLang="en-US"/>
          </a:p>
        </p:txBody>
      </p:sp>
      <p:pic>
        <p:nvPicPr>
          <p:cNvPr id="3" name="圖片 2"/>
          <p:cNvPicPr>
            <a:picLocks noChangeAspect="1"/>
          </p:cNvPicPr>
          <p:nvPr/>
        </p:nvPicPr>
        <p:blipFill rotWithShape="1">
          <a:blip r:embed="rId3">
            <a:extLst>
              <a:ext uri="{28A0092B-C50C-407E-A947-70E740481C1C}">
                <a14:useLocalDpi xmlns:a14="http://schemas.microsoft.com/office/drawing/2010/main" val="0"/>
              </a:ext>
            </a:extLst>
          </a:blip>
          <a:srcRect t="17479" b="19608"/>
          <a:stretch/>
        </p:blipFill>
        <p:spPr>
          <a:xfrm>
            <a:off x="8735602" y="4080199"/>
            <a:ext cx="3332830" cy="2096764"/>
          </a:xfrm>
          <a:prstGeom prst="rect">
            <a:avLst/>
          </a:prstGeom>
        </p:spPr>
      </p:pic>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89948437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大數據理財模式</a:t>
            </a:r>
            <a:r>
              <a:rPr kumimoji="1" lang="en-US" altLang="zh-TW" dirty="0" smtClean="0"/>
              <a:t>-</a:t>
            </a:r>
            <a:r>
              <a:rPr kumimoji="1" lang="en-US" altLang="zh-TW" dirty="0" err="1"/>
              <a:t>SigFig</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SigFig</a:t>
            </a:r>
            <a:r>
              <a:rPr lang="zh-TW" altLang="en-US" dirty="0"/>
              <a:t>專注於</a:t>
            </a:r>
            <a:r>
              <a:rPr lang="zh-TW" altLang="en-US" b="1" dirty="0"/>
              <a:t>用戶的投資行為</a:t>
            </a:r>
            <a:endParaRPr lang="en-US" altLang="zh-TW" b="1" dirty="0"/>
          </a:p>
          <a:p>
            <a:r>
              <a:rPr lang="en-US" altLang="zh-TW" dirty="0" err="1"/>
              <a:t>SigFig</a:t>
            </a:r>
            <a:r>
              <a:rPr lang="zh-TW" altLang="en-US" dirty="0"/>
              <a:t>特色</a:t>
            </a:r>
            <a:endParaRPr lang="en-US" altLang="zh-TW" dirty="0"/>
          </a:p>
          <a:p>
            <a:pPr marL="914400" lvl="1" indent="-457200">
              <a:buFont typeface="+mj-lt"/>
              <a:buAutoNum type="arabicPeriod"/>
            </a:pPr>
            <a:r>
              <a:rPr lang="zh-TW" altLang="en-US" dirty="0"/>
              <a:t>幫助整合管理客戶自己的所有投資帳戶和養老金帳戶可以自動同步用戶分散在各個投資帳號上的數據，在網站上予以集中展示</a:t>
            </a:r>
            <a:endParaRPr lang="en-US" altLang="zh-TW" dirty="0"/>
          </a:p>
          <a:p>
            <a:pPr marL="914400" lvl="1" indent="-457200">
              <a:buFont typeface="+mj-lt"/>
              <a:buAutoNum type="arabicPeriod"/>
            </a:pPr>
            <a:r>
              <a:rPr lang="zh-TW" altLang="en-US" dirty="0"/>
              <a:t>通過對這些投資數據進行分析，每週都會自動診斷用戶的</a:t>
            </a:r>
            <a:r>
              <a:rPr lang="zh-TW" altLang="en-US" b="1" dirty="0"/>
              <a:t>投資組合</a:t>
            </a:r>
            <a:r>
              <a:rPr lang="zh-TW" altLang="en-US" dirty="0"/>
              <a:t>，給出個性化的建議，幫助用戶節省成本、提高收益</a:t>
            </a:r>
            <a:endParaRPr lang="en-US" altLang="zh-TW" dirty="0"/>
          </a:p>
          <a:p>
            <a:pPr marL="914400" lvl="1" indent="-457200">
              <a:buFont typeface="+mj-lt"/>
              <a:buAutoNum type="arabicPeriod"/>
            </a:pPr>
            <a:r>
              <a:rPr lang="zh-TW" altLang="en-US" dirty="0"/>
              <a:t>提供簡潔、易讀的圖表幫助用戶評估風險、比較收益</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27</a:t>
            </a:fld>
            <a:endParaRPr lang="zh-TW" altLang="en-US"/>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1892" y="4509331"/>
            <a:ext cx="4252462" cy="1667632"/>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663287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群眾智慧</a:t>
            </a:r>
            <a:r>
              <a:rPr lang="en-US" altLang="zh-TW" dirty="0" smtClean="0"/>
              <a:t>-</a:t>
            </a:r>
            <a:r>
              <a:rPr lang="zh-TW" altLang="en-US" dirty="0" smtClean="0"/>
              <a:t>社</a:t>
            </a:r>
            <a:r>
              <a:rPr lang="zh-TW" altLang="en-US" dirty="0"/>
              <a:t>群投資理財模式</a:t>
            </a:r>
            <a:r>
              <a:rPr kumimoji="1" lang="en-US" altLang="zh-TW" dirty="0" smtClean="0"/>
              <a:t>-</a:t>
            </a:r>
            <a:r>
              <a:rPr kumimoji="1" lang="en-US" altLang="zh-TW" dirty="0" err="1" smtClean="0"/>
              <a:t>eToro</a:t>
            </a:r>
            <a:endParaRPr kumimoji="1" lang="zh-TW" altLang="en-US" dirty="0"/>
          </a:p>
        </p:txBody>
      </p:sp>
      <p:sp>
        <p:nvSpPr>
          <p:cNvPr id="78" name="內容版面配置區 77"/>
          <p:cNvSpPr>
            <a:spLocks noGrp="1"/>
          </p:cNvSpPr>
          <p:nvPr>
            <p:ph idx="1"/>
          </p:nvPr>
        </p:nvSpPr>
        <p:spPr/>
        <p:txBody>
          <a:bodyPr>
            <a:normAutofit/>
          </a:bodyPr>
          <a:lstStyle/>
          <a:p>
            <a:r>
              <a:rPr lang="en-US" altLang="zh-TW" dirty="0" err="1"/>
              <a:t>eToro</a:t>
            </a:r>
            <a:r>
              <a:rPr lang="en-US" altLang="zh-TW" dirty="0"/>
              <a:t> </a:t>
            </a:r>
            <a:r>
              <a:rPr lang="zh-TW" altLang="en-US" dirty="0"/>
              <a:t>是一家來自以色列的創業公司，通過實時數據讓用戶模仿其他成功交易者進行金融</a:t>
            </a:r>
            <a:r>
              <a:rPr lang="zh-TW" altLang="en-US"/>
              <a:t>投資</a:t>
            </a:r>
            <a:r>
              <a:rPr lang="zh-TW" altLang="en-US" smtClean="0"/>
              <a:t>的社群網</a:t>
            </a:r>
            <a:r>
              <a:rPr lang="zh-TW" altLang="en-US" dirty="0" smtClean="0"/>
              <a:t>絡</a:t>
            </a:r>
            <a:endParaRPr lang="en-US" altLang="zh-TW" dirty="0" smtClean="0"/>
          </a:p>
          <a:p>
            <a:r>
              <a:rPr lang="zh-TW" altLang="en-US" dirty="0"/>
              <a:t>它為用戶提供類似</a:t>
            </a:r>
            <a:r>
              <a:rPr lang="en-US" altLang="zh-TW" dirty="0"/>
              <a:t>Twitter</a:t>
            </a:r>
            <a:r>
              <a:rPr lang="zh-TW" altLang="en-US" dirty="0"/>
              <a:t>信息流的數據圖表，包括所有用戶之前在做什麼、正在做什麼等。用戶根據這些投資</a:t>
            </a:r>
            <a:r>
              <a:rPr lang="zh-TW" altLang="en-US" dirty="0" smtClean="0"/>
              <a:t>信息選擇</a:t>
            </a:r>
            <a:r>
              <a:rPr lang="zh-TW" altLang="en-US" dirty="0"/>
              <a:t>「</a:t>
            </a:r>
            <a:r>
              <a:rPr lang="en-US" altLang="zh-TW" dirty="0" err="1"/>
              <a:t>CopyTrader</a:t>
            </a:r>
            <a:r>
              <a:rPr lang="zh-TW" altLang="en-US" dirty="0"/>
              <a:t>」（複製交易</a:t>
            </a:r>
            <a:r>
              <a:rPr lang="zh-TW" altLang="en-US" dirty="0" smtClean="0"/>
              <a:t>）</a:t>
            </a:r>
            <a:endParaRPr lang="en-US" altLang="zh-TW" dirty="0" smtClean="0"/>
          </a:p>
          <a:p>
            <a:r>
              <a:rPr lang="zh-TW" altLang="en-US" dirty="0"/>
              <a:t>為什麼頂尖的外匯操作員願意幫別人賺錢</a:t>
            </a:r>
            <a:r>
              <a:rPr lang="zh-TW" altLang="en-US" dirty="0" smtClean="0"/>
              <a:t>？</a:t>
            </a:r>
            <a:endParaRPr lang="zh-TW" altLang="en-US" dirty="0"/>
          </a:p>
          <a:p>
            <a:pPr lvl="1"/>
            <a:r>
              <a:rPr lang="zh-TW" altLang="en-US" dirty="0" smtClean="0"/>
              <a:t>被</a:t>
            </a:r>
            <a:r>
              <a:rPr lang="en-US" altLang="zh-TW" dirty="0"/>
              <a:t>COPY</a:t>
            </a:r>
            <a:r>
              <a:rPr lang="zh-TW" altLang="en-US" dirty="0"/>
              <a:t>的用戶如果投資成功，將會得到雙份的回報：一份是自己的交易，另一部分則是來自</a:t>
            </a:r>
            <a:r>
              <a:rPr lang="en-US" altLang="zh-TW" dirty="0"/>
              <a:t>COPY</a:t>
            </a:r>
            <a:r>
              <a:rPr lang="zh-TW" altLang="en-US" dirty="0"/>
              <a:t>者的利潤</a:t>
            </a:r>
            <a:r>
              <a:rPr lang="zh-TW" altLang="en-US" dirty="0" smtClean="0"/>
              <a:t>分成</a:t>
            </a:r>
            <a:endParaRPr lang="en-US" altLang="zh-TW" dirty="0" smtClean="0"/>
          </a:p>
          <a:p>
            <a:pPr lvl="1"/>
            <a:r>
              <a:rPr lang="en-US" altLang="zh-TW" dirty="0" err="1"/>
              <a:t>eToro</a:t>
            </a:r>
            <a:r>
              <a:rPr lang="zh-TW" altLang="en-US" dirty="0"/>
              <a:t>的數據統計</a:t>
            </a:r>
            <a:r>
              <a:rPr lang="zh-TW" altLang="en-US" dirty="0" smtClean="0"/>
              <a:t>，</a:t>
            </a:r>
            <a:r>
              <a:rPr lang="en-US" altLang="zh-TW" dirty="0" smtClean="0"/>
              <a:t>COPY</a:t>
            </a:r>
            <a:r>
              <a:rPr lang="zh-TW" altLang="en-US" dirty="0"/>
              <a:t>者的投資成功比約為</a:t>
            </a:r>
            <a:r>
              <a:rPr lang="en-US" altLang="zh-TW" dirty="0"/>
              <a:t>80</a:t>
            </a:r>
            <a:r>
              <a:rPr lang="en-US" altLang="zh-TW" dirty="0" smtClean="0"/>
              <a:t>%</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28</a:t>
            </a:fld>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圖片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065298" y="4474804"/>
            <a:ext cx="4126702" cy="1857016"/>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523754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群眾投資</a:t>
            </a:r>
            <a:r>
              <a:rPr lang="en-US" altLang="zh-TW" dirty="0" smtClean="0"/>
              <a:t>-</a:t>
            </a:r>
            <a:r>
              <a:rPr lang="zh-TW" altLang="en-US" dirty="0" smtClean="0"/>
              <a:t>社</a:t>
            </a:r>
            <a:r>
              <a:rPr lang="zh-TW" altLang="en-US" dirty="0"/>
              <a:t>群理財模式</a:t>
            </a:r>
            <a:r>
              <a:rPr kumimoji="1" lang="en-US" altLang="zh-TW" dirty="0" smtClean="0"/>
              <a:t>-</a:t>
            </a:r>
            <a:r>
              <a:rPr kumimoji="1" lang="en-US" altLang="zh-TW" dirty="0" err="1" smtClean="0"/>
              <a:t>Crowdcube</a:t>
            </a:r>
            <a:endParaRPr kumimoji="1" lang="zh-TW" altLang="en-US" dirty="0"/>
          </a:p>
        </p:txBody>
      </p:sp>
      <p:sp>
        <p:nvSpPr>
          <p:cNvPr id="78" name="內容版面配置區 77"/>
          <p:cNvSpPr>
            <a:spLocks noGrp="1"/>
          </p:cNvSpPr>
          <p:nvPr>
            <p:ph idx="1"/>
          </p:nvPr>
        </p:nvSpPr>
        <p:spPr>
          <a:xfrm>
            <a:off x="612057" y="1432636"/>
            <a:ext cx="11002297" cy="4702124"/>
          </a:xfrm>
        </p:spPr>
        <p:txBody>
          <a:bodyPr>
            <a:normAutofit/>
          </a:bodyPr>
          <a:lstStyle/>
          <a:p>
            <a:r>
              <a:rPr lang="zh-TW" altLang="en-US" dirty="0" smtClean="0"/>
              <a:t>公司</a:t>
            </a:r>
            <a:r>
              <a:rPr lang="zh-TW" altLang="en-US" dirty="0"/>
              <a:t>成立於</a:t>
            </a:r>
            <a:r>
              <a:rPr lang="en-US" altLang="zh-TW" dirty="0"/>
              <a:t>2011</a:t>
            </a:r>
            <a:r>
              <a:rPr lang="zh-TW" altLang="en-US" dirty="0"/>
              <a:t>年，是目前英國最大的股權眾籌平台，曾被評為</a:t>
            </a:r>
            <a:r>
              <a:rPr lang="en-US" altLang="zh-TW" dirty="0"/>
              <a:t>2013</a:t>
            </a:r>
            <a:r>
              <a:rPr lang="zh-TW" altLang="en-US" dirty="0"/>
              <a:t>年歐洲最火的金融科技</a:t>
            </a:r>
            <a:r>
              <a:rPr lang="en-US" altLang="zh-TW" dirty="0"/>
              <a:t>(</a:t>
            </a:r>
            <a:r>
              <a:rPr lang="en-US" altLang="zh-TW" dirty="0" err="1"/>
              <a:t>FinTech</a:t>
            </a:r>
            <a:r>
              <a:rPr lang="en-US" altLang="zh-TW" dirty="0"/>
              <a:t>)</a:t>
            </a:r>
            <a:r>
              <a:rPr lang="zh-TW" altLang="en-US" dirty="0" smtClean="0"/>
              <a:t>公司</a:t>
            </a:r>
            <a:endParaRPr lang="en-US" altLang="zh-TW" dirty="0" smtClean="0"/>
          </a:p>
          <a:p>
            <a:r>
              <a:rPr lang="zh-TW" altLang="en-US" dirty="0" smtClean="0"/>
              <a:t>投資者</a:t>
            </a:r>
            <a:r>
              <a:rPr lang="zh-TW" altLang="en-US" dirty="0"/>
              <a:t>出資金額</a:t>
            </a:r>
            <a:r>
              <a:rPr lang="zh-TW" altLang="en-US" dirty="0" smtClean="0"/>
              <a:t>最少為</a:t>
            </a:r>
            <a:r>
              <a:rPr lang="en-US" altLang="zh-TW" dirty="0" smtClean="0"/>
              <a:t>10</a:t>
            </a:r>
            <a:r>
              <a:rPr lang="zh-TW" altLang="en-US" dirty="0" smtClean="0"/>
              <a:t>英鎊</a:t>
            </a:r>
            <a:r>
              <a:rPr lang="zh-TW" altLang="en-US" dirty="0"/>
              <a:t>，</a:t>
            </a:r>
            <a:r>
              <a:rPr lang="zh-TW" altLang="en-US" dirty="0" smtClean="0"/>
              <a:t>低</a:t>
            </a:r>
            <a:r>
              <a:rPr lang="zh-TW" altLang="en-US" dirty="0"/>
              <a:t>門檻的投資金額</a:t>
            </a:r>
            <a:r>
              <a:rPr lang="zh-TW" altLang="en-US" dirty="0" smtClean="0"/>
              <a:t>能夠廣泛</a:t>
            </a:r>
            <a:r>
              <a:rPr lang="zh-TW" altLang="en-US" dirty="0"/>
              <a:t>募集大眾</a:t>
            </a:r>
            <a:r>
              <a:rPr lang="zh-TW" altLang="en-US" dirty="0" smtClean="0"/>
              <a:t>資金</a:t>
            </a:r>
            <a:endParaRPr lang="en-US" altLang="zh-TW" dirty="0" smtClean="0"/>
          </a:p>
          <a:p>
            <a:r>
              <a:rPr lang="zh-TW" altLang="en-US" dirty="0" smtClean="0"/>
              <a:t>如果</a:t>
            </a:r>
            <a:r>
              <a:rPr lang="zh-TW" altLang="en-US" dirty="0"/>
              <a:t>目標金額為</a:t>
            </a:r>
            <a:r>
              <a:rPr lang="en-US" altLang="zh-TW" dirty="0"/>
              <a:t>1</a:t>
            </a:r>
            <a:r>
              <a:rPr lang="zh-TW" altLang="en-US" dirty="0"/>
              <a:t>萬英鎊，股權占比</a:t>
            </a:r>
            <a:r>
              <a:rPr lang="en-US" altLang="zh-TW" dirty="0"/>
              <a:t>10%</a:t>
            </a:r>
            <a:r>
              <a:rPr lang="zh-TW" altLang="en-US" dirty="0"/>
              <a:t>，則投資</a:t>
            </a:r>
            <a:r>
              <a:rPr lang="en-US" altLang="zh-TW" dirty="0"/>
              <a:t>1000</a:t>
            </a:r>
            <a:r>
              <a:rPr lang="zh-TW" altLang="en-US" dirty="0"/>
              <a:t>英鎊就擁有該公司</a:t>
            </a:r>
            <a:r>
              <a:rPr lang="en-US" altLang="zh-TW" dirty="0"/>
              <a:t>1%</a:t>
            </a:r>
            <a:r>
              <a:rPr lang="zh-TW" altLang="en-US" dirty="0" smtClean="0"/>
              <a:t>股權</a:t>
            </a:r>
            <a:endParaRPr lang="en-US" altLang="zh-TW" dirty="0" smtClean="0"/>
          </a:p>
          <a:p>
            <a:r>
              <a:rPr lang="zh-TW" altLang="en-US" dirty="0"/>
              <a:t>特別設置了問答環節，有利於雙方直接溝通，此外，投資者和公司可以通過</a:t>
            </a:r>
            <a:r>
              <a:rPr lang="en-US" altLang="zh-TW" dirty="0"/>
              <a:t>Facebook</a:t>
            </a:r>
            <a:r>
              <a:rPr lang="zh-TW" altLang="en-US" dirty="0"/>
              <a:t>、</a:t>
            </a:r>
            <a:r>
              <a:rPr lang="en-US" altLang="zh-TW" dirty="0"/>
              <a:t>Twitter</a:t>
            </a:r>
            <a:r>
              <a:rPr lang="zh-TW" altLang="en-US" dirty="0"/>
              <a:t>、</a:t>
            </a:r>
            <a:r>
              <a:rPr lang="en-US" altLang="zh-TW" dirty="0" err="1"/>
              <a:t>Linkedin</a:t>
            </a:r>
            <a:r>
              <a:rPr lang="zh-TW" altLang="en-US" dirty="0"/>
              <a:t>進行交流</a:t>
            </a:r>
            <a:endParaRPr lang="en-US" altLang="zh-TW" dirty="0"/>
          </a:p>
          <a:p>
            <a:endParaRPr lang="en-US" altLang="zh-TW" dirty="0" smtClean="0"/>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29</a:t>
            </a:fld>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圖片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605946" y="4747585"/>
            <a:ext cx="5008408" cy="1551739"/>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7300246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1" lang="zh-TW" altLang="en-US" smtClean="0"/>
              <a:t>互聯網理財</a:t>
            </a:r>
            <a:endParaRPr kumimoji="1" lang="zh-TW" altLang="en-US" dirty="0"/>
          </a:p>
        </p:txBody>
      </p:sp>
      <p:pic>
        <p:nvPicPr>
          <p:cNvPr id="4" name="z3DcFFHGDD0"/>
          <p:cNvPicPr>
            <a:picLocks noGrp="1" noRot="1" noChangeAspect="1"/>
          </p:cNvPicPr>
          <p:nvPr>
            <p:ph idx="1"/>
            <a:videoFile r:link="rId1"/>
          </p:nvPr>
        </p:nvPicPr>
        <p:blipFill>
          <a:blip r:embed="rId4"/>
          <a:stretch>
            <a:fillRect/>
          </a:stretch>
        </p:blipFill>
        <p:spPr>
          <a:xfrm>
            <a:off x="1207314" y="1460196"/>
            <a:ext cx="8400920" cy="4725908"/>
          </a:xfrm>
          <a:prstGeom prst="rect">
            <a:avLst/>
          </a:prstGeom>
        </p:spPr>
      </p:pic>
      <p:sp>
        <p:nvSpPr>
          <p:cNvPr id="6" name="投影片編號版面配置區 5"/>
          <p:cNvSpPr>
            <a:spLocks noGrp="1"/>
          </p:cNvSpPr>
          <p:nvPr>
            <p:ph type="sldNum" sz="quarter" idx="12"/>
          </p:nvPr>
        </p:nvSpPr>
        <p:spPr/>
        <p:txBody>
          <a:bodyPr/>
          <a:lstStyle/>
          <a:p>
            <a:fld id="{B7A223AD-9DE0-49EC-B40D-C8FE98D1D69B}" type="slidenum">
              <a:rPr lang="zh-TW" altLang="en-US" smtClean="0"/>
              <a:t>3</a:t>
            </a:fld>
            <a:endParaRPr lang="zh-TW" altLang="en-US"/>
          </a:p>
        </p:txBody>
      </p:sp>
      <p:sp>
        <p:nvSpPr>
          <p:cNvPr id="5" name="文字方塊 4"/>
          <p:cNvSpPr txBox="1"/>
          <p:nvPr/>
        </p:nvSpPr>
        <p:spPr>
          <a:xfrm>
            <a:off x="6891689" y="6237907"/>
            <a:ext cx="5168766" cy="369332"/>
          </a:xfrm>
          <a:prstGeom prst="rect">
            <a:avLst/>
          </a:prstGeom>
          <a:noFill/>
        </p:spPr>
        <p:txBody>
          <a:bodyPr wrap="square" rtlCol="0">
            <a:spAutoFit/>
          </a:bodyPr>
          <a:lstStyle/>
          <a:p>
            <a:r>
              <a:rPr lang="en-US" altLang="zh-TW" dirty="0"/>
              <a:t>https://www.youtube.com/watch?v=z3DcFFHGDD0</a:t>
            </a:r>
            <a:endParaRPr lang="zh-TW" altLang="en-US" dirty="0"/>
          </a:p>
        </p:txBody>
      </p:sp>
      <p:graphicFrame>
        <p:nvGraphicFramePr>
          <p:cNvPr id="23"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3714698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en-US" altLang="zh-TW" dirty="0" smtClean="0"/>
              <a:t>P2P</a:t>
            </a:r>
            <a:r>
              <a:rPr lang="zh-TW" altLang="en-US" dirty="0"/>
              <a:t>小額信貸模式</a:t>
            </a:r>
            <a:r>
              <a:rPr kumimoji="1" lang="en-US" altLang="zh-TW" dirty="0" smtClean="0"/>
              <a:t>-</a:t>
            </a:r>
            <a:r>
              <a:rPr kumimoji="1" lang="en-US" altLang="zh-TW" dirty="0"/>
              <a:t>Lending club</a:t>
            </a:r>
            <a:endParaRPr kumimoji="1" lang="zh-TW" altLang="en-US" dirty="0"/>
          </a:p>
        </p:txBody>
      </p:sp>
      <p:sp>
        <p:nvSpPr>
          <p:cNvPr id="78" name="內容版面配置區 77"/>
          <p:cNvSpPr>
            <a:spLocks noGrp="1"/>
          </p:cNvSpPr>
          <p:nvPr>
            <p:ph idx="1"/>
          </p:nvPr>
        </p:nvSpPr>
        <p:spPr/>
        <p:txBody>
          <a:bodyPr>
            <a:normAutofit/>
          </a:bodyPr>
          <a:lstStyle/>
          <a:p>
            <a:r>
              <a:rPr lang="en-US" altLang="zh-TW" dirty="0"/>
              <a:t>Lending club </a:t>
            </a:r>
            <a:r>
              <a:rPr lang="zh-TW" altLang="en-US" dirty="0"/>
              <a:t>運作方式</a:t>
            </a:r>
            <a:endParaRPr lang="en-US" altLang="zh-TW" dirty="0"/>
          </a:p>
          <a:p>
            <a:pPr marL="914400" lvl="1" indent="-457200">
              <a:buFont typeface="+mj-lt"/>
              <a:buAutoNum type="arabicPeriod"/>
            </a:pPr>
            <a:r>
              <a:rPr lang="zh-TW" altLang="en-US" dirty="0"/>
              <a:t>公司提供線上平台作為交易服務媒介</a:t>
            </a:r>
            <a:endParaRPr lang="en-US" altLang="zh-TW" dirty="0"/>
          </a:p>
          <a:p>
            <a:pPr marL="914400" lvl="1" indent="-457200">
              <a:buFont typeface="+mj-lt"/>
              <a:buAutoNum type="arabicPeriod"/>
            </a:pPr>
            <a:r>
              <a:rPr lang="zh-TW" altLang="en-US" dirty="0" smtClean="0"/>
              <a:t>借款者經</a:t>
            </a:r>
            <a:r>
              <a:rPr lang="zh-TW" altLang="en-US" dirty="0"/>
              <a:t>資格審核提出借貸要求並提供借貸目的等相關資訊</a:t>
            </a:r>
            <a:endParaRPr lang="en-US" altLang="zh-TW" dirty="0"/>
          </a:p>
          <a:p>
            <a:pPr marL="914400" lvl="1" indent="-457200">
              <a:buFont typeface="+mj-lt"/>
              <a:buAutoNum type="arabicPeriod"/>
            </a:pPr>
            <a:r>
              <a:rPr lang="zh-TW" altLang="en-US" dirty="0"/>
              <a:t>依照債務人的信用評等及借款總額計算出每期應償還之利息及本金</a:t>
            </a:r>
            <a:endParaRPr lang="en-US" altLang="zh-TW" dirty="0"/>
          </a:p>
          <a:p>
            <a:pPr marL="914400" lvl="1" indent="-457200">
              <a:buFont typeface="+mj-lt"/>
              <a:buAutoNum type="arabicPeriod"/>
            </a:pPr>
            <a:r>
              <a:rPr lang="zh-TW" altLang="en-US" dirty="0"/>
              <a:t>公司將債務總額分割為小金額債券供眾多投資人參酌債務人資訊選購投入資金以俾日後收取定期還款之本金與利息</a:t>
            </a:r>
            <a:endParaRPr lang="en-US" altLang="zh-TW" dirty="0"/>
          </a:p>
          <a:p>
            <a:pPr marL="914400" lvl="1" indent="-457200">
              <a:buFont typeface="+mj-lt"/>
              <a:buAutoNum type="arabicPeriod"/>
            </a:pPr>
            <a:r>
              <a:rPr lang="zh-TW" altLang="en-US" dirty="0"/>
              <a:t>仲介之服務費抽成為公司收入來源</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30</a:t>
            </a:fld>
            <a:endParaRPr lang="zh-TW" altLang="en-US"/>
          </a:p>
        </p:txBody>
      </p:sp>
      <p:pic>
        <p:nvPicPr>
          <p:cNvPr id="4" name="圖片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566053" y="5225234"/>
            <a:ext cx="5048301" cy="951729"/>
          </a:xfrm>
          <a:prstGeom prst="rect">
            <a:avLst/>
          </a:prstGeom>
        </p:spPr>
      </p:pic>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84862306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a:t>
            </a:r>
            <a:r>
              <a:rPr kumimoji="1" lang="zh-TW" altLang="en-US" dirty="0" smtClean="0"/>
              <a:t>的挑戰</a:t>
            </a:r>
            <a:endParaRPr kumimoji="1" lang="zh-TW" altLang="en-US" dirty="0"/>
          </a:p>
        </p:txBody>
      </p:sp>
      <p:sp>
        <p:nvSpPr>
          <p:cNvPr id="78" name="內容版面配置區 77"/>
          <p:cNvSpPr>
            <a:spLocks noGrp="1"/>
          </p:cNvSpPr>
          <p:nvPr>
            <p:ph idx="1"/>
          </p:nvPr>
        </p:nvSpPr>
        <p:spPr/>
        <p:txBody>
          <a:bodyPr>
            <a:normAutofit/>
          </a:bodyPr>
          <a:lstStyle/>
          <a:p>
            <a:r>
              <a:rPr lang="zh-TW" altLang="en-US" dirty="0">
                <a:latin typeface="標楷體" charset="0"/>
              </a:rPr>
              <a:t>各大網路公司漸漸提供理財服務，使得客戶逐漸流失</a:t>
            </a:r>
            <a:endParaRPr lang="en-US" altLang="zh-TW" dirty="0">
              <a:latin typeface="標楷體" charset="0"/>
            </a:endParaRPr>
          </a:p>
          <a:p>
            <a:r>
              <a:rPr lang="zh-TW" altLang="en-US" dirty="0">
                <a:latin typeface="標楷體" charset="0"/>
              </a:rPr>
              <a:t>傳統理財收益率不及互聯網理財的收益率</a:t>
            </a:r>
            <a:endParaRPr lang="en-US" altLang="zh-TW" dirty="0">
              <a:latin typeface="標楷體" charset="0"/>
            </a:endParaRPr>
          </a:p>
          <a:p>
            <a:r>
              <a:rPr lang="zh-TW" altLang="en-US" dirty="0">
                <a:latin typeface="標楷體" charset="0"/>
              </a:rPr>
              <a:t>資訊不夠透明，客戶無法有效了解理財方案</a:t>
            </a:r>
            <a:endParaRPr lang="en-US" altLang="zh-TW" dirty="0">
              <a:latin typeface="標楷體" charset="0"/>
            </a:endParaRPr>
          </a:p>
          <a:p>
            <a:r>
              <a:rPr lang="zh-TW" altLang="en-US" dirty="0">
                <a:latin typeface="標楷體" charset="0"/>
              </a:rPr>
              <a:t>投資產品過於標準化，客戶較難根據喜好個別調整</a:t>
            </a:r>
            <a:endParaRPr lang="en-US" altLang="zh-TW" dirty="0">
              <a:latin typeface="標楷體" charset="0"/>
            </a:endParaRP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31</a:t>
            </a:fld>
            <a:endParaRPr lang="zh-TW" altLang="en-US"/>
          </a:p>
        </p:txBody>
      </p:sp>
      <p:pic>
        <p:nvPicPr>
          <p:cNvPr id="4" name="圖片 3"/>
          <p:cNvPicPr>
            <a:picLocks noChangeAspect="1"/>
          </p:cNvPicPr>
          <p:nvPr/>
        </p:nvPicPr>
        <p:blipFill rotWithShape="1">
          <a:blip r:embed="rId3">
            <a:extLst>
              <a:ext uri="{28A0092B-C50C-407E-A947-70E740481C1C}">
                <a14:useLocalDpi xmlns:a14="http://schemas.microsoft.com/office/drawing/2010/main" val="0"/>
              </a:ext>
            </a:extLst>
          </a:blip>
          <a:srcRect b="7237"/>
          <a:stretch/>
        </p:blipFill>
        <p:spPr>
          <a:xfrm>
            <a:off x="7906804" y="3416057"/>
            <a:ext cx="3810000" cy="2915763"/>
          </a:xfrm>
          <a:prstGeom prst="rect">
            <a:avLst/>
          </a:prstGeom>
        </p:spPr>
      </p:pic>
      <p:graphicFrame>
        <p:nvGraphicFramePr>
          <p:cNvPr id="19"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40281098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傳統理財公司的策略</a:t>
            </a:r>
          </a:p>
        </p:txBody>
      </p:sp>
      <p:sp>
        <p:nvSpPr>
          <p:cNvPr id="78" name="內容版面配置區 77"/>
          <p:cNvSpPr>
            <a:spLocks noGrp="1"/>
          </p:cNvSpPr>
          <p:nvPr>
            <p:ph idx="1"/>
          </p:nvPr>
        </p:nvSpPr>
        <p:spPr/>
        <p:txBody>
          <a:bodyPr>
            <a:normAutofit/>
          </a:bodyPr>
          <a:lstStyle/>
          <a:p>
            <a:pPr marL="514350" indent="-514350">
              <a:buFont typeface="+mj-lt"/>
              <a:buAutoNum type="arabicPeriod"/>
            </a:pPr>
            <a:r>
              <a:rPr lang="zh-TW" altLang="en-US" dirty="0"/>
              <a:t>與網路大商合作</a:t>
            </a:r>
            <a:endParaRPr lang="en-US" altLang="zh-TW" dirty="0"/>
          </a:p>
          <a:p>
            <a:pPr lvl="1"/>
            <a:r>
              <a:rPr lang="zh-TW" altLang="en-US" dirty="0"/>
              <a:t>負責支援知名平台，擔任專業理財公司</a:t>
            </a:r>
            <a:endParaRPr lang="en-US" altLang="zh-TW" dirty="0"/>
          </a:p>
          <a:p>
            <a:pPr marL="514350" indent="-514350">
              <a:buFont typeface="+mj-lt"/>
              <a:buAutoNum type="arabicPeriod"/>
            </a:pPr>
            <a:r>
              <a:rPr lang="zh-TW" altLang="en-US" dirty="0"/>
              <a:t>建立線上理財</a:t>
            </a:r>
            <a:endParaRPr lang="en-US" altLang="zh-TW" dirty="0"/>
          </a:p>
          <a:p>
            <a:pPr lvl="1"/>
            <a:r>
              <a:rPr lang="zh-TW" altLang="en-US" dirty="0"/>
              <a:t>不讓新興平台獨得大餅，建立自己的線上平台</a:t>
            </a:r>
            <a:endParaRPr lang="en-US" altLang="zh-TW" dirty="0"/>
          </a:p>
          <a:p>
            <a:pPr lvl="1"/>
            <a:r>
              <a:rPr lang="zh-TW" altLang="en-US" dirty="0"/>
              <a:t>透過平台有效提升與客戶的互動</a:t>
            </a:r>
            <a:endParaRPr lang="en-US" altLang="zh-TW" dirty="0"/>
          </a:p>
          <a:p>
            <a:pPr marL="514350" indent="-514350">
              <a:buFont typeface="+mj-lt"/>
              <a:buAutoNum type="arabicPeriod"/>
            </a:pPr>
            <a:r>
              <a:rPr lang="zh-TW" altLang="en-US" dirty="0"/>
              <a:t>提升專業度</a:t>
            </a:r>
            <a:endParaRPr lang="en-US" altLang="zh-TW" dirty="0"/>
          </a:p>
          <a:p>
            <a:pPr lvl="1"/>
            <a:r>
              <a:rPr lang="zh-TW" altLang="en-US" dirty="0"/>
              <a:t>提升金融理財專業度，加強獲利吸引顧客</a:t>
            </a:r>
          </a:p>
        </p:txBody>
      </p:sp>
      <p:sp>
        <p:nvSpPr>
          <p:cNvPr id="6" name="投影片編號版面配置區 5"/>
          <p:cNvSpPr>
            <a:spLocks noGrp="1"/>
          </p:cNvSpPr>
          <p:nvPr>
            <p:ph type="sldNum" sz="quarter" idx="12"/>
          </p:nvPr>
        </p:nvSpPr>
        <p:spPr/>
        <p:txBody>
          <a:bodyPr/>
          <a:lstStyle/>
          <a:p>
            <a:fld id="{B7A223AD-9DE0-49EC-B40D-C8FE98D1D69B}" type="slidenum">
              <a:rPr lang="zh-TW" altLang="en-US" smtClean="0"/>
              <a:t>32</a:t>
            </a:fld>
            <a:endParaRPr lang="zh-TW" altLang="en-US"/>
          </a:p>
        </p:txBody>
      </p:sp>
      <p:graphicFrame>
        <p:nvGraphicFramePr>
          <p:cNvPr id="20" name="資料庫圖表 19"/>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圖片 6"/>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7475071" y="3493993"/>
            <a:ext cx="4139283" cy="2772663"/>
          </a:xfrm>
          <a:prstGeom prst="rect">
            <a:avLst/>
          </a:prstGeom>
        </p:spPr>
      </p:pic>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1759607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互聯網理財的風險</a:t>
            </a:r>
          </a:p>
        </p:txBody>
      </p:sp>
      <p:sp>
        <p:nvSpPr>
          <p:cNvPr id="78" name="內容版面配置區 77"/>
          <p:cNvSpPr>
            <a:spLocks noGrp="1"/>
          </p:cNvSpPr>
          <p:nvPr>
            <p:ph idx="1"/>
          </p:nvPr>
        </p:nvSpPr>
        <p:spPr/>
        <p:txBody>
          <a:bodyPr>
            <a:normAutofit fontScale="92500" lnSpcReduction="10000"/>
          </a:bodyPr>
          <a:lstStyle/>
          <a:p>
            <a:pPr marL="514350" indent="-514350">
              <a:buFont typeface="+mj-lt"/>
              <a:buAutoNum type="arabicPeriod"/>
            </a:pPr>
            <a:r>
              <a:rPr lang="zh-TW" altLang="en-US" sz="2800" dirty="0"/>
              <a:t>安全與技術風險</a:t>
            </a:r>
          </a:p>
          <a:p>
            <a:pPr lvl="1"/>
            <a:r>
              <a:rPr lang="zh-TW" altLang="en-US" sz="2600" dirty="0"/>
              <a:t>電腦病毒或是技術不成熟，都會導致網路交易過程中斷或速度降低的可能性</a:t>
            </a:r>
          </a:p>
          <a:p>
            <a:pPr marL="514350" indent="-514350">
              <a:buFont typeface="+mj-lt"/>
              <a:buAutoNum type="arabicPeriod"/>
            </a:pPr>
            <a:r>
              <a:rPr lang="zh-TW" altLang="en-US" sz="2800" dirty="0"/>
              <a:t>信用風險</a:t>
            </a:r>
          </a:p>
          <a:p>
            <a:pPr lvl="1"/>
            <a:r>
              <a:rPr lang="zh-TW" altLang="en-US" sz="2600" dirty="0"/>
              <a:t>泛指網路金融交易者在合約到期日不完全履行其義務的風險</a:t>
            </a:r>
            <a:endParaRPr lang="en-US" altLang="zh-TW" sz="2600" dirty="0"/>
          </a:p>
          <a:p>
            <a:pPr lvl="1"/>
            <a:r>
              <a:rPr lang="zh-TW" altLang="en-US" sz="2600" dirty="0"/>
              <a:t>阿里信用貸款提供個人或小型企業借貸，承擔客戶還不起貸款的風險</a:t>
            </a:r>
          </a:p>
          <a:p>
            <a:pPr marL="514350" indent="-514350">
              <a:buFont typeface="+mj-lt"/>
              <a:buAutoNum type="arabicPeriod"/>
            </a:pPr>
            <a:r>
              <a:rPr lang="zh-TW" altLang="en-US" sz="2800" dirty="0"/>
              <a:t>流動性風險</a:t>
            </a:r>
          </a:p>
          <a:p>
            <a:pPr lvl="1"/>
            <a:r>
              <a:rPr lang="zh-TW" altLang="en-US" sz="2600" dirty="0"/>
              <a:t>指網路金融機構沒有足夠的資金滿足客戶兌現電子貨幣的風險</a:t>
            </a:r>
            <a:endParaRPr lang="en-US" altLang="zh-TW" sz="2600" dirty="0"/>
          </a:p>
          <a:p>
            <a:pPr lvl="1"/>
            <a:r>
              <a:rPr lang="zh-TW" altLang="en-US" sz="2600" dirty="0"/>
              <a:t>當交易者想將大量的電子貨幣兌換成實際貨幣時，若發行者實際貨幣儲備不足，就會引發流動性危機，交易者的電子貨幣也會無法兌換成現金</a:t>
            </a:r>
            <a:endParaRPr lang="zh-TW" altLang="en-US" dirty="0"/>
          </a:p>
          <a:p>
            <a:pPr marL="514350" indent="-514350">
              <a:buFont typeface="+mj-lt"/>
              <a:buAutoNum type="arabicPeriod"/>
            </a:pPr>
            <a:r>
              <a:rPr lang="zh-TW" altLang="en-US" sz="2800" dirty="0"/>
              <a:t>法律風險</a:t>
            </a:r>
          </a:p>
          <a:p>
            <a:pPr lvl="1"/>
            <a:r>
              <a:rPr lang="zh-TW" altLang="en-US" sz="2600" dirty="0"/>
              <a:t>網路金融發展快速，針對網路金融的立法相對落後，而導致其交易風險</a:t>
            </a:r>
            <a:endParaRPr lang="zh-TW" altLang="en-US" sz="3000"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33</a:t>
            </a:fld>
            <a:endParaRPr lang="zh-TW" altLang="en-US"/>
          </a:p>
        </p:txBody>
      </p:sp>
      <p:graphicFrame>
        <p:nvGraphicFramePr>
          <p:cNvPr id="19"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38640946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互聯網理財發展趨勢</a:t>
            </a:r>
          </a:p>
        </p:txBody>
      </p:sp>
      <p:sp>
        <p:nvSpPr>
          <p:cNvPr id="78" name="內容版面配置區 77"/>
          <p:cNvSpPr>
            <a:spLocks noGrp="1"/>
          </p:cNvSpPr>
          <p:nvPr>
            <p:ph idx="1"/>
          </p:nvPr>
        </p:nvSpPr>
        <p:spPr>
          <a:xfrm>
            <a:off x="612057" y="1474838"/>
            <a:ext cx="11002297" cy="4666080"/>
          </a:xfrm>
        </p:spPr>
        <p:txBody>
          <a:bodyPr>
            <a:normAutofit/>
          </a:bodyPr>
          <a:lstStyle/>
          <a:p>
            <a:r>
              <a:rPr lang="zh-TW" altLang="en-US" dirty="0"/>
              <a:t>金融業務將成電商企業「標配」</a:t>
            </a:r>
            <a:endParaRPr lang="en-US" altLang="zh-TW" dirty="0"/>
          </a:p>
          <a:p>
            <a:pPr lvl="1"/>
            <a:r>
              <a:rPr lang="zh-TW" altLang="en-US" dirty="0"/>
              <a:t>網路金融已變成電商企業標準配備</a:t>
            </a:r>
            <a:endParaRPr lang="en-US" altLang="zh-TW" dirty="0"/>
          </a:p>
          <a:p>
            <a:pPr lvl="1"/>
            <a:r>
              <a:rPr lang="zh-TW" altLang="en-US" dirty="0"/>
              <a:t>網路正用高效率、低成本以及傳播性，凸顯其「長尾效應」</a:t>
            </a:r>
            <a:endParaRPr lang="en-US" altLang="zh-TW" dirty="0"/>
          </a:p>
          <a:p>
            <a:pPr lvl="1"/>
            <a:r>
              <a:rPr lang="zh-TW" altLang="en-US" dirty="0"/>
              <a:t>大數據時代的來臨，使得傳統金融業加速轉型</a:t>
            </a:r>
            <a:endParaRPr lang="en-US" altLang="zh-TW" dirty="0"/>
          </a:p>
          <a:p>
            <a:r>
              <a:rPr lang="zh-TW" altLang="en-US" dirty="0" smtClean="0"/>
              <a:t>互聯網理財</a:t>
            </a:r>
            <a:r>
              <a:rPr lang="zh-TW" altLang="en-US" dirty="0"/>
              <a:t>將開啟</a:t>
            </a:r>
            <a:r>
              <a:rPr lang="en-US" altLang="zh-TW" dirty="0"/>
              <a:t>2.0</a:t>
            </a:r>
            <a:r>
              <a:rPr lang="zh-TW" altLang="en-US" dirty="0"/>
              <a:t>時代</a:t>
            </a:r>
            <a:endParaRPr lang="en-US" altLang="zh-TW" dirty="0"/>
          </a:p>
          <a:p>
            <a:pPr lvl="1"/>
            <a:r>
              <a:rPr lang="zh-TW" altLang="en-US" dirty="0"/>
              <a:t>網路理財產品的同質化使得追求利益的用戶離開</a:t>
            </a:r>
            <a:endParaRPr lang="en-US" altLang="zh-TW" dirty="0"/>
          </a:p>
          <a:p>
            <a:pPr lvl="1"/>
            <a:r>
              <a:rPr lang="zh-TW" altLang="en-US" dirty="0"/>
              <a:t>不僅是貨幣基金範疇，將進一步接觸保險理財、</a:t>
            </a:r>
            <a:r>
              <a:rPr lang="en-US" altLang="zh-TW" dirty="0"/>
              <a:t>P2P</a:t>
            </a:r>
            <a:r>
              <a:rPr lang="zh-TW" altLang="en-US" dirty="0"/>
              <a:t>、群眾募資等領域</a:t>
            </a:r>
            <a:endParaRPr lang="en-US" altLang="zh-TW" dirty="0"/>
          </a:p>
          <a:p>
            <a:pPr lvl="1"/>
            <a:r>
              <a:rPr lang="zh-TW" altLang="en-US" dirty="0"/>
              <a:t>更加契合用戶需求、個人化量身打造理財方向</a:t>
            </a:r>
            <a:endParaRPr lang="en-US" altLang="zh-TW" dirty="0"/>
          </a:p>
          <a:p>
            <a:pPr lvl="1"/>
            <a:r>
              <a:rPr lang="zh-TW" altLang="en-US" dirty="0"/>
              <a:t>從低風險產品向較高風險產品轉移</a:t>
            </a:r>
            <a:endParaRPr lang="en-US" altLang="zh-TW" dirty="0"/>
          </a:p>
          <a:p>
            <a:pPr lvl="1"/>
            <a:endParaRPr lang="zh-TW" altLang="en-US" dirty="0"/>
          </a:p>
        </p:txBody>
      </p:sp>
      <p:sp>
        <p:nvSpPr>
          <p:cNvPr id="4" name="投影片編號版面配置區 3"/>
          <p:cNvSpPr>
            <a:spLocks noGrp="1"/>
          </p:cNvSpPr>
          <p:nvPr>
            <p:ph type="sldNum" sz="quarter" idx="12"/>
          </p:nvPr>
        </p:nvSpPr>
        <p:spPr/>
        <p:txBody>
          <a:bodyPr/>
          <a:lstStyle/>
          <a:p>
            <a:fld id="{B7A223AD-9DE0-49EC-B40D-C8FE98D1D69B}" type="slidenum">
              <a:rPr lang="zh-TW" altLang="en-US" smtClean="0"/>
              <a:t>34</a:t>
            </a:fld>
            <a:endParaRPr lang="zh-TW" altLang="en-US"/>
          </a:p>
        </p:txBody>
      </p:sp>
      <p:graphicFrame>
        <p:nvGraphicFramePr>
          <p:cNvPr id="18" name="資料庫圖表 17"/>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smtClean="0"/>
              <a:t>《 </a:t>
            </a:r>
            <a:r>
              <a:rPr lang="en-US" altLang="zh-TW" smtClean="0"/>
              <a:t>2018</a:t>
            </a:r>
            <a:r>
              <a:rPr lang="zh-TW" altLang="en-US"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0036828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理財</a:t>
            </a:r>
          </a:p>
        </p:txBody>
      </p:sp>
      <p:sp>
        <p:nvSpPr>
          <p:cNvPr id="3" name="內容版面配置區 2"/>
          <p:cNvSpPr>
            <a:spLocks noGrp="1"/>
          </p:cNvSpPr>
          <p:nvPr>
            <p:ph idx="1"/>
          </p:nvPr>
        </p:nvSpPr>
        <p:spPr>
          <a:xfrm>
            <a:off x="640192" y="1432636"/>
            <a:ext cx="11002297" cy="4702124"/>
          </a:xfrm>
        </p:spPr>
        <p:txBody>
          <a:bodyPr>
            <a:normAutofit/>
          </a:bodyPr>
          <a:lstStyle/>
          <a:p>
            <a:r>
              <a:rPr lang="zh-TW" altLang="en-US" dirty="0"/>
              <a:t>理財是指資金的籌措和使用，是一種財務管理技巧，同時又是使</a:t>
            </a:r>
            <a:r>
              <a:rPr lang="zh-TW" altLang="en-US" b="1" dirty="0"/>
              <a:t>投資收益</a:t>
            </a:r>
            <a:r>
              <a:rPr lang="zh-TW" altLang="en-US" dirty="0"/>
              <a:t>達到</a:t>
            </a:r>
            <a:r>
              <a:rPr lang="zh-TW" altLang="en-US" b="1" dirty="0"/>
              <a:t>最大化</a:t>
            </a:r>
            <a:r>
              <a:rPr lang="zh-TW" altLang="en-US" dirty="0"/>
              <a:t>所採取的方法和手段</a:t>
            </a:r>
            <a:endParaRPr lang="en-US" altLang="zh-TW" dirty="0"/>
          </a:p>
          <a:p>
            <a:r>
              <a:rPr lang="zh-TW" altLang="en-US" dirty="0"/>
              <a:t>理財起源於美國，嚴重的經濟危機給人們未來生活帶來巨大的不確定性</a:t>
            </a:r>
            <a:r>
              <a:rPr lang="zh-TW" altLang="en-US" dirty="0" smtClean="0"/>
              <a:t>，理財</a:t>
            </a:r>
            <a:r>
              <a:rPr lang="en-US" altLang="zh-TW" dirty="0" smtClean="0"/>
              <a:t>(</a:t>
            </a:r>
            <a:r>
              <a:rPr lang="zh-TW" altLang="en-US" dirty="0" smtClean="0"/>
              <a:t>保險</a:t>
            </a:r>
            <a:r>
              <a:rPr lang="en-US" altLang="zh-TW" smtClean="0"/>
              <a:t>)</a:t>
            </a:r>
            <a:r>
              <a:rPr lang="zh-TW" altLang="en-US" smtClean="0"/>
              <a:t>公司</a:t>
            </a:r>
            <a:r>
              <a:rPr lang="zh-TW" altLang="en-US" dirty="0"/>
              <a:t>提供的可以滿足各種不同需求甚至為客戶量身定做</a:t>
            </a:r>
            <a:r>
              <a:rPr lang="zh-TW" altLang="en-US" dirty="0" smtClean="0"/>
              <a:t>的理財產品</a:t>
            </a:r>
            <a:r>
              <a:rPr lang="zh-TW" altLang="en-US" dirty="0"/>
              <a:t>逐漸進入人們的視野</a:t>
            </a:r>
            <a:endParaRPr lang="en-US" altLang="zh-TW" dirty="0"/>
          </a:p>
          <a:p>
            <a:r>
              <a:rPr lang="zh-TW" altLang="en-US" dirty="0"/>
              <a:t>理財發展的契機：</a:t>
            </a:r>
            <a:endParaRPr lang="en-US" altLang="zh-TW" dirty="0"/>
          </a:p>
          <a:p>
            <a:pPr lvl="1"/>
            <a:r>
              <a:rPr lang="zh-TW" altLang="en-US" dirty="0"/>
              <a:t>能夠運用的資產增加的同時，投資商品也越來越多</a:t>
            </a:r>
            <a:endParaRPr lang="en-US" altLang="zh-TW" dirty="0"/>
          </a:p>
          <a:p>
            <a:pPr lvl="1"/>
            <a:r>
              <a:rPr lang="zh-TW" altLang="en-US" dirty="0"/>
              <a:t>靠個人的判斷很難做出最佳選擇</a:t>
            </a:r>
            <a:endParaRPr lang="en-US" altLang="zh-TW" dirty="0"/>
          </a:p>
          <a:p>
            <a:pPr lvl="1"/>
            <a:r>
              <a:rPr lang="zh-TW" altLang="en-US" dirty="0"/>
              <a:t>複雜的稅收制度使得選擇商品投資難度增加</a:t>
            </a:r>
            <a:endParaRPr kumimoji="1" lang="zh-TW" altLang="en-US" sz="2800"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4</a:t>
            </a:fld>
            <a:endParaRPr lang="zh-TW" altLang="en-US"/>
          </a:p>
        </p:txBody>
      </p:sp>
      <p:graphicFrame>
        <p:nvGraphicFramePr>
          <p:cNvPr id="44"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18289299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傳統的理財</a:t>
            </a:r>
          </a:p>
        </p:txBody>
      </p:sp>
      <p:sp>
        <p:nvSpPr>
          <p:cNvPr id="3" name="內容版面配置區 2"/>
          <p:cNvSpPr>
            <a:spLocks noGrp="1"/>
          </p:cNvSpPr>
          <p:nvPr>
            <p:ph idx="1"/>
          </p:nvPr>
        </p:nvSpPr>
        <p:spPr/>
        <p:txBody>
          <a:bodyPr>
            <a:normAutofit/>
          </a:bodyPr>
          <a:lstStyle/>
          <a:p>
            <a:r>
              <a:rPr lang="zh-TW" altLang="en-US" sz="2800" dirty="0"/>
              <a:t>在網際網路金融行業出現之前，人們接觸到的理財產品都是傳統投資理財方式，包括股票、儲蓄、保險等等</a:t>
            </a:r>
            <a:endParaRPr lang="en-US" altLang="zh-TW" sz="2800" dirty="0"/>
          </a:p>
          <a:p>
            <a:r>
              <a:rPr lang="zh-TW" altLang="en-US" sz="2800" dirty="0"/>
              <a:t>缺點</a:t>
            </a:r>
            <a:r>
              <a:rPr lang="en-US" altLang="zh-TW" sz="2800" dirty="0"/>
              <a:t>:</a:t>
            </a:r>
          </a:p>
          <a:p>
            <a:pPr lvl="1"/>
            <a:r>
              <a:rPr lang="zh-TW" altLang="en-US" dirty="0"/>
              <a:t>投資門檻高</a:t>
            </a:r>
            <a:endParaRPr lang="en-US" altLang="zh-TW" dirty="0"/>
          </a:p>
          <a:p>
            <a:pPr lvl="1"/>
            <a:r>
              <a:rPr lang="zh-TW" altLang="en-US" dirty="0"/>
              <a:t>透明度低</a:t>
            </a:r>
            <a:endParaRPr lang="en-US" altLang="zh-TW" dirty="0"/>
          </a:p>
          <a:p>
            <a:pPr lvl="1"/>
            <a:r>
              <a:rPr lang="zh-TW" altLang="en-US" dirty="0"/>
              <a:t>流動性差</a:t>
            </a:r>
            <a:endParaRPr lang="en-US" altLang="zh-TW" dirty="0"/>
          </a:p>
          <a:p>
            <a:pPr lvl="1"/>
            <a:r>
              <a:rPr lang="zh-TW" altLang="en-US" dirty="0"/>
              <a:t>收益率低</a:t>
            </a:r>
            <a:endParaRPr lang="en-US" altLang="zh-TW" dirty="0"/>
          </a:p>
          <a:p>
            <a:pPr lvl="1"/>
            <a:r>
              <a:rPr lang="zh-TW" altLang="en-US" dirty="0"/>
              <a:t>具有地域限制</a:t>
            </a:r>
            <a:br>
              <a:rPr lang="zh-TW" altLang="en-US" dirty="0"/>
            </a:br>
            <a:endParaRPr kumimoji="1"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5</a:t>
            </a:fld>
            <a:endParaRPr lang="zh-TW" altLang="en-US"/>
          </a:p>
        </p:txBody>
      </p:sp>
      <p:graphicFrame>
        <p:nvGraphicFramePr>
          <p:cNvPr id="32"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圖片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38092" y="3099420"/>
            <a:ext cx="5598941" cy="2899889"/>
          </a:xfrm>
          <a:prstGeom prst="rect">
            <a:avLst/>
          </a:prstGeom>
        </p:spPr>
      </p:pic>
      <p:sp>
        <p:nvSpPr>
          <p:cNvPr id="9"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573659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a:t>
            </a:r>
          </a:p>
        </p:txBody>
      </p:sp>
      <p:sp>
        <p:nvSpPr>
          <p:cNvPr id="3" name="內容版面配置區 2"/>
          <p:cNvSpPr>
            <a:spLocks noGrp="1"/>
          </p:cNvSpPr>
          <p:nvPr>
            <p:ph idx="1"/>
          </p:nvPr>
        </p:nvSpPr>
        <p:spPr/>
        <p:txBody>
          <a:bodyPr>
            <a:normAutofit/>
          </a:bodyPr>
          <a:lstStyle/>
          <a:p>
            <a:r>
              <a:rPr lang="zh-TW" altLang="en-US" dirty="0"/>
              <a:t>由於網際網路的力量，互聯網理財克服了傳統理財的許多缺點，形成了全民理財時代，互聯網理財不僅在傳統的股票、基金及銀行</a:t>
            </a:r>
            <a:r>
              <a:rPr lang="zh-TW" altLang="en-US" dirty="0" smtClean="0"/>
              <a:t>，進而</a:t>
            </a:r>
            <a:r>
              <a:rPr lang="zh-TW" altLang="en-US" dirty="0"/>
              <a:t>在</a:t>
            </a:r>
            <a:r>
              <a:rPr lang="zh-TW" altLang="en-US" dirty="0" smtClean="0"/>
              <a:t>網</a:t>
            </a:r>
            <a:r>
              <a:rPr lang="zh-TW" altLang="en-US" dirty="0"/>
              <a:t>貸平台與股權眾籌</a:t>
            </a:r>
            <a:endParaRPr lang="en-US" altLang="zh-TW" dirty="0"/>
          </a:p>
          <a:p>
            <a:r>
              <a:rPr lang="zh-TW" altLang="en-US" dirty="0"/>
              <a:t>傳統意義上的互聯網理財是個寬泛概念，網上理財諮詢、股票交易、資產交易等皆可歸入這一領域</a:t>
            </a:r>
            <a:endParaRPr lang="en-US" altLang="zh-TW" dirty="0"/>
          </a:p>
          <a:p>
            <a:r>
              <a:rPr lang="zh-TW" altLang="en-US" dirty="0"/>
              <a:t>隨著</a:t>
            </a:r>
            <a:r>
              <a:rPr lang="en-US" altLang="zh-TW" dirty="0"/>
              <a:t>P2P</a:t>
            </a:r>
            <a:r>
              <a:rPr lang="zh-TW" altLang="en-US" dirty="0"/>
              <a:t>網貸、網上基金銷售（如餘額寶）的興起，這一概念的範圍有所變化</a:t>
            </a:r>
            <a:r>
              <a:rPr lang="zh-TW" altLang="en-US" dirty="0" smtClean="0"/>
              <a:t>，原本純電商平台也能提供自己的理財服務</a:t>
            </a:r>
            <a:r>
              <a:rPr lang="zh-TW" altLang="en-US" dirty="0"/>
              <a:t/>
            </a:r>
            <a:br>
              <a:rPr lang="zh-TW" altLang="en-US" dirty="0"/>
            </a:br>
            <a:endParaRPr kumimoji="1" lang="zh-TW" altLang="en-US" dirty="0"/>
          </a:p>
        </p:txBody>
      </p:sp>
      <p:sp>
        <p:nvSpPr>
          <p:cNvPr id="7" name="投影片編號版面配置區 6"/>
          <p:cNvSpPr>
            <a:spLocks noGrp="1"/>
          </p:cNvSpPr>
          <p:nvPr>
            <p:ph type="sldNum" sz="quarter" idx="12"/>
          </p:nvPr>
        </p:nvSpPr>
        <p:spPr/>
        <p:txBody>
          <a:bodyPr/>
          <a:lstStyle/>
          <a:p>
            <a:fld id="{B7A223AD-9DE0-49EC-B40D-C8FE98D1D69B}" type="slidenum">
              <a:rPr lang="zh-TW" altLang="en-US" smtClean="0"/>
              <a:t>6</a:t>
            </a:fld>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7364226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互聯網理財特徵</a:t>
            </a:r>
          </a:p>
        </p:txBody>
      </p:sp>
      <p:sp>
        <p:nvSpPr>
          <p:cNvPr id="5" name="投影片編號版面配置區 4"/>
          <p:cNvSpPr>
            <a:spLocks noGrp="1"/>
          </p:cNvSpPr>
          <p:nvPr>
            <p:ph type="sldNum" sz="quarter" idx="12"/>
          </p:nvPr>
        </p:nvSpPr>
        <p:spPr/>
        <p:txBody>
          <a:bodyPr/>
          <a:lstStyle/>
          <a:p>
            <a:fld id="{B7A223AD-9DE0-49EC-B40D-C8FE98D1D69B}" type="slidenum">
              <a:rPr lang="zh-TW" altLang="en-US" smtClean="0"/>
              <a:t>7</a:t>
            </a:fld>
            <a:endParaRPr lang="zh-TW" altLang="en-US"/>
          </a:p>
        </p:txBody>
      </p:sp>
      <p:graphicFrame>
        <p:nvGraphicFramePr>
          <p:cNvPr id="3" name="表格 2"/>
          <p:cNvGraphicFramePr>
            <a:graphicFrameLocks noGrp="1"/>
          </p:cNvGraphicFramePr>
          <p:nvPr>
            <p:extLst/>
          </p:nvPr>
        </p:nvGraphicFramePr>
        <p:xfrm>
          <a:off x="1356909" y="1445483"/>
          <a:ext cx="9558226" cy="4668711"/>
        </p:xfrm>
        <a:graphic>
          <a:graphicData uri="http://schemas.openxmlformats.org/drawingml/2006/table">
            <a:tbl>
              <a:tblPr firstRow="1" bandRow="1">
                <a:tableStyleId>{0E3FDE45-AF77-4B5C-9715-49D594BDF05E}</a:tableStyleId>
              </a:tblPr>
              <a:tblGrid>
                <a:gridCol w="1656911">
                  <a:extLst>
                    <a:ext uri="{9D8B030D-6E8A-4147-A177-3AD203B41FA5}">
                      <a16:colId xmlns:a16="http://schemas.microsoft.com/office/drawing/2014/main" val="20000"/>
                    </a:ext>
                  </a:extLst>
                </a:gridCol>
                <a:gridCol w="7901315">
                  <a:extLst>
                    <a:ext uri="{9D8B030D-6E8A-4147-A177-3AD203B41FA5}">
                      <a16:colId xmlns:a16="http://schemas.microsoft.com/office/drawing/2014/main" val="20001"/>
                    </a:ext>
                  </a:extLst>
                </a:gridCol>
              </a:tblGrid>
              <a:tr h="549393">
                <a:tc>
                  <a:txBody>
                    <a:bodyPr/>
                    <a:lstStyle/>
                    <a:p>
                      <a:pPr algn="ctr"/>
                      <a:r>
                        <a:rPr lang="zh-TW" altLang="en-US" sz="2400" dirty="0"/>
                        <a:t>特徵</a:t>
                      </a:r>
                    </a:p>
                  </a:txBody>
                  <a:tcPr/>
                </a:tc>
                <a:tc>
                  <a:txBody>
                    <a:bodyPr/>
                    <a:lstStyle/>
                    <a:p>
                      <a:pPr algn="ctr"/>
                      <a:r>
                        <a:rPr lang="zh-TW" altLang="en-US" sz="2400" dirty="0"/>
                        <a:t>敘述</a:t>
                      </a:r>
                    </a:p>
                  </a:txBody>
                  <a:tcPr/>
                </a:tc>
                <a:extLst>
                  <a:ext uri="{0D108BD9-81ED-4DB2-BD59-A6C34878D82A}">
                    <a16:rowId xmlns:a16="http://schemas.microsoft.com/office/drawing/2014/main" val="10000"/>
                  </a:ext>
                </a:extLst>
              </a:tr>
              <a:tr h="549393">
                <a:tc>
                  <a:txBody>
                    <a:bodyPr/>
                    <a:lstStyle/>
                    <a:p>
                      <a:pPr algn="ctr"/>
                      <a:r>
                        <a:rPr lang="zh-TW" altLang="en-US" sz="2400" dirty="0"/>
                        <a:t>高效率</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與傳統線下銷售相比，減少了許多銷售環節</a:t>
                      </a:r>
                    </a:p>
                  </a:txBody>
                  <a:tcPr/>
                </a:tc>
                <a:extLst>
                  <a:ext uri="{0D108BD9-81ED-4DB2-BD59-A6C34878D82A}">
                    <a16:rowId xmlns:a16="http://schemas.microsoft.com/office/drawing/2014/main" val="10001"/>
                  </a:ext>
                </a:extLst>
              </a:tr>
              <a:tr h="549393">
                <a:tc>
                  <a:txBody>
                    <a:bodyPr/>
                    <a:lstStyle/>
                    <a:p>
                      <a:pPr algn="ctr"/>
                      <a:r>
                        <a:rPr lang="zh-TW" altLang="en-US" sz="2400" dirty="0"/>
                        <a:t>低成本</a:t>
                      </a:r>
                    </a:p>
                  </a:txBody>
                  <a:tcPr/>
                </a:tc>
                <a:tc>
                  <a:txBody>
                    <a:bodyPr/>
                    <a:lstStyle/>
                    <a:p>
                      <a:r>
                        <a:rPr lang="zh-TW" altLang="en-US" sz="2400" dirty="0"/>
                        <a:t>以自動、智能的算法為用戶提供服務，顯著降低服務成本</a:t>
                      </a:r>
                      <a:endParaRPr lang="en-US" altLang="zh-TW" sz="2400" dirty="0"/>
                    </a:p>
                  </a:txBody>
                  <a:tcPr/>
                </a:tc>
                <a:extLst>
                  <a:ext uri="{0D108BD9-81ED-4DB2-BD59-A6C34878D82A}">
                    <a16:rowId xmlns:a16="http://schemas.microsoft.com/office/drawing/2014/main" val="10002"/>
                  </a:ext>
                </a:extLst>
              </a:tr>
              <a:tr h="549393">
                <a:tc>
                  <a:txBody>
                    <a:bodyPr/>
                    <a:lstStyle/>
                    <a:p>
                      <a:pPr algn="ctr"/>
                      <a:r>
                        <a:rPr lang="zh-TW" altLang="en-US" sz="2400" dirty="0"/>
                        <a:t>互動性</a:t>
                      </a:r>
                    </a:p>
                  </a:txBody>
                  <a:tcPr/>
                </a:tc>
                <a:tc>
                  <a:txBody>
                    <a:bodyPr/>
                    <a:lstStyle/>
                    <a:p>
                      <a:pPr lvl="0" algn="l"/>
                      <a:r>
                        <a:rPr lang="zh-TW" altLang="en-US" sz="2400" dirty="0"/>
                        <a:t>顧客與理財專家透過平台相互交流</a:t>
                      </a:r>
                    </a:p>
                  </a:txBody>
                  <a:tcPr/>
                </a:tc>
                <a:extLst>
                  <a:ext uri="{0D108BD9-81ED-4DB2-BD59-A6C34878D82A}">
                    <a16:rowId xmlns:a16="http://schemas.microsoft.com/office/drawing/2014/main" val="10003"/>
                  </a:ext>
                </a:extLst>
              </a:tr>
              <a:tr h="549393">
                <a:tc>
                  <a:txBody>
                    <a:bodyPr/>
                    <a:lstStyle/>
                    <a:p>
                      <a:pPr algn="ctr"/>
                      <a:r>
                        <a:rPr lang="zh-TW" altLang="en-US" sz="2400" dirty="0"/>
                        <a:t>即時性</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透過基金的實際銷售以及消費者需求改變公司對基金的實際行銷模式</a:t>
                      </a:r>
                    </a:p>
                  </a:txBody>
                  <a:tcPr/>
                </a:tc>
                <a:extLst>
                  <a:ext uri="{0D108BD9-81ED-4DB2-BD59-A6C34878D82A}">
                    <a16:rowId xmlns:a16="http://schemas.microsoft.com/office/drawing/2014/main" val="10004"/>
                  </a:ext>
                </a:extLst>
              </a:tr>
              <a:tr h="549393">
                <a:tc>
                  <a:txBody>
                    <a:bodyPr/>
                    <a:lstStyle/>
                    <a:p>
                      <a:pPr algn="ctr"/>
                      <a:r>
                        <a:rPr lang="zh-TW" altLang="en-US" sz="2400" dirty="0"/>
                        <a:t>行動性</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擁有移動應用，用戶可利用零碎時間進行理財</a:t>
                      </a:r>
                    </a:p>
                  </a:txBody>
                  <a:tcPr/>
                </a:tc>
                <a:extLst>
                  <a:ext uri="{0D108BD9-81ED-4DB2-BD59-A6C34878D82A}">
                    <a16:rowId xmlns:a16="http://schemas.microsoft.com/office/drawing/2014/main" val="10005"/>
                  </a:ext>
                </a:extLst>
              </a:tr>
              <a:tr h="549393">
                <a:tc>
                  <a:txBody>
                    <a:bodyPr/>
                    <a:lstStyle/>
                    <a:p>
                      <a:pPr algn="ctr"/>
                      <a:r>
                        <a:rPr lang="zh-TW" altLang="en-US" sz="2400" dirty="0"/>
                        <a:t>透明化</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理財方案清晰、透明，用戶享有知情權與選擇權</a:t>
                      </a:r>
                      <a:endParaRPr lang="en-US" altLang="zh-TW" sz="2400" dirty="0"/>
                    </a:p>
                  </a:txBody>
                  <a:tcPr/>
                </a:tc>
                <a:extLst>
                  <a:ext uri="{0D108BD9-81ED-4DB2-BD59-A6C34878D82A}">
                    <a16:rowId xmlns:a16="http://schemas.microsoft.com/office/drawing/2014/main" val="10006"/>
                  </a:ext>
                </a:extLst>
              </a:tr>
              <a:tr h="549393">
                <a:tc>
                  <a:txBody>
                    <a:bodyPr/>
                    <a:lstStyle/>
                    <a:p>
                      <a:pPr algn="ctr"/>
                      <a:r>
                        <a:rPr lang="zh-TW" altLang="en-US" sz="2400" dirty="0"/>
                        <a:t>客製化</a:t>
                      </a:r>
                    </a:p>
                  </a:txBody>
                  <a:tcPr/>
                </a:tc>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zh-TW" altLang="en-US" sz="2400" dirty="0"/>
                        <a:t>注重個人客製化，面向長尾市場</a:t>
                      </a:r>
                      <a:endParaRPr lang="en-US" altLang="zh-TW" sz="2400" dirty="0"/>
                    </a:p>
                  </a:txBody>
                  <a:tcPr/>
                </a:tc>
                <a:extLst>
                  <a:ext uri="{0D108BD9-81ED-4DB2-BD59-A6C34878D82A}">
                    <a16:rowId xmlns:a16="http://schemas.microsoft.com/office/drawing/2014/main" val="10007"/>
                  </a:ext>
                </a:extLst>
              </a:tr>
            </a:tbl>
          </a:graphicData>
        </a:graphic>
      </p:graphicFrame>
      <p:graphicFrame>
        <p:nvGraphicFramePr>
          <p:cNvPr id="30"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39271851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互聯網理財與傳統理財比較</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3761351892"/>
              </p:ext>
            </p:extLst>
          </p:nvPr>
        </p:nvGraphicFramePr>
        <p:xfrm>
          <a:off x="1148236" y="1557167"/>
          <a:ext cx="9890468" cy="4530600"/>
        </p:xfrm>
        <a:graphic>
          <a:graphicData uri="http://schemas.openxmlformats.org/drawingml/2006/table">
            <a:tbl>
              <a:tblPr firstRow="1" bandRow="1">
                <a:tableStyleId>{C083E6E3-FA7D-4D7B-A595-EF9225AFEA82}</a:tableStyleId>
              </a:tblPr>
              <a:tblGrid>
                <a:gridCol w="2552212">
                  <a:extLst>
                    <a:ext uri="{9D8B030D-6E8A-4147-A177-3AD203B41FA5}">
                      <a16:colId xmlns:a16="http://schemas.microsoft.com/office/drawing/2014/main" val="20000"/>
                    </a:ext>
                  </a:extLst>
                </a:gridCol>
                <a:gridCol w="4041433">
                  <a:extLst>
                    <a:ext uri="{9D8B030D-6E8A-4147-A177-3AD203B41FA5}">
                      <a16:colId xmlns:a16="http://schemas.microsoft.com/office/drawing/2014/main" val="20001"/>
                    </a:ext>
                  </a:extLst>
                </a:gridCol>
                <a:gridCol w="3296823">
                  <a:extLst>
                    <a:ext uri="{9D8B030D-6E8A-4147-A177-3AD203B41FA5}">
                      <a16:colId xmlns:a16="http://schemas.microsoft.com/office/drawing/2014/main" val="20002"/>
                    </a:ext>
                  </a:extLst>
                </a:gridCol>
              </a:tblGrid>
              <a:tr h="503400">
                <a:tc>
                  <a:txBody>
                    <a:bodyPr/>
                    <a:lstStyle/>
                    <a:p>
                      <a:pPr algn="ctr"/>
                      <a:r>
                        <a:rPr lang="zh-TW" altLang="en-US" sz="2400" dirty="0"/>
                        <a:t>項目</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傳統理財</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互聯網理財</a:t>
                      </a:r>
                    </a:p>
                  </a:txBody>
                  <a:tcPr/>
                </a:tc>
                <a:extLst>
                  <a:ext uri="{0D108BD9-81ED-4DB2-BD59-A6C34878D82A}">
                    <a16:rowId xmlns:a16="http://schemas.microsoft.com/office/drawing/2014/main" val="10000"/>
                  </a:ext>
                </a:extLst>
              </a:tr>
              <a:tr h="503400">
                <a:tc>
                  <a:txBody>
                    <a:bodyPr/>
                    <a:lstStyle/>
                    <a:p>
                      <a:pPr algn="ctr"/>
                      <a:r>
                        <a:rPr lang="zh-TW" altLang="en-US" sz="2400" dirty="0" smtClean="0"/>
                        <a:t>通路</a:t>
                      </a:r>
                      <a:endParaRPr lang="zh-TW" altLang="en-US" sz="2400" dirty="0"/>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以銀行為中心</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去銀行化</a:t>
                      </a:r>
                    </a:p>
                  </a:txBody>
                  <a:tcPr/>
                </a:tc>
                <a:extLst>
                  <a:ext uri="{0D108BD9-81ED-4DB2-BD59-A6C34878D82A}">
                    <a16:rowId xmlns:a16="http://schemas.microsoft.com/office/drawing/2014/main" val="10001"/>
                  </a:ext>
                </a:extLst>
              </a:tr>
              <a:tr h="503400">
                <a:tc>
                  <a:txBody>
                    <a:bodyPr/>
                    <a:lstStyle/>
                    <a:p>
                      <a:pPr algn="ctr"/>
                      <a:r>
                        <a:rPr lang="zh-TW" altLang="en-US" sz="2400" dirty="0"/>
                        <a:t>投資門檻</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smtClean="0"/>
                        <a:t>較高</a:t>
                      </a:r>
                      <a:r>
                        <a:rPr lang="en-US" altLang="zh-TW" sz="2400" dirty="0" smtClean="0"/>
                        <a:t>(5</a:t>
                      </a:r>
                      <a:r>
                        <a:rPr lang="zh-TW" altLang="en-US" sz="2400" dirty="0"/>
                        <a:t>萬人民幣</a:t>
                      </a:r>
                      <a:r>
                        <a:rPr lang="zh-TW" altLang="en-US" sz="2400" dirty="0" smtClean="0"/>
                        <a:t>以上</a:t>
                      </a:r>
                      <a:r>
                        <a:rPr lang="en-US" altLang="zh-TW" sz="2400" dirty="0" smtClean="0"/>
                        <a:t>)</a:t>
                      </a:r>
                      <a:endParaRPr lang="zh-TW" altLang="en-US" sz="2400" dirty="0"/>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smtClean="0"/>
                        <a:t>較低</a:t>
                      </a:r>
                      <a:r>
                        <a:rPr lang="en-US" altLang="zh-TW" sz="2400" dirty="0" smtClean="0"/>
                        <a:t>(1</a:t>
                      </a:r>
                      <a:r>
                        <a:rPr lang="zh-TW" altLang="en-US" sz="2400" dirty="0"/>
                        <a:t>元人民幣</a:t>
                      </a:r>
                      <a:r>
                        <a:rPr lang="zh-TW" altLang="en-US" sz="2400" dirty="0" smtClean="0"/>
                        <a:t>起</a:t>
                      </a:r>
                      <a:r>
                        <a:rPr lang="en-US" altLang="zh-TW" sz="2400" dirty="0" smtClean="0"/>
                        <a:t>)</a:t>
                      </a:r>
                      <a:endParaRPr lang="zh-TW" altLang="en-US" sz="2400" dirty="0"/>
                    </a:p>
                  </a:txBody>
                  <a:tcPr/>
                </a:tc>
                <a:extLst>
                  <a:ext uri="{0D108BD9-81ED-4DB2-BD59-A6C34878D82A}">
                    <a16:rowId xmlns:a16="http://schemas.microsoft.com/office/drawing/2014/main" val="10002"/>
                  </a:ext>
                </a:extLst>
              </a:tr>
              <a:tr h="503400">
                <a:tc>
                  <a:txBody>
                    <a:bodyPr/>
                    <a:lstStyle/>
                    <a:p>
                      <a:pPr algn="ctr"/>
                      <a:r>
                        <a:rPr lang="zh-TW" altLang="en-US" sz="2400" dirty="0"/>
                        <a:t>便捷性</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限時交易</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隨時隨地</a:t>
                      </a:r>
                    </a:p>
                  </a:txBody>
                  <a:tcPr/>
                </a:tc>
                <a:extLst>
                  <a:ext uri="{0D108BD9-81ED-4DB2-BD59-A6C34878D82A}">
                    <a16:rowId xmlns:a16="http://schemas.microsoft.com/office/drawing/2014/main" val="10003"/>
                  </a:ext>
                </a:extLst>
              </a:tr>
              <a:tr h="503400">
                <a:tc>
                  <a:txBody>
                    <a:bodyPr/>
                    <a:lstStyle/>
                    <a:p>
                      <a:pPr algn="ctr"/>
                      <a:r>
                        <a:rPr lang="zh-TW" altLang="en-US" sz="2400" dirty="0"/>
                        <a:t>資訊透明度</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受限制</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隨時更新資訊</a:t>
                      </a:r>
                    </a:p>
                  </a:txBody>
                  <a:tcPr/>
                </a:tc>
                <a:extLst>
                  <a:ext uri="{0D108BD9-81ED-4DB2-BD59-A6C34878D82A}">
                    <a16:rowId xmlns:a16="http://schemas.microsoft.com/office/drawing/2014/main" val="10004"/>
                  </a:ext>
                </a:extLst>
              </a:tr>
              <a:tr h="503400">
                <a:tc>
                  <a:txBody>
                    <a:bodyPr/>
                    <a:lstStyle/>
                    <a:p>
                      <a:pPr algn="ctr"/>
                      <a:r>
                        <a:rPr lang="zh-TW" altLang="en-US" sz="2400" dirty="0"/>
                        <a:t>收益率</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較低</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較高</a:t>
                      </a:r>
                    </a:p>
                  </a:txBody>
                  <a:tcPr/>
                </a:tc>
                <a:extLst>
                  <a:ext uri="{0D108BD9-81ED-4DB2-BD59-A6C34878D82A}">
                    <a16:rowId xmlns:a16="http://schemas.microsoft.com/office/drawing/2014/main" val="10005"/>
                  </a:ext>
                </a:extLst>
              </a:tr>
              <a:tr h="503400">
                <a:tc>
                  <a:txBody>
                    <a:bodyPr/>
                    <a:lstStyle/>
                    <a:p>
                      <a:pPr algn="ctr"/>
                      <a:r>
                        <a:rPr lang="zh-TW" altLang="en-US" sz="2400" dirty="0"/>
                        <a:t>風險分散度</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較低</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較高</a:t>
                      </a:r>
                    </a:p>
                  </a:txBody>
                  <a:tcPr/>
                </a:tc>
                <a:extLst>
                  <a:ext uri="{0D108BD9-81ED-4DB2-BD59-A6C34878D82A}">
                    <a16:rowId xmlns:a16="http://schemas.microsoft.com/office/drawing/2014/main" val="10006"/>
                  </a:ext>
                </a:extLst>
              </a:tr>
              <a:tr h="503400">
                <a:tc>
                  <a:txBody>
                    <a:bodyPr/>
                    <a:lstStyle/>
                    <a:p>
                      <a:pPr algn="ctr"/>
                      <a:r>
                        <a:rPr lang="zh-TW" altLang="en-US" sz="2400" dirty="0"/>
                        <a:t>交易範圍</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一對一</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一對多</a:t>
                      </a:r>
                    </a:p>
                  </a:txBody>
                  <a:tcPr/>
                </a:tc>
                <a:extLst>
                  <a:ext uri="{0D108BD9-81ED-4DB2-BD59-A6C34878D82A}">
                    <a16:rowId xmlns:a16="http://schemas.microsoft.com/office/drawing/2014/main" val="10007"/>
                  </a:ext>
                </a:extLst>
              </a:tr>
              <a:tr h="503400">
                <a:tc>
                  <a:txBody>
                    <a:bodyPr/>
                    <a:lstStyle/>
                    <a:p>
                      <a:pPr algn="ctr"/>
                      <a:r>
                        <a:rPr lang="zh-TW" altLang="en-US" sz="2400" dirty="0"/>
                        <a:t>流動性</a:t>
                      </a:r>
                    </a:p>
                  </a:txBody>
                  <a:tcPr>
                    <a:lnR w="12700" cap="flat" cmpd="sng" algn="ctr">
                      <a:solidFill>
                        <a:schemeClr val="accent3"/>
                      </a:solidFill>
                      <a:prstDash val="solid"/>
                      <a:round/>
                      <a:headEnd type="none" w="med" len="med"/>
                      <a:tailEnd type="none" w="med" len="med"/>
                    </a:lnR>
                  </a:tcPr>
                </a:tc>
                <a:tc>
                  <a:txBody>
                    <a:bodyPr/>
                    <a:lstStyle/>
                    <a:p>
                      <a:pPr algn="ctr"/>
                      <a:r>
                        <a:rPr lang="zh-TW" altLang="en-US" sz="2400" dirty="0"/>
                        <a:t>一至兩天</a:t>
                      </a:r>
                    </a:p>
                  </a:txBody>
                  <a:tcPr>
                    <a:lnL w="12700" cap="flat" cmpd="sng" algn="ctr">
                      <a:solidFill>
                        <a:schemeClr val="accent3"/>
                      </a:solidFill>
                      <a:prstDash val="solid"/>
                      <a:round/>
                      <a:headEnd type="none" w="med" len="med"/>
                      <a:tailEnd type="none" w="med" len="med"/>
                    </a:lnL>
                  </a:tcPr>
                </a:tc>
                <a:tc>
                  <a:txBody>
                    <a:bodyPr/>
                    <a:lstStyle/>
                    <a:p>
                      <a:pPr algn="ctr"/>
                      <a:r>
                        <a:rPr lang="zh-TW" altLang="en-US" sz="2400" dirty="0"/>
                        <a:t>即時</a:t>
                      </a:r>
                    </a:p>
                  </a:txBody>
                  <a:tcPr/>
                </a:tc>
                <a:extLst>
                  <a:ext uri="{0D108BD9-81ED-4DB2-BD59-A6C34878D82A}">
                    <a16:rowId xmlns:a16="http://schemas.microsoft.com/office/drawing/2014/main" val="10008"/>
                  </a:ext>
                </a:extLst>
              </a:tr>
            </a:tbl>
          </a:graphicData>
        </a:graphic>
      </p:graphicFrame>
      <p:sp>
        <p:nvSpPr>
          <p:cNvPr id="4" name="投影片編號版面配置區 3"/>
          <p:cNvSpPr>
            <a:spLocks noGrp="1"/>
          </p:cNvSpPr>
          <p:nvPr>
            <p:ph type="sldNum" sz="quarter" idx="12"/>
          </p:nvPr>
        </p:nvSpPr>
        <p:spPr/>
        <p:txBody>
          <a:bodyPr/>
          <a:lstStyle/>
          <a:p>
            <a:fld id="{B7A223AD-9DE0-49EC-B40D-C8FE98D1D69B}" type="slidenum">
              <a:rPr lang="zh-TW" altLang="en-US" smtClean="0"/>
              <a:t>8</a:t>
            </a:fld>
            <a:endParaRPr lang="zh-TW" altLang="en-US"/>
          </a:p>
        </p:txBody>
      </p:sp>
      <p:graphicFrame>
        <p:nvGraphicFramePr>
          <p:cNvPr id="31"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284248169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kumimoji="1" lang="zh-TW" altLang="en-US" dirty="0"/>
              <a:t>運作流程</a:t>
            </a:r>
            <a:r>
              <a:rPr kumimoji="1" lang="en-US" altLang="zh-TW" dirty="0"/>
              <a:t>-</a:t>
            </a:r>
            <a:r>
              <a:rPr kumimoji="1" lang="zh-TW" altLang="en-US" dirty="0"/>
              <a:t>社群面</a:t>
            </a:r>
          </a:p>
        </p:txBody>
      </p:sp>
      <p:pic>
        <p:nvPicPr>
          <p:cNvPr id="6" name="內容版面配置區 5"/>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865213" y="3670364"/>
            <a:ext cx="733408" cy="733408"/>
          </a:xfrm>
        </p:spPr>
      </p:pic>
      <p:sp>
        <p:nvSpPr>
          <p:cNvPr id="4" name="投影片編號版面配置區 3"/>
          <p:cNvSpPr>
            <a:spLocks noGrp="1"/>
          </p:cNvSpPr>
          <p:nvPr>
            <p:ph type="sldNum" sz="quarter" idx="12"/>
          </p:nvPr>
        </p:nvSpPr>
        <p:spPr/>
        <p:txBody>
          <a:bodyPr/>
          <a:lstStyle/>
          <a:p>
            <a:fld id="{B7A223AD-9DE0-49EC-B40D-C8FE98D1D69B}" type="slidenum">
              <a:rPr lang="zh-TW" altLang="en-US" smtClean="0"/>
              <a:t>9</a:t>
            </a:fld>
            <a:endParaRPr lang="zh-TW" altLang="en-US"/>
          </a:p>
        </p:txBody>
      </p:sp>
      <p:pic>
        <p:nvPicPr>
          <p:cNvPr id="8"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4550881"/>
            <a:ext cx="733408" cy="733408"/>
          </a:xfrm>
          <a:prstGeom prst="rect">
            <a:avLst/>
          </a:prstGeom>
        </p:spPr>
      </p:pic>
      <p:pic>
        <p:nvPicPr>
          <p:cNvPr id="10" name="內容版面配置區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65213" y="5440858"/>
            <a:ext cx="733408" cy="733408"/>
          </a:xfrm>
          <a:prstGeom prst="rect">
            <a:avLst/>
          </a:prstGeom>
        </p:spPr>
      </p:pic>
      <p:pic>
        <p:nvPicPr>
          <p:cNvPr id="7" name="圖片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92044" y="4199651"/>
            <a:ext cx="1607911" cy="1607911"/>
          </a:xfrm>
          <a:prstGeom prst="rect">
            <a:avLst/>
          </a:prstGeom>
        </p:spPr>
      </p:pic>
      <p:pic>
        <p:nvPicPr>
          <p:cNvPr id="27" name="圖片 26"/>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4617068"/>
            <a:ext cx="475210" cy="519075"/>
          </a:xfrm>
          <a:prstGeom prst="rect">
            <a:avLst/>
          </a:prstGeom>
        </p:spPr>
      </p:pic>
      <p:pic>
        <p:nvPicPr>
          <p:cNvPr id="28" name="圖片 2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5467642"/>
            <a:ext cx="475210" cy="519075"/>
          </a:xfrm>
          <a:prstGeom prst="rect">
            <a:avLst/>
          </a:prstGeom>
        </p:spPr>
      </p:pic>
      <p:pic>
        <p:nvPicPr>
          <p:cNvPr id="45" name="圖片 44"/>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98621" y="3765867"/>
            <a:ext cx="475210" cy="519075"/>
          </a:xfrm>
          <a:prstGeom prst="rect">
            <a:avLst/>
          </a:prstGeom>
        </p:spPr>
      </p:pic>
      <p:graphicFrame>
        <p:nvGraphicFramePr>
          <p:cNvPr id="34" name="資料庫圖表 18"/>
          <p:cNvGraphicFramePr/>
          <p:nvPr>
            <p:extLst/>
          </p:nvPr>
        </p:nvGraphicFramePr>
        <p:xfrm>
          <a:off x="0" y="-12459"/>
          <a:ext cx="12192000" cy="37758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5" name="資料庫圖表 4"/>
          <p:cNvGraphicFramePr/>
          <p:nvPr>
            <p:extLst>
              <p:ext uri="{D42A27DB-BD31-4B8C-83A1-F6EECF244321}">
                <p14:modId xmlns:p14="http://schemas.microsoft.com/office/powerpoint/2010/main" val="4195824680"/>
              </p:ext>
            </p:extLst>
          </p:nvPr>
        </p:nvGraphicFramePr>
        <p:xfrm>
          <a:off x="677961" y="857360"/>
          <a:ext cx="10649066" cy="319843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cxnSp>
        <p:nvCxnSpPr>
          <p:cNvPr id="22" name="直線單箭頭接點 21"/>
          <p:cNvCxnSpPr/>
          <p:nvPr/>
        </p:nvCxnSpPr>
        <p:spPr>
          <a:xfrm>
            <a:off x="4179806" y="4055790"/>
            <a:ext cx="985799" cy="81342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直線單箭頭接點 22"/>
          <p:cNvCxnSpPr/>
          <p:nvPr/>
        </p:nvCxnSpPr>
        <p:spPr>
          <a:xfrm>
            <a:off x="4179806" y="4869217"/>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直線單箭頭接點 28"/>
          <p:cNvCxnSpPr/>
          <p:nvPr/>
        </p:nvCxnSpPr>
        <p:spPr>
          <a:xfrm flipH="1">
            <a:off x="4179807" y="4878293"/>
            <a:ext cx="985798" cy="871837"/>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直線單箭頭接點 29"/>
          <p:cNvCxnSpPr/>
          <p:nvPr/>
        </p:nvCxnSpPr>
        <p:spPr>
          <a:xfrm>
            <a:off x="6972236" y="4874919"/>
            <a:ext cx="990592" cy="3374"/>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pic>
        <p:nvPicPr>
          <p:cNvPr id="19" name="圖片 18"/>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901061" y="4000123"/>
            <a:ext cx="1834873" cy="1834873"/>
          </a:xfrm>
          <a:prstGeom prst="rect">
            <a:avLst/>
          </a:prstGeom>
        </p:spPr>
      </p:pic>
      <p:sp>
        <p:nvSpPr>
          <p:cNvPr id="20" name="頁尾版面配置區 3"/>
          <p:cNvSpPr>
            <a:spLocks noGrp="1"/>
          </p:cNvSpPr>
          <p:nvPr>
            <p:ph type="ftr" sz="quarter" idx="11"/>
          </p:nvPr>
        </p:nvSpPr>
        <p:spPr>
          <a:xfrm>
            <a:off x="133865" y="6478310"/>
            <a:ext cx="11553550" cy="379690"/>
          </a:xfrm>
        </p:spPr>
        <p:txBody>
          <a:bodyPr/>
          <a:lstStyle/>
          <a:p>
            <a:r>
              <a:rPr lang="en-US" altLang="zh-TW" dirty="0" smtClean="0"/>
              <a:t>《 </a:t>
            </a:r>
            <a:r>
              <a:rPr lang="en-US" altLang="zh-TW" dirty="0" smtClean="0"/>
              <a:t>2018</a:t>
            </a:r>
            <a:r>
              <a:rPr lang="zh-TW" altLang="en-US" dirty="0" smtClean="0"/>
              <a:t>數位</a:t>
            </a:r>
            <a:r>
              <a:rPr lang="zh-TW" altLang="en-US" dirty="0" smtClean="0"/>
              <a:t>金融</a:t>
            </a:r>
            <a:r>
              <a:rPr lang="en-US" altLang="zh-TW" dirty="0" smtClean="0"/>
              <a:t>》                                                                                                                                             </a:t>
            </a:r>
            <a:r>
              <a:rPr lang="zh-TW" altLang="en-US" dirty="0" smtClean="0"/>
              <a:t>	</a:t>
            </a:r>
            <a:r>
              <a:rPr lang="en-US" altLang="zh-TW" dirty="0" smtClean="0"/>
              <a:t>NCTU.IIM.IEBI Lab</a:t>
            </a:r>
            <a:endParaRPr lang="zh-TW" altLang="en-US" dirty="0"/>
          </a:p>
        </p:txBody>
      </p:sp>
    </p:spTree>
    <p:extLst>
      <p:ext uri="{BB962C8B-B14F-4D97-AF65-F5344CB8AC3E}">
        <p14:creationId xmlns:p14="http://schemas.microsoft.com/office/powerpoint/2010/main" val="5142033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自訂 5">
      <a:dk1>
        <a:sysClr val="windowText" lastClr="000000"/>
      </a:dk1>
      <a:lt1>
        <a:sysClr val="window" lastClr="FFFFFF"/>
      </a:lt1>
      <a:dk2>
        <a:srgbClr val="323232"/>
      </a:dk2>
      <a:lt2>
        <a:srgbClr val="E3DED1"/>
      </a:lt2>
      <a:accent1>
        <a:srgbClr val="9F2936"/>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eminar">
      <a:majorFont>
        <a:latin typeface="Corbel"/>
        <a:ea typeface="微軟正黑體"/>
        <a:cs typeface=""/>
      </a:majorFont>
      <a:minorFont>
        <a:latin typeface="Corbel"/>
        <a:ea typeface="微軟正黑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11837</TotalTime>
  <Words>3350</Words>
  <Application>Microsoft Office PowerPoint</Application>
  <PresentationFormat>寬螢幕</PresentationFormat>
  <Paragraphs>534</Paragraphs>
  <Slides>34</Slides>
  <Notes>29</Notes>
  <HiddenSlides>0</HiddenSlides>
  <MMClips>1</MMClips>
  <ScaleCrop>false</ScaleCrop>
  <HeadingPairs>
    <vt:vector size="6" baseType="variant">
      <vt:variant>
        <vt:lpstr>使用字型</vt:lpstr>
      </vt:variant>
      <vt:variant>
        <vt:i4>6</vt:i4>
      </vt:variant>
      <vt:variant>
        <vt:lpstr>佈景主題</vt:lpstr>
      </vt:variant>
      <vt:variant>
        <vt:i4>1</vt:i4>
      </vt:variant>
      <vt:variant>
        <vt:lpstr>投影片標題</vt:lpstr>
      </vt:variant>
      <vt:variant>
        <vt:i4>34</vt:i4>
      </vt:variant>
    </vt:vector>
  </HeadingPairs>
  <TitlesOfParts>
    <vt:vector size="41" baseType="lpstr">
      <vt:lpstr>微軟正黑體</vt:lpstr>
      <vt:lpstr>新細明體</vt:lpstr>
      <vt:lpstr>標楷體</vt:lpstr>
      <vt:lpstr>Arial</vt:lpstr>
      <vt:lpstr>Calibri</vt:lpstr>
      <vt:lpstr>Corbel</vt:lpstr>
      <vt:lpstr>Office 佈景主題</vt:lpstr>
      <vt:lpstr>智慧理財</vt:lpstr>
      <vt:lpstr>OUTLINE</vt:lpstr>
      <vt:lpstr>互聯網理財</vt:lpstr>
      <vt:lpstr>理財</vt:lpstr>
      <vt:lpstr>傳統的理財</vt:lpstr>
      <vt:lpstr>互聯網理財</vt:lpstr>
      <vt:lpstr>互聯網理財特徵</vt:lpstr>
      <vt:lpstr>互聯網理財與傳統理財比較</vt:lpstr>
      <vt:lpstr>運作流程-社群面</vt:lpstr>
      <vt:lpstr>運作流程-技術面</vt:lpstr>
      <vt:lpstr>服務創新模式</vt:lpstr>
      <vt:lpstr>行動記帳理財模式</vt:lpstr>
      <vt:lpstr>行動基金理財模式</vt:lpstr>
      <vt:lpstr>理財機器人模式</vt:lpstr>
      <vt:lpstr>理財機器人的科技</vt:lpstr>
      <vt:lpstr>理財機器人的運作</vt:lpstr>
      <vt:lpstr>理財機器人應用模式</vt:lpstr>
      <vt:lpstr>基於大數據的金融服務平台模式</vt:lpstr>
      <vt:lpstr>群眾智慧社群理財模式</vt:lpstr>
      <vt:lpstr>群眾投資社群理財模式</vt:lpstr>
      <vt:lpstr>社群小額信貸模式</vt:lpstr>
      <vt:lpstr>行動記帳理財模式-挖財</vt:lpstr>
      <vt:lpstr>行動基金理財模式-餘額寶</vt:lpstr>
      <vt:lpstr>理財機器人理財模式- -Mint</vt:lpstr>
      <vt:lpstr>理財機器人模式-THEO</vt:lpstr>
      <vt:lpstr>大數據理財模式-Kuchi</vt:lpstr>
      <vt:lpstr>大數據理財模式-SigFig</vt:lpstr>
      <vt:lpstr>群眾智慧-社群投資理財模式-eToro</vt:lpstr>
      <vt:lpstr>群眾投資-社群理財模式-Crowdcube</vt:lpstr>
      <vt:lpstr>P2P小額信貸模式-Lending club</vt:lpstr>
      <vt:lpstr>傳統理財公司的挑戰</vt:lpstr>
      <vt:lpstr>傳統理財公司的策略</vt:lpstr>
      <vt:lpstr>互聯網理財的風險</vt:lpstr>
      <vt:lpstr>互聯網理財發展趨勢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yen lin</dc:creator>
  <cp:lastModifiedBy>Daniel</cp:lastModifiedBy>
  <cp:revision>360</cp:revision>
  <cp:lastPrinted>2016-06-22T08:11:44Z</cp:lastPrinted>
  <dcterms:created xsi:type="dcterms:W3CDTF">2016-06-16T05:53:04Z</dcterms:created>
  <dcterms:modified xsi:type="dcterms:W3CDTF">2018-09-21T07:32:23Z</dcterms:modified>
</cp:coreProperties>
</file>