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518" r:id="rId2"/>
    <p:sldId id="519" r:id="rId3"/>
    <p:sldId id="520" r:id="rId4"/>
    <p:sldId id="521" r:id="rId5"/>
    <p:sldId id="558" r:id="rId6"/>
    <p:sldId id="522" r:id="rId7"/>
    <p:sldId id="547" r:id="rId8"/>
    <p:sldId id="548" r:id="rId9"/>
    <p:sldId id="557" r:id="rId10"/>
    <p:sldId id="556" r:id="rId11"/>
    <p:sldId id="555" r:id="rId12"/>
    <p:sldId id="560" r:id="rId13"/>
    <p:sldId id="525" r:id="rId14"/>
    <p:sldId id="526" r:id="rId15"/>
    <p:sldId id="527" r:id="rId16"/>
    <p:sldId id="529" r:id="rId17"/>
    <p:sldId id="530" r:id="rId18"/>
    <p:sldId id="562" r:id="rId19"/>
    <p:sldId id="531" r:id="rId20"/>
    <p:sldId id="532" r:id="rId21"/>
    <p:sldId id="533" r:id="rId22"/>
    <p:sldId id="549" r:id="rId23"/>
    <p:sldId id="550" r:id="rId24"/>
    <p:sldId id="551" r:id="rId25"/>
    <p:sldId id="552" r:id="rId26"/>
    <p:sldId id="553" r:id="rId27"/>
    <p:sldId id="554" r:id="rId28"/>
    <p:sldId id="563" r:id="rId29"/>
    <p:sldId id="565" r:id="rId30"/>
    <p:sldId id="559" r:id="rId31"/>
    <p:sldId id="543" r:id="rId32"/>
    <p:sldId id="544" r:id="rId33"/>
    <p:sldId id="545" r:id="rId34"/>
    <p:sldId id="561" r:id="rId35"/>
    <p:sldId id="546" r:id="rId36"/>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3)群眾募資" id="{4A7A20C8-FEFD-4718-8DA9-D8095D4878CA}">
          <p14:sldIdLst>
            <p14:sldId id="518"/>
            <p14:sldId id="519"/>
            <p14:sldId id="520"/>
            <p14:sldId id="521"/>
            <p14:sldId id="558"/>
            <p14:sldId id="522"/>
            <p14:sldId id="547"/>
            <p14:sldId id="548"/>
            <p14:sldId id="557"/>
            <p14:sldId id="556"/>
            <p14:sldId id="555"/>
            <p14:sldId id="560"/>
            <p14:sldId id="525"/>
            <p14:sldId id="526"/>
            <p14:sldId id="527"/>
            <p14:sldId id="529"/>
            <p14:sldId id="530"/>
            <p14:sldId id="562"/>
            <p14:sldId id="531"/>
            <p14:sldId id="532"/>
            <p14:sldId id="533"/>
            <p14:sldId id="549"/>
            <p14:sldId id="550"/>
            <p14:sldId id="551"/>
            <p14:sldId id="552"/>
            <p14:sldId id="553"/>
            <p14:sldId id="554"/>
            <p14:sldId id="563"/>
            <p14:sldId id="565"/>
            <p14:sldId id="559"/>
            <p14:sldId id="543"/>
            <p14:sldId id="544"/>
            <p14:sldId id="545"/>
            <p14:sldId id="561"/>
            <p14:sldId id="546"/>
          </p14:sldIdLst>
        </p14:section>
      </p14:sectionLst>
    </p:ex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32" autoAdjust="0"/>
    <p:restoredTop sz="77132" autoAdjust="0"/>
  </p:normalViewPr>
  <p:slideViewPr>
    <p:cSldViewPr snapToGrid="0">
      <p:cViewPr>
        <p:scale>
          <a:sx n="66" d="100"/>
          <a:sy n="66" d="100"/>
        </p:scale>
        <p:origin x="-402" y="216"/>
      </p:cViewPr>
      <p:guideLst>
        <p:guide orient="horz" pos="2160"/>
        <p:guide pos="384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custLinFactNeighborX="257" custLinFactNeighborY="-90860">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5FD915F-B40E-4042-97CF-BF75117B4808}"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8C92E4BE-6BD2-49CA-ABEB-75DE72E39B95}" type="presOf" srcId="{78C93022-0465-4021-8276-F5832288DE5D}" destId="{C36245D8-3606-4BBC-B44C-508E01E5A8A2}" srcOrd="0" destOrd="0" presId="urn:microsoft.com/office/officeart/2005/8/layout/hChevron3"/>
    <dgm:cxn modelId="{AB5C66BF-7F74-4B9C-A22F-1CA0E812B30A}" type="presOf" srcId="{E5406759-0E0F-406F-9A84-B3B904C7ED8A}" destId="{064BFF56-AC47-42BD-B34D-5B486805362B}"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F924F2FC-65D1-4603-9019-DD7357CF0050}" type="presOf" srcId="{2F43C12E-20B1-4A9D-A945-4BD12BF3784E}" destId="{A1C5EE5B-A092-47BC-8B3C-A66EEBAD41B7}"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BEE7AC42-FCB8-45F4-9C52-53D83A4E497A}"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A8109F7-F548-44F6-93D5-B3F07B8E3A90}" type="presOf" srcId="{5FF2D4FE-A551-4F3F-AAC9-90D5FFA8619A}" destId="{565F66ED-5189-46DB-A579-BEA28FE6D986}" srcOrd="0" destOrd="0" presId="urn:microsoft.com/office/officeart/2005/8/layout/hChevron3"/>
    <dgm:cxn modelId="{B1B2C97E-9718-460C-81B8-7AF5689DAFFE}" type="presParOf" srcId="{AFF030F6-8D1D-42AA-8527-70CC9827071F}" destId="{371DF444-DDBC-427E-9FEE-DFE4E6239109}" srcOrd="0" destOrd="0" presId="urn:microsoft.com/office/officeart/2005/8/layout/hChevron3"/>
    <dgm:cxn modelId="{91CF3650-5B75-4C87-AA18-CFA9B1682A94}" type="presParOf" srcId="{AFF030F6-8D1D-42AA-8527-70CC9827071F}" destId="{ADC953D7-9E50-47BF-933D-60204B80E8FB}" srcOrd="1" destOrd="0" presId="urn:microsoft.com/office/officeart/2005/8/layout/hChevron3"/>
    <dgm:cxn modelId="{DCDE64B2-27FA-4EA8-ACCB-B1C5878F123E}" type="presParOf" srcId="{AFF030F6-8D1D-42AA-8527-70CC9827071F}" destId="{A1C5EE5B-A092-47BC-8B3C-A66EEBAD41B7}" srcOrd="2" destOrd="0" presId="urn:microsoft.com/office/officeart/2005/8/layout/hChevron3"/>
    <dgm:cxn modelId="{1FC6819D-D73D-4F1A-8A0D-A88E43082B62}" type="presParOf" srcId="{AFF030F6-8D1D-42AA-8527-70CC9827071F}" destId="{222C88D1-D8BD-41E4-8825-9D9E8DF3F670}" srcOrd="3" destOrd="0" presId="urn:microsoft.com/office/officeart/2005/8/layout/hChevron3"/>
    <dgm:cxn modelId="{B1BE3947-8035-41CB-B72D-967C20152EC1}" type="presParOf" srcId="{AFF030F6-8D1D-42AA-8527-70CC9827071F}" destId="{565F66ED-5189-46DB-A579-BEA28FE6D986}" srcOrd="4" destOrd="0" presId="urn:microsoft.com/office/officeart/2005/8/layout/hChevron3"/>
    <dgm:cxn modelId="{4C61F656-6E35-4742-A609-BBEAEAE07A86}" type="presParOf" srcId="{AFF030F6-8D1D-42AA-8527-70CC9827071F}" destId="{44DDB77A-C1AA-4E0B-AEB0-28CE33DC3A72}" srcOrd="5" destOrd="0" presId="urn:microsoft.com/office/officeart/2005/8/layout/hChevron3"/>
    <dgm:cxn modelId="{8A4F5BFE-0FC6-4EFE-A1EB-0852E3741E25}" type="presParOf" srcId="{AFF030F6-8D1D-42AA-8527-70CC9827071F}" destId="{064BFF56-AC47-42BD-B34D-5B486805362B}" srcOrd="6" destOrd="0" presId="urn:microsoft.com/office/officeart/2005/8/layout/hChevron3"/>
    <dgm:cxn modelId="{F012BC96-EF90-42FB-BF36-2B66AF9A84BB}" type="presParOf" srcId="{AFF030F6-8D1D-42AA-8527-70CC9827071F}" destId="{8DF100ED-F598-4A70-9976-F40741CCFAC7}" srcOrd="7" destOrd="0" presId="urn:microsoft.com/office/officeart/2005/8/layout/hChevron3"/>
    <dgm:cxn modelId="{109D0ECE-5C0F-457C-AA76-16887E795C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9A0FF87-B8A4-458C-8D14-72D6FABA1B31}" type="presOf" srcId="{E5406759-0E0F-406F-9A84-B3B904C7ED8A}" destId="{064BFF56-AC47-42BD-B34D-5B486805362B}" srcOrd="0" destOrd="0" presId="urn:microsoft.com/office/officeart/2005/8/layout/hChevron3"/>
    <dgm:cxn modelId="{287B2DD5-ECE7-4507-8AB1-DC5E99C03231}"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B1E24340-5A17-4B12-A86A-182FA6329326}" type="presOf" srcId="{2F43C12E-20B1-4A9D-A945-4BD12BF3784E}" destId="{A1C5EE5B-A092-47BC-8B3C-A66EEBAD41B7}"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AC81DADB-6A70-4F67-95E3-B55F6574DAB4}" type="presOf" srcId="{252357BE-30EA-49F7-9DBD-B5F30B4F4A9D}" destId="{AFF030F6-8D1D-42AA-8527-70CC9827071F}" srcOrd="0" destOrd="0" presId="urn:microsoft.com/office/officeart/2005/8/layout/hChevron3"/>
    <dgm:cxn modelId="{B480C91F-5E1B-4812-AB96-EC114AB8082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2A92B96-49E5-4F17-851A-16E726743F68}" type="presOf" srcId="{53D53256-A754-4BBD-AA8A-3E51EF6B7332}" destId="{371DF444-DDBC-427E-9FEE-DFE4E6239109}" srcOrd="0" destOrd="0" presId="urn:microsoft.com/office/officeart/2005/8/layout/hChevron3"/>
    <dgm:cxn modelId="{C591B247-CDCC-4B50-835E-1B5786A02978}" type="presParOf" srcId="{AFF030F6-8D1D-42AA-8527-70CC9827071F}" destId="{371DF444-DDBC-427E-9FEE-DFE4E6239109}" srcOrd="0" destOrd="0" presId="urn:microsoft.com/office/officeart/2005/8/layout/hChevron3"/>
    <dgm:cxn modelId="{3DA99F61-9E30-4160-AB01-247D3B4CD8C0}" type="presParOf" srcId="{AFF030F6-8D1D-42AA-8527-70CC9827071F}" destId="{ADC953D7-9E50-47BF-933D-60204B80E8FB}" srcOrd="1" destOrd="0" presId="urn:microsoft.com/office/officeart/2005/8/layout/hChevron3"/>
    <dgm:cxn modelId="{58F8BD7E-BCEE-4173-A2EA-AB7657ED1652}" type="presParOf" srcId="{AFF030F6-8D1D-42AA-8527-70CC9827071F}" destId="{A1C5EE5B-A092-47BC-8B3C-A66EEBAD41B7}" srcOrd="2" destOrd="0" presId="urn:microsoft.com/office/officeart/2005/8/layout/hChevron3"/>
    <dgm:cxn modelId="{80299A3C-4364-4067-94DA-BA5355C2FEC7}" type="presParOf" srcId="{AFF030F6-8D1D-42AA-8527-70CC9827071F}" destId="{222C88D1-D8BD-41E4-8825-9D9E8DF3F670}" srcOrd="3" destOrd="0" presId="urn:microsoft.com/office/officeart/2005/8/layout/hChevron3"/>
    <dgm:cxn modelId="{1F79A6CE-1799-457F-A238-34BAD33CEF7C}" type="presParOf" srcId="{AFF030F6-8D1D-42AA-8527-70CC9827071F}" destId="{565F66ED-5189-46DB-A579-BEA28FE6D986}" srcOrd="4" destOrd="0" presId="urn:microsoft.com/office/officeart/2005/8/layout/hChevron3"/>
    <dgm:cxn modelId="{38D25B6E-8417-4B20-8062-C2DE3F55B6E8}" type="presParOf" srcId="{AFF030F6-8D1D-42AA-8527-70CC9827071F}" destId="{44DDB77A-C1AA-4E0B-AEB0-28CE33DC3A72}" srcOrd="5" destOrd="0" presId="urn:microsoft.com/office/officeart/2005/8/layout/hChevron3"/>
    <dgm:cxn modelId="{0347DD76-4308-41CB-8F60-3D7BC6521B85}" type="presParOf" srcId="{AFF030F6-8D1D-42AA-8527-70CC9827071F}" destId="{064BFF56-AC47-42BD-B34D-5B486805362B}" srcOrd="6" destOrd="0" presId="urn:microsoft.com/office/officeart/2005/8/layout/hChevron3"/>
    <dgm:cxn modelId="{97B825F3-EE74-4484-BD0C-21E958624425}" type="presParOf" srcId="{AFF030F6-8D1D-42AA-8527-70CC9827071F}" destId="{8DF100ED-F598-4A70-9976-F40741CCFAC7}" srcOrd="7" destOrd="0" presId="urn:microsoft.com/office/officeart/2005/8/layout/hChevron3"/>
    <dgm:cxn modelId="{D5D04318-0FCB-45EB-94BE-58156576CBA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solidFill>
          <a:schemeClr val="tx2">
            <a:lumMod val="25000"/>
            <a:lumOff val="75000"/>
          </a:schemeClr>
        </a:solidFill>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solidFill>
          <a:schemeClr val="tx2">
            <a:lumMod val="25000"/>
            <a:lumOff val="75000"/>
          </a:schemeClr>
        </a:solidFill>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solidFill>
          <a:schemeClr val="tx2">
            <a:lumMod val="25000"/>
            <a:lumOff val="75000"/>
          </a:schemeClr>
        </a:solidFill>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491E620F-2184-425F-9207-A6D86C1BC965}" type="presOf" srcId="{2F43C12E-20B1-4A9D-A945-4BD12BF3784E}" destId="{A1C5EE5B-A092-47BC-8B3C-A66EEBAD41B7}"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DBA2E927-0196-4C87-AD70-25B76CE71336}" type="presOf" srcId="{E5406759-0E0F-406F-9A84-B3B904C7ED8A}" destId="{064BFF56-AC47-42BD-B34D-5B486805362B}"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D49E2559-0F61-4BEF-8754-FF02300D5972}" type="presOf" srcId="{78C93022-0465-4021-8276-F5832288DE5D}" destId="{C36245D8-3606-4BBC-B44C-508E01E5A8A2}" srcOrd="0" destOrd="0" presId="urn:microsoft.com/office/officeart/2005/8/layout/hChevron3"/>
    <dgm:cxn modelId="{5919F460-CC3F-4A36-8FEC-C8CAC2B51B96}"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0375FFE0-1CC4-481D-AEAE-6BB559006A0D}"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5794329D-6031-4DF8-9967-A8CADA387B14}" type="presOf" srcId="{5FF2D4FE-A551-4F3F-AAC9-90D5FFA8619A}" destId="{565F66ED-5189-46DB-A579-BEA28FE6D986}" srcOrd="0" destOrd="0" presId="urn:microsoft.com/office/officeart/2005/8/layout/hChevron3"/>
    <dgm:cxn modelId="{96EC47E3-2B9C-4356-94E4-89A4004193AC}" type="presParOf" srcId="{AFF030F6-8D1D-42AA-8527-70CC9827071F}" destId="{371DF444-DDBC-427E-9FEE-DFE4E6239109}" srcOrd="0" destOrd="0" presId="urn:microsoft.com/office/officeart/2005/8/layout/hChevron3"/>
    <dgm:cxn modelId="{A1408CCB-DDA0-4CC6-BEA4-FE2FB1A03847}" type="presParOf" srcId="{AFF030F6-8D1D-42AA-8527-70CC9827071F}" destId="{ADC953D7-9E50-47BF-933D-60204B80E8FB}" srcOrd="1" destOrd="0" presId="urn:microsoft.com/office/officeart/2005/8/layout/hChevron3"/>
    <dgm:cxn modelId="{073BFA93-C9B6-478A-B4DA-351E7C1F7A5D}" type="presParOf" srcId="{AFF030F6-8D1D-42AA-8527-70CC9827071F}" destId="{A1C5EE5B-A092-47BC-8B3C-A66EEBAD41B7}" srcOrd="2" destOrd="0" presId="urn:microsoft.com/office/officeart/2005/8/layout/hChevron3"/>
    <dgm:cxn modelId="{3074CCB3-D185-4519-B131-0240A32A1BBA}" type="presParOf" srcId="{AFF030F6-8D1D-42AA-8527-70CC9827071F}" destId="{222C88D1-D8BD-41E4-8825-9D9E8DF3F670}" srcOrd="3" destOrd="0" presId="urn:microsoft.com/office/officeart/2005/8/layout/hChevron3"/>
    <dgm:cxn modelId="{6CD9B683-E454-4EE6-A208-DB2F2B159598}" type="presParOf" srcId="{AFF030F6-8D1D-42AA-8527-70CC9827071F}" destId="{565F66ED-5189-46DB-A579-BEA28FE6D986}" srcOrd="4" destOrd="0" presId="urn:microsoft.com/office/officeart/2005/8/layout/hChevron3"/>
    <dgm:cxn modelId="{74E8266A-64A6-4B15-A23C-FB5EC9A055DE}" type="presParOf" srcId="{AFF030F6-8D1D-42AA-8527-70CC9827071F}" destId="{44DDB77A-C1AA-4E0B-AEB0-28CE33DC3A72}" srcOrd="5" destOrd="0" presId="urn:microsoft.com/office/officeart/2005/8/layout/hChevron3"/>
    <dgm:cxn modelId="{E6CF9174-8538-4972-A242-77D876635A3C}" type="presParOf" srcId="{AFF030F6-8D1D-42AA-8527-70CC9827071F}" destId="{064BFF56-AC47-42BD-B34D-5B486805362B}" srcOrd="6" destOrd="0" presId="urn:microsoft.com/office/officeart/2005/8/layout/hChevron3"/>
    <dgm:cxn modelId="{A90DCD5E-9B90-4343-B52C-8B0666196C66}" type="presParOf" srcId="{AFF030F6-8D1D-42AA-8527-70CC9827071F}" destId="{8DF100ED-F598-4A70-9976-F40741CCFAC7}" srcOrd="7" destOrd="0" presId="urn:microsoft.com/office/officeart/2005/8/layout/hChevron3"/>
    <dgm:cxn modelId="{F8AF60D7-6507-464A-8BA1-D4935CA2397A}"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65D4F91-D3D5-4A73-9FB7-B16A2654C8A8}" type="doc">
      <dgm:prSet loTypeId="urn:microsoft.com/office/officeart/2005/8/layout/process1" loCatId="process" qsTypeId="urn:microsoft.com/office/officeart/2005/8/quickstyle/simple1" qsCatId="simple" csTypeId="urn:microsoft.com/office/officeart/2005/8/colors/colorful2" csCatId="colorful" phldr="1"/>
      <dgm:spPr/>
    </dgm:pt>
    <dgm:pt modelId="{EC7610AC-BBC0-49FD-9F88-89AD336DD359}">
      <dgm:prSet phldrT="[文字]"/>
      <dgm:spPr/>
      <dgm:t>
        <a:bodyPr/>
        <a:lstStyle/>
        <a:p>
          <a:r>
            <a:rPr lang="en-US" altLang="zh-TW" dirty="0"/>
            <a:t>1.</a:t>
          </a:r>
          <a:r>
            <a:rPr lang="zh-TW" altLang="en-US" dirty="0"/>
            <a:t>挑選感興趣籌資項目</a:t>
          </a:r>
        </a:p>
      </dgm:t>
    </dgm:pt>
    <dgm:pt modelId="{30BDB6C2-7989-48C1-8693-C54DD89A89BA}" type="parTrans" cxnId="{33F3030E-96EB-463E-BC44-C42C7C521F01}">
      <dgm:prSet/>
      <dgm:spPr/>
      <dgm:t>
        <a:bodyPr/>
        <a:lstStyle/>
        <a:p>
          <a:endParaRPr lang="zh-TW" altLang="en-US"/>
        </a:p>
      </dgm:t>
    </dgm:pt>
    <dgm:pt modelId="{4EA999F8-A061-4A8F-BCAA-A7C8CC05247B}" type="sibTrans" cxnId="{33F3030E-96EB-463E-BC44-C42C7C521F01}">
      <dgm:prSet/>
      <dgm:spPr/>
      <dgm:t>
        <a:bodyPr/>
        <a:lstStyle/>
        <a:p>
          <a:endParaRPr lang="zh-TW" altLang="en-US"/>
        </a:p>
      </dgm:t>
    </dgm:pt>
    <dgm:pt modelId="{86CEC436-3F5E-484F-873E-AB02788A5D5E}">
      <dgm:prSet phldrT="[文字]"/>
      <dgm:spPr/>
      <dgm:t>
        <a:bodyPr/>
        <a:lstStyle/>
        <a:p>
          <a:r>
            <a:rPr lang="en-US" altLang="zh-TW" dirty="0"/>
            <a:t>2.</a:t>
          </a:r>
          <a:r>
            <a:rPr lang="zh-TW" altLang="en-US" dirty="0"/>
            <a:t>投入資金</a:t>
          </a:r>
        </a:p>
      </dgm:t>
    </dgm:pt>
    <dgm:pt modelId="{6E7C3B86-D0DA-4AE0-A9CF-5797E689E629}" type="parTrans" cxnId="{B4532BAD-CD2C-4860-8BEF-9D497D679B64}">
      <dgm:prSet/>
      <dgm:spPr/>
      <dgm:t>
        <a:bodyPr/>
        <a:lstStyle/>
        <a:p>
          <a:endParaRPr lang="zh-TW" altLang="en-US"/>
        </a:p>
      </dgm:t>
    </dgm:pt>
    <dgm:pt modelId="{A4582ED1-2626-40E9-9FE5-CD92426CF35A}" type="sibTrans" cxnId="{B4532BAD-CD2C-4860-8BEF-9D497D679B64}">
      <dgm:prSet/>
      <dgm:spPr/>
      <dgm:t>
        <a:bodyPr/>
        <a:lstStyle/>
        <a:p>
          <a:endParaRPr lang="zh-TW" altLang="en-US"/>
        </a:p>
      </dgm:t>
    </dgm:pt>
    <dgm:pt modelId="{DA5A4555-6C35-43B4-B6C5-F4E662AF9D2B}">
      <dgm:prSet phldrT="[文字]"/>
      <dgm:spPr/>
      <dgm:t>
        <a:bodyPr/>
        <a:lstStyle/>
        <a:p>
          <a:r>
            <a:rPr lang="en-US" altLang="zh-TW" dirty="0"/>
            <a:t>3.</a:t>
          </a:r>
          <a:r>
            <a:rPr lang="zh-TW" altLang="en-US" dirty="0"/>
            <a:t>募資網站協助管理資金、統計項目籌資金額</a:t>
          </a:r>
        </a:p>
      </dgm:t>
    </dgm:pt>
    <dgm:pt modelId="{4AE5029E-677D-485F-A663-74731E72131A}" type="parTrans" cxnId="{D04C97CF-FB35-42E4-B6A5-B7BC6F4BF120}">
      <dgm:prSet/>
      <dgm:spPr/>
      <dgm:t>
        <a:bodyPr/>
        <a:lstStyle/>
        <a:p>
          <a:endParaRPr lang="zh-TW" altLang="en-US"/>
        </a:p>
      </dgm:t>
    </dgm:pt>
    <dgm:pt modelId="{88ED76E2-21EB-4C65-9089-24EEA7A5DEE4}" type="sibTrans" cxnId="{D04C97CF-FB35-42E4-B6A5-B7BC6F4BF120}">
      <dgm:prSet/>
      <dgm:spPr/>
      <dgm:t>
        <a:bodyPr/>
        <a:lstStyle/>
        <a:p>
          <a:endParaRPr lang="zh-TW" altLang="en-US"/>
        </a:p>
      </dgm:t>
    </dgm:pt>
    <dgm:pt modelId="{A9E6456A-9CD5-4BD9-AF25-1EDCBDC0B648}">
      <dgm:prSet phldrT="[文字]"/>
      <dgm:spPr/>
      <dgm:t>
        <a:bodyPr/>
        <a:lstStyle/>
        <a:p>
          <a:r>
            <a:rPr lang="en-US" altLang="zh-TW" dirty="0" smtClean="0"/>
            <a:t>4.</a:t>
          </a:r>
          <a:r>
            <a:rPr lang="zh-TW" altLang="en-US" dirty="0"/>
            <a:t>達到預期資金，將資金轉給募資人</a:t>
          </a:r>
        </a:p>
      </dgm:t>
    </dgm:pt>
    <dgm:pt modelId="{B39E71B0-2082-4CF4-8996-C3DD1B809B66}" type="parTrans" cxnId="{B7B93D13-7405-4CA0-BA29-86DCB891F063}">
      <dgm:prSet/>
      <dgm:spPr/>
      <dgm:t>
        <a:bodyPr/>
        <a:lstStyle/>
        <a:p>
          <a:endParaRPr lang="zh-TW" altLang="en-US"/>
        </a:p>
      </dgm:t>
    </dgm:pt>
    <dgm:pt modelId="{925AB4C8-836B-40E0-AE47-C248A4866C40}" type="sibTrans" cxnId="{B7B93D13-7405-4CA0-BA29-86DCB891F063}">
      <dgm:prSet/>
      <dgm:spPr/>
      <dgm:t>
        <a:bodyPr/>
        <a:lstStyle/>
        <a:p>
          <a:endParaRPr lang="zh-TW" altLang="en-US"/>
        </a:p>
      </dgm:t>
    </dgm:pt>
    <dgm:pt modelId="{1134CC51-12A3-4734-88C6-A810C8676391}">
      <dgm:prSet phldrT="[文字]"/>
      <dgm:spPr/>
      <dgm:t>
        <a:bodyPr/>
        <a:lstStyle/>
        <a:p>
          <a:r>
            <a:rPr lang="en-US" altLang="zh-TW" dirty="0"/>
            <a:t>5.</a:t>
          </a:r>
          <a:r>
            <a:rPr lang="zh-TW" altLang="en-US" dirty="0"/>
            <a:t>達一定條件發放投資回報</a:t>
          </a:r>
        </a:p>
      </dgm:t>
    </dgm:pt>
    <dgm:pt modelId="{1D66522E-D39D-470E-838B-ABEB8594AB36}" type="parTrans" cxnId="{907F5933-2545-4955-A407-C776D4B2E8D3}">
      <dgm:prSet/>
      <dgm:spPr/>
      <dgm:t>
        <a:bodyPr/>
        <a:lstStyle/>
        <a:p>
          <a:endParaRPr lang="zh-TW" altLang="en-US"/>
        </a:p>
      </dgm:t>
    </dgm:pt>
    <dgm:pt modelId="{0724B365-3209-4029-93E6-7356E0C1860D}" type="sibTrans" cxnId="{907F5933-2545-4955-A407-C776D4B2E8D3}">
      <dgm:prSet/>
      <dgm:spPr/>
      <dgm:t>
        <a:bodyPr/>
        <a:lstStyle/>
        <a:p>
          <a:endParaRPr lang="zh-TW" altLang="en-US"/>
        </a:p>
      </dgm:t>
    </dgm:pt>
    <dgm:pt modelId="{2A20659C-F483-4630-9A5C-AE13045AF5E6}" type="pres">
      <dgm:prSet presAssocID="{365D4F91-D3D5-4A73-9FB7-B16A2654C8A8}" presName="Name0" presStyleCnt="0">
        <dgm:presLayoutVars>
          <dgm:dir/>
          <dgm:resizeHandles val="exact"/>
        </dgm:presLayoutVars>
      </dgm:prSet>
      <dgm:spPr/>
    </dgm:pt>
    <dgm:pt modelId="{A5C9777E-9575-4FB0-BBAB-3BC393B4D1E1}" type="pres">
      <dgm:prSet presAssocID="{EC7610AC-BBC0-49FD-9F88-89AD336DD359}" presName="node" presStyleLbl="node1" presStyleIdx="0" presStyleCnt="5">
        <dgm:presLayoutVars>
          <dgm:bulletEnabled val="1"/>
        </dgm:presLayoutVars>
      </dgm:prSet>
      <dgm:spPr/>
      <dgm:t>
        <a:bodyPr/>
        <a:lstStyle/>
        <a:p>
          <a:endParaRPr lang="zh-TW" altLang="en-US"/>
        </a:p>
      </dgm:t>
    </dgm:pt>
    <dgm:pt modelId="{5C6EA8F5-A92D-4495-9F5E-DD0C9101F1E0}" type="pres">
      <dgm:prSet presAssocID="{4EA999F8-A061-4A8F-BCAA-A7C8CC05247B}" presName="sibTrans" presStyleLbl="sibTrans2D1" presStyleIdx="0" presStyleCnt="4"/>
      <dgm:spPr/>
      <dgm:t>
        <a:bodyPr/>
        <a:lstStyle/>
        <a:p>
          <a:endParaRPr lang="zh-TW" altLang="en-US"/>
        </a:p>
      </dgm:t>
    </dgm:pt>
    <dgm:pt modelId="{826747A8-2BD5-4FDB-88DE-870862C3C910}" type="pres">
      <dgm:prSet presAssocID="{4EA999F8-A061-4A8F-BCAA-A7C8CC05247B}" presName="connectorText" presStyleLbl="sibTrans2D1" presStyleIdx="0" presStyleCnt="4"/>
      <dgm:spPr/>
      <dgm:t>
        <a:bodyPr/>
        <a:lstStyle/>
        <a:p>
          <a:endParaRPr lang="zh-TW" altLang="en-US"/>
        </a:p>
      </dgm:t>
    </dgm:pt>
    <dgm:pt modelId="{8BB29E31-0DD7-4335-B0A5-81200990FFCF}" type="pres">
      <dgm:prSet presAssocID="{86CEC436-3F5E-484F-873E-AB02788A5D5E}" presName="node" presStyleLbl="node1" presStyleIdx="1" presStyleCnt="5">
        <dgm:presLayoutVars>
          <dgm:bulletEnabled val="1"/>
        </dgm:presLayoutVars>
      </dgm:prSet>
      <dgm:spPr/>
      <dgm:t>
        <a:bodyPr/>
        <a:lstStyle/>
        <a:p>
          <a:endParaRPr lang="zh-TW" altLang="en-US"/>
        </a:p>
      </dgm:t>
    </dgm:pt>
    <dgm:pt modelId="{FFC17989-4C94-4175-9157-116FA1B26743}" type="pres">
      <dgm:prSet presAssocID="{A4582ED1-2626-40E9-9FE5-CD92426CF35A}" presName="sibTrans" presStyleLbl="sibTrans2D1" presStyleIdx="1" presStyleCnt="4"/>
      <dgm:spPr/>
      <dgm:t>
        <a:bodyPr/>
        <a:lstStyle/>
        <a:p>
          <a:endParaRPr lang="zh-TW" altLang="en-US"/>
        </a:p>
      </dgm:t>
    </dgm:pt>
    <dgm:pt modelId="{C9328E77-6F12-4B7C-BB44-28FF7A568949}" type="pres">
      <dgm:prSet presAssocID="{A4582ED1-2626-40E9-9FE5-CD92426CF35A}" presName="connectorText" presStyleLbl="sibTrans2D1" presStyleIdx="1" presStyleCnt="4"/>
      <dgm:spPr/>
      <dgm:t>
        <a:bodyPr/>
        <a:lstStyle/>
        <a:p>
          <a:endParaRPr lang="zh-TW" altLang="en-US"/>
        </a:p>
      </dgm:t>
    </dgm:pt>
    <dgm:pt modelId="{8F6043D5-A0B4-4793-841A-B2F26BB33F6F}" type="pres">
      <dgm:prSet presAssocID="{DA5A4555-6C35-43B4-B6C5-F4E662AF9D2B}" presName="node" presStyleLbl="node1" presStyleIdx="2" presStyleCnt="5">
        <dgm:presLayoutVars>
          <dgm:bulletEnabled val="1"/>
        </dgm:presLayoutVars>
      </dgm:prSet>
      <dgm:spPr/>
      <dgm:t>
        <a:bodyPr/>
        <a:lstStyle/>
        <a:p>
          <a:endParaRPr lang="zh-TW" altLang="en-US"/>
        </a:p>
      </dgm:t>
    </dgm:pt>
    <dgm:pt modelId="{A408DA97-43B7-447B-9B2D-C16E23B6B685}" type="pres">
      <dgm:prSet presAssocID="{88ED76E2-21EB-4C65-9089-24EEA7A5DEE4}" presName="sibTrans" presStyleLbl="sibTrans2D1" presStyleIdx="2" presStyleCnt="4"/>
      <dgm:spPr/>
      <dgm:t>
        <a:bodyPr/>
        <a:lstStyle/>
        <a:p>
          <a:endParaRPr lang="zh-TW" altLang="en-US"/>
        </a:p>
      </dgm:t>
    </dgm:pt>
    <dgm:pt modelId="{BB166638-88DA-4AFC-B071-3DEBF13FE309}" type="pres">
      <dgm:prSet presAssocID="{88ED76E2-21EB-4C65-9089-24EEA7A5DEE4}" presName="connectorText" presStyleLbl="sibTrans2D1" presStyleIdx="2" presStyleCnt="4"/>
      <dgm:spPr/>
      <dgm:t>
        <a:bodyPr/>
        <a:lstStyle/>
        <a:p>
          <a:endParaRPr lang="zh-TW" altLang="en-US"/>
        </a:p>
      </dgm:t>
    </dgm:pt>
    <dgm:pt modelId="{20F913E6-5894-47C5-B9C8-45A91A6475A4}" type="pres">
      <dgm:prSet presAssocID="{A9E6456A-9CD5-4BD9-AF25-1EDCBDC0B648}" presName="node" presStyleLbl="node1" presStyleIdx="3" presStyleCnt="5">
        <dgm:presLayoutVars>
          <dgm:bulletEnabled val="1"/>
        </dgm:presLayoutVars>
      </dgm:prSet>
      <dgm:spPr/>
      <dgm:t>
        <a:bodyPr/>
        <a:lstStyle/>
        <a:p>
          <a:endParaRPr lang="zh-TW" altLang="en-US"/>
        </a:p>
      </dgm:t>
    </dgm:pt>
    <dgm:pt modelId="{7CCD855C-800E-42E7-8FCA-260390E66DF4}" type="pres">
      <dgm:prSet presAssocID="{925AB4C8-836B-40E0-AE47-C248A4866C40}" presName="sibTrans" presStyleLbl="sibTrans2D1" presStyleIdx="3" presStyleCnt="4"/>
      <dgm:spPr/>
      <dgm:t>
        <a:bodyPr/>
        <a:lstStyle/>
        <a:p>
          <a:endParaRPr lang="zh-TW" altLang="en-US"/>
        </a:p>
      </dgm:t>
    </dgm:pt>
    <dgm:pt modelId="{AD557A1F-45CC-485E-B216-DAAD79F1701B}" type="pres">
      <dgm:prSet presAssocID="{925AB4C8-836B-40E0-AE47-C248A4866C40}" presName="connectorText" presStyleLbl="sibTrans2D1" presStyleIdx="3" presStyleCnt="4"/>
      <dgm:spPr/>
      <dgm:t>
        <a:bodyPr/>
        <a:lstStyle/>
        <a:p>
          <a:endParaRPr lang="zh-TW" altLang="en-US"/>
        </a:p>
      </dgm:t>
    </dgm:pt>
    <dgm:pt modelId="{001AB5D4-6D1D-4723-B782-DB4CA045ED1D}" type="pres">
      <dgm:prSet presAssocID="{1134CC51-12A3-4734-88C6-A810C8676391}" presName="node" presStyleLbl="node1" presStyleIdx="4" presStyleCnt="5" custLinFactNeighborX="7560" custLinFactNeighborY="-21771">
        <dgm:presLayoutVars>
          <dgm:bulletEnabled val="1"/>
        </dgm:presLayoutVars>
      </dgm:prSet>
      <dgm:spPr/>
      <dgm:t>
        <a:bodyPr/>
        <a:lstStyle/>
        <a:p>
          <a:endParaRPr lang="zh-TW" altLang="en-US"/>
        </a:p>
      </dgm:t>
    </dgm:pt>
  </dgm:ptLst>
  <dgm:cxnLst>
    <dgm:cxn modelId="{F3C1A794-C13A-478E-B45A-0D80B8D2702E}" type="presOf" srcId="{4EA999F8-A061-4A8F-BCAA-A7C8CC05247B}" destId="{826747A8-2BD5-4FDB-88DE-870862C3C910}" srcOrd="1" destOrd="0" presId="urn:microsoft.com/office/officeart/2005/8/layout/process1"/>
    <dgm:cxn modelId="{9642D5BB-29DE-4982-A289-81596F5FD30D}" type="presOf" srcId="{4EA999F8-A061-4A8F-BCAA-A7C8CC05247B}" destId="{5C6EA8F5-A92D-4495-9F5E-DD0C9101F1E0}" srcOrd="0" destOrd="0" presId="urn:microsoft.com/office/officeart/2005/8/layout/process1"/>
    <dgm:cxn modelId="{0BC14BA9-BDC4-4C8C-85B1-516D60D2DCF4}" type="presOf" srcId="{88ED76E2-21EB-4C65-9089-24EEA7A5DEE4}" destId="{BB166638-88DA-4AFC-B071-3DEBF13FE309}" srcOrd="1" destOrd="0" presId="urn:microsoft.com/office/officeart/2005/8/layout/process1"/>
    <dgm:cxn modelId="{1748DB22-9DB4-416C-8C71-8058FF731DB2}" type="presOf" srcId="{86CEC436-3F5E-484F-873E-AB02788A5D5E}" destId="{8BB29E31-0DD7-4335-B0A5-81200990FFCF}" srcOrd="0" destOrd="0" presId="urn:microsoft.com/office/officeart/2005/8/layout/process1"/>
    <dgm:cxn modelId="{EC80D984-3CCD-4B78-B422-3FF8A8EAC8D1}" type="presOf" srcId="{EC7610AC-BBC0-49FD-9F88-89AD336DD359}" destId="{A5C9777E-9575-4FB0-BBAB-3BC393B4D1E1}" srcOrd="0" destOrd="0" presId="urn:microsoft.com/office/officeart/2005/8/layout/process1"/>
    <dgm:cxn modelId="{46455888-11CD-4FBD-ACB0-07FC5533110A}" type="presOf" srcId="{925AB4C8-836B-40E0-AE47-C248A4866C40}" destId="{7CCD855C-800E-42E7-8FCA-260390E66DF4}" srcOrd="0" destOrd="0" presId="urn:microsoft.com/office/officeart/2005/8/layout/process1"/>
    <dgm:cxn modelId="{907F5933-2545-4955-A407-C776D4B2E8D3}" srcId="{365D4F91-D3D5-4A73-9FB7-B16A2654C8A8}" destId="{1134CC51-12A3-4734-88C6-A810C8676391}" srcOrd="4" destOrd="0" parTransId="{1D66522E-D39D-470E-838B-ABEB8594AB36}" sibTransId="{0724B365-3209-4029-93E6-7356E0C1860D}"/>
    <dgm:cxn modelId="{CA0EE902-4255-4C29-8D92-146739B9F84D}" type="presOf" srcId="{88ED76E2-21EB-4C65-9089-24EEA7A5DEE4}" destId="{A408DA97-43B7-447B-9B2D-C16E23B6B685}" srcOrd="0" destOrd="0" presId="urn:microsoft.com/office/officeart/2005/8/layout/process1"/>
    <dgm:cxn modelId="{E784E45C-D409-467F-8744-3B08DAC281F7}" type="presOf" srcId="{DA5A4555-6C35-43B4-B6C5-F4E662AF9D2B}" destId="{8F6043D5-A0B4-4793-841A-B2F26BB33F6F}" srcOrd="0" destOrd="0" presId="urn:microsoft.com/office/officeart/2005/8/layout/process1"/>
    <dgm:cxn modelId="{D04C97CF-FB35-42E4-B6A5-B7BC6F4BF120}" srcId="{365D4F91-D3D5-4A73-9FB7-B16A2654C8A8}" destId="{DA5A4555-6C35-43B4-B6C5-F4E662AF9D2B}" srcOrd="2" destOrd="0" parTransId="{4AE5029E-677D-485F-A663-74731E72131A}" sibTransId="{88ED76E2-21EB-4C65-9089-24EEA7A5DEE4}"/>
    <dgm:cxn modelId="{170B678A-08F6-4A6C-9E27-A0F111E0364C}" type="presOf" srcId="{365D4F91-D3D5-4A73-9FB7-B16A2654C8A8}" destId="{2A20659C-F483-4630-9A5C-AE13045AF5E6}" srcOrd="0" destOrd="0" presId="urn:microsoft.com/office/officeart/2005/8/layout/process1"/>
    <dgm:cxn modelId="{B7B93D13-7405-4CA0-BA29-86DCB891F063}" srcId="{365D4F91-D3D5-4A73-9FB7-B16A2654C8A8}" destId="{A9E6456A-9CD5-4BD9-AF25-1EDCBDC0B648}" srcOrd="3" destOrd="0" parTransId="{B39E71B0-2082-4CF4-8996-C3DD1B809B66}" sibTransId="{925AB4C8-836B-40E0-AE47-C248A4866C40}"/>
    <dgm:cxn modelId="{33F3030E-96EB-463E-BC44-C42C7C521F01}" srcId="{365D4F91-D3D5-4A73-9FB7-B16A2654C8A8}" destId="{EC7610AC-BBC0-49FD-9F88-89AD336DD359}" srcOrd="0" destOrd="0" parTransId="{30BDB6C2-7989-48C1-8693-C54DD89A89BA}" sibTransId="{4EA999F8-A061-4A8F-BCAA-A7C8CC05247B}"/>
    <dgm:cxn modelId="{2D6C0656-5216-496E-82BB-155A4D452922}" type="presOf" srcId="{925AB4C8-836B-40E0-AE47-C248A4866C40}" destId="{AD557A1F-45CC-485E-B216-DAAD79F1701B}" srcOrd="1" destOrd="0" presId="urn:microsoft.com/office/officeart/2005/8/layout/process1"/>
    <dgm:cxn modelId="{6CF061D1-EEC1-48D2-A5E4-7EA62D6A9146}" type="presOf" srcId="{A4582ED1-2626-40E9-9FE5-CD92426CF35A}" destId="{FFC17989-4C94-4175-9157-116FA1B26743}" srcOrd="0" destOrd="0" presId="urn:microsoft.com/office/officeart/2005/8/layout/process1"/>
    <dgm:cxn modelId="{F4CAF48E-B0FF-4BB6-8E08-04AD2E09E65A}" type="presOf" srcId="{A9E6456A-9CD5-4BD9-AF25-1EDCBDC0B648}" destId="{20F913E6-5894-47C5-B9C8-45A91A6475A4}" srcOrd="0" destOrd="0" presId="urn:microsoft.com/office/officeart/2005/8/layout/process1"/>
    <dgm:cxn modelId="{4E539364-C582-4871-AE51-88C9086DAA25}" type="presOf" srcId="{A4582ED1-2626-40E9-9FE5-CD92426CF35A}" destId="{C9328E77-6F12-4B7C-BB44-28FF7A568949}" srcOrd="1" destOrd="0" presId="urn:microsoft.com/office/officeart/2005/8/layout/process1"/>
    <dgm:cxn modelId="{B4532BAD-CD2C-4860-8BEF-9D497D679B64}" srcId="{365D4F91-D3D5-4A73-9FB7-B16A2654C8A8}" destId="{86CEC436-3F5E-484F-873E-AB02788A5D5E}" srcOrd="1" destOrd="0" parTransId="{6E7C3B86-D0DA-4AE0-A9CF-5797E689E629}" sibTransId="{A4582ED1-2626-40E9-9FE5-CD92426CF35A}"/>
    <dgm:cxn modelId="{CD2F01A1-2432-4CE4-9831-33E06586ED56}" type="presOf" srcId="{1134CC51-12A3-4734-88C6-A810C8676391}" destId="{001AB5D4-6D1D-4723-B782-DB4CA045ED1D}" srcOrd="0" destOrd="0" presId="urn:microsoft.com/office/officeart/2005/8/layout/process1"/>
    <dgm:cxn modelId="{6755FD6E-A369-41BA-B235-555303BF1300}" type="presParOf" srcId="{2A20659C-F483-4630-9A5C-AE13045AF5E6}" destId="{A5C9777E-9575-4FB0-BBAB-3BC393B4D1E1}" srcOrd="0" destOrd="0" presId="urn:microsoft.com/office/officeart/2005/8/layout/process1"/>
    <dgm:cxn modelId="{1D11012D-3281-408B-9216-70F875FAE70F}" type="presParOf" srcId="{2A20659C-F483-4630-9A5C-AE13045AF5E6}" destId="{5C6EA8F5-A92D-4495-9F5E-DD0C9101F1E0}" srcOrd="1" destOrd="0" presId="urn:microsoft.com/office/officeart/2005/8/layout/process1"/>
    <dgm:cxn modelId="{7B04DDCD-BA0D-453A-83AC-7B1EC7B036D7}" type="presParOf" srcId="{5C6EA8F5-A92D-4495-9F5E-DD0C9101F1E0}" destId="{826747A8-2BD5-4FDB-88DE-870862C3C910}" srcOrd="0" destOrd="0" presId="urn:microsoft.com/office/officeart/2005/8/layout/process1"/>
    <dgm:cxn modelId="{EB651A70-E1D6-4448-A24E-E5A982537733}" type="presParOf" srcId="{2A20659C-F483-4630-9A5C-AE13045AF5E6}" destId="{8BB29E31-0DD7-4335-B0A5-81200990FFCF}" srcOrd="2" destOrd="0" presId="urn:microsoft.com/office/officeart/2005/8/layout/process1"/>
    <dgm:cxn modelId="{98097242-4110-4F60-9FE4-707BEDAA5BCB}" type="presParOf" srcId="{2A20659C-F483-4630-9A5C-AE13045AF5E6}" destId="{FFC17989-4C94-4175-9157-116FA1B26743}" srcOrd="3" destOrd="0" presId="urn:microsoft.com/office/officeart/2005/8/layout/process1"/>
    <dgm:cxn modelId="{2F26A693-152A-4E69-84B0-E4A05D366703}" type="presParOf" srcId="{FFC17989-4C94-4175-9157-116FA1B26743}" destId="{C9328E77-6F12-4B7C-BB44-28FF7A568949}" srcOrd="0" destOrd="0" presId="urn:microsoft.com/office/officeart/2005/8/layout/process1"/>
    <dgm:cxn modelId="{4AF1D434-14DA-47A1-8B9C-2D3001B15FE3}" type="presParOf" srcId="{2A20659C-F483-4630-9A5C-AE13045AF5E6}" destId="{8F6043D5-A0B4-4793-841A-B2F26BB33F6F}" srcOrd="4" destOrd="0" presId="urn:microsoft.com/office/officeart/2005/8/layout/process1"/>
    <dgm:cxn modelId="{15C7375A-9B8F-45F6-A90D-13750425CC11}" type="presParOf" srcId="{2A20659C-F483-4630-9A5C-AE13045AF5E6}" destId="{A408DA97-43B7-447B-9B2D-C16E23B6B685}" srcOrd="5" destOrd="0" presId="urn:microsoft.com/office/officeart/2005/8/layout/process1"/>
    <dgm:cxn modelId="{70F55CA5-D7EF-4DF6-A025-171985D561BF}" type="presParOf" srcId="{A408DA97-43B7-447B-9B2D-C16E23B6B685}" destId="{BB166638-88DA-4AFC-B071-3DEBF13FE309}" srcOrd="0" destOrd="0" presId="urn:microsoft.com/office/officeart/2005/8/layout/process1"/>
    <dgm:cxn modelId="{8C9BB06D-DF43-43B9-B2E2-D6CB047626CF}" type="presParOf" srcId="{2A20659C-F483-4630-9A5C-AE13045AF5E6}" destId="{20F913E6-5894-47C5-B9C8-45A91A6475A4}" srcOrd="6" destOrd="0" presId="urn:microsoft.com/office/officeart/2005/8/layout/process1"/>
    <dgm:cxn modelId="{54E7F730-9017-43EA-B89E-3D4AFB659508}" type="presParOf" srcId="{2A20659C-F483-4630-9A5C-AE13045AF5E6}" destId="{7CCD855C-800E-42E7-8FCA-260390E66DF4}" srcOrd="7" destOrd="0" presId="urn:microsoft.com/office/officeart/2005/8/layout/process1"/>
    <dgm:cxn modelId="{F3FB6D53-D55D-4AEC-A200-23B514FD93E0}" type="presParOf" srcId="{7CCD855C-800E-42E7-8FCA-260390E66DF4}" destId="{AD557A1F-45CC-485E-B216-DAAD79F1701B}" srcOrd="0" destOrd="0" presId="urn:microsoft.com/office/officeart/2005/8/layout/process1"/>
    <dgm:cxn modelId="{B3F06CB4-15DE-463C-9F60-0E5F40322F03}" type="presParOf" srcId="{2A20659C-F483-4630-9A5C-AE13045AF5E6}" destId="{001AB5D4-6D1D-4723-B782-DB4CA045ED1D}" srcOrd="8"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50000"/>
              <a:lumOff val="50000"/>
            </a:schemeClr>
          </a:solidFill>
        </a:ln>
      </dgm:spPr>
      <dgm:t>
        <a:bodyPr/>
        <a:lstStyle/>
        <a:p>
          <a:r>
            <a:rPr lang="zh-TW" altLang="en-US" dirty="0"/>
            <a:t>群眾募資關於募資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E05FECB1-8931-4C9C-8081-071C68332EE9}">
      <dgm:prSet/>
      <dgm:spPr>
        <a:ln>
          <a:solidFill>
            <a:schemeClr val="tx2">
              <a:lumMod val="25000"/>
              <a:lumOff val="75000"/>
            </a:schemeClr>
          </a:solidFill>
        </a:ln>
      </dgm:spPr>
      <dgm:t>
        <a:bodyPr/>
        <a:lstStyle/>
        <a:p>
          <a:r>
            <a:rPr lang="zh-TW" altLang="en-US" dirty="0"/>
            <a:t>群眾募資流程</a:t>
          </a:r>
        </a:p>
      </dgm:t>
    </dgm:pt>
    <dgm:pt modelId="{ABD0B804-D761-446D-A114-71D385CAD708}" type="parTrans" cxnId="{0209ED92-0E7A-49EC-9C5D-94EF82B53E37}">
      <dgm:prSet/>
      <dgm:spPr/>
      <dgm:t>
        <a:bodyPr/>
        <a:lstStyle/>
        <a:p>
          <a:endParaRPr lang="zh-TW" altLang="en-US"/>
        </a:p>
      </dgm:t>
    </dgm:pt>
    <dgm:pt modelId="{25E424FF-E83C-4644-9B87-3AAF1B3ED84A}" type="sibTrans" cxnId="{0209ED92-0E7A-49EC-9C5D-94EF82B53E37}">
      <dgm:prSet/>
      <dgm:spPr/>
      <dgm:t>
        <a:bodyPr/>
        <a:lstStyle/>
        <a:p>
          <a:endParaRPr lang="zh-TW" altLang="en-US"/>
        </a:p>
      </dgm:t>
    </dgm:pt>
    <dgm:pt modelId="{8B1D6119-E0FE-4B5D-BB05-C48315FC7DED}">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38E790B5-306B-408D-A5AD-DB25F0B1A891}" type="parTrans" cxnId="{73C572BF-6654-44D2-B89A-255A481D38EA}">
      <dgm:prSet/>
      <dgm:spPr/>
      <dgm:t>
        <a:bodyPr/>
        <a:lstStyle/>
        <a:p>
          <a:endParaRPr lang="zh-TW" altLang="en-US"/>
        </a:p>
      </dgm:t>
    </dgm:pt>
    <dgm:pt modelId="{470F1365-0654-4E52-AF2F-F5F0B59FF4D7}" type="sibTrans" cxnId="{73C572BF-6654-44D2-B89A-255A481D38EA}">
      <dgm:prSet/>
      <dgm:spPr/>
      <dgm:t>
        <a:bodyPr/>
        <a:lstStyle/>
        <a:p>
          <a:endParaRPr lang="zh-TW" altLang="en-US"/>
        </a:p>
      </dgm:t>
    </dgm:pt>
    <dgm:pt modelId="{93A04C67-D46C-4AA1-97FB-301E7897AF57}">
      <dgm:prSet/>
      <dgm:spPr>
        <a:solidFill>
          <a:schemeClr val="bg1"/>
        </a:solidFill>
        <a:ln>
          <a:solidFill>
            <a:schemeClr val="tx2">
              <a:lumMod val="25000"/>
              <a:lumOff val="75000"/>
            </a:schemeClr>
          </a:solidFill>
        </a:ln>
      </dgm:spPr>
      <dgm:t>
        <a:bodyPr/>
        <a:lstStyle/>
        <a:p>
          <a:r>
            <a:rPr lang="zh-TW" altLang="en-US" dirty="0"/>
            <a:t>市場與案例</a:t>
          </a:r>
        </a:p>
      </dgm:t>
    </dgm:pt>
    <dgm:pt modelId="{B58A646B-C98D-410E-B77E-01DDB3A30842}" type="parTrans" cxnId="{254F35D6-4829-44D4-A16F-E1EB5BD6CB37}">
      <dgm:prSet/>
      <dgm:spPr/>
      <dgm:t>
        <a:bodyPr/>
        <a:lstStyle/>
        <a:p>
          <a:endParaRPr lang="zh-TW" altLang="en-US"/>
        </a:p>
      </dgm:t>
    </dgm:pt>
    <dgm:pt modelId="{6D625D9E-3970-4B18-B711-49FC3DF59C69}" type="sibTrans" cxnId="{254F35D6-4829-44D4-A16F-E1EB5BD6CB37}">
      <dgm:prSet/>
      <dgm:spPr/>
      <dgm:t>
        <a:bodyPr/>
        <a:lstStyle/>
        <a:p>
          <a:endParaRPr lang="zh-TW" altLang="en-US"/>
        </a:p>
      </dgm:t>
    </dgm:pt>
    <dgm:pt modelId="{A793BCEF-2F18-4B0A-840D-5F200DE8182C}">
      <dgm:prSet/>
      <dgm:spPr>
        <a:solidFill>
          <a:schemeClr val="bg1"/>
        </a:solidFill>
        <a:ln>
          <a:solidFill>
            <a:schemeClr val="tx2">
              <a:lumMod val="25000"/>
              <a:lumOff val="75000"/>
            </a:schemeClr>
          </a:solidFill>
        </a:ln>
      </dgm:spPr>
      <dgm:t>
        <a:bodyPr/>
        <a:lstStyle/>
        <a:p>
          <a:r>
            <a:rPr lang="zh-TW" altLang="en-US" dirty="0"/>
            <a:t>機會與挑戰</a:t>
          </a:r>
        </a:p>
      </dgm:t>
    </dgm:pt>
    <dgm:pt modelId="{36828CB2-734B-4A61-9D9B-49710FC2B22A}" type="parTrans" cxnId="{342D4993-3F9E-4209-BD53-3A57A469C63C}">
      <dgm:prSet/>
      <dgm:spPr/>
      <dgm:t>
        <a:bodyPr/>
        <a:lstStyle/>
        <a:p>
          <a:endParaRPr lang="zh-TW" altLang="en-US"/>
        </a:p>
      </dgm:t>
    </dgm:pt>
    <dgm:pt modelId="{C2D88017-32CB-4219-B59B-7012136C6EBF}" type="sibTrans" cxnId="{342D4993-3F9E-4209-BD53-3A57A469C6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8DB03A64-9F17-4DD7-8A32-0F378C8B3C42}" type="pres">
      <dgm:prSet presAssocID="{E05FECB1-8931-4C9C-8081-071C68332EE9}" presName="parTxOnly" presStyleLbl="node1" presStyleIdx="1" presStyleCnt="5">
        <dgm:presLayoutVars>
          <dgm:bulletEnabled val="1"/>
        </dgm:presLayoutVars>
      </dgm:prSet>
      <dgm:spPr/>
      <dgm:t>
        <a:bodyPr/>
        <a:lstStyle/>
        <a:p>
          <a:endParaRPr lang="zh-TW" altLang="en-US"/>
        </a:p>
      </dgm:t>
    </dgm:pt>
    <dgm:pt modelId="{D281B754-97F9-464C-8B5D-D7BEE0AE8A97}" type="pres">
      <dgm:prSet presAssocID="{25E424FF-E83C-4644-9B87-3AAF1B3ED84A}" presName="parSpace" presStyleCnt="0"/>
      <dgm:spPr/>
    </dgm:pt>
    <dgm:pt modelId="{223E2FE2-5C8D-47E3-8287-31D7703A350E}" type="pres">
      <dgm:prSet presAssocID="{8B1D6119-E0FE-4B5D-BB05-C48315FC7DED}" presName="parTxOnly" presStyleLbl="node1" presStyleIdx="2" presStyleCnt="5">
        <dgm:presLayoutVars>
          <dgm:bulletEnabled val="1"/>
        </dgm:presLayoutVars>
      </dgm:prSet>
      <dgm:spPr/>
      <dgm:t>
        <a:bodyPr/>
        <a:lstStyle/>
        <a:p>
          <a:endParaRPr lang="zh-TW" altLang="en-US"/>
        </a:p>
      </dgm:t>
    </dgm:pt>
    <dgm:pt modelId="{FB58AC2B-9B6F-4649-9F10-818FF86F1BB4}" type="pres">
      <dgm:prSet presAssocID="{470F1365-0654-4E52-AF2F-F5F0B59FF4D7}" presName="parSpace" presStyleCnt="0"/>
      <dgm:spPr/>
    </dgm:pt>
    <dgm:pt modelId="{32CC8567-15A0-4E00-AE43-9D60F985F40E}" type="pres">
      <dgm:prSet presAssocID="{93A04C67-D46C-4AA1-97FB-301E7897AF57}" presName="parTxOnly" presStyleLbl="node1" presStyleIdx="3" presStyleCnt="5">
        <dgm:presLayoutVars>
          <dgm:bulletEnabled val="1"/>
        </dgm:presLayoutVars>
      </dgm:prSet>
      <dgm:spPr/>
      <dgm:t>
        <a:bodyPr/>
        <a:lstStyle/>
        <a:p>
          <a:endParaRPr lang="zh-TW" altLang="en-US"/>
        </a:p>
      </dgm:t>
    </dgm:pt>
    <dgm:pt modelId="{7F246666-C7D5-431C-ABF6-62E98EA95BF5}" type="pres">
      <dgm:prSet presAssocID="{6D625D9E-3970-4B18-B711-49FC3DF59C69}" presName="parSpace" presStyleCnt="0"/>
      <dgm:spPr/>
    </dgm:pt>
    <dgm:pt modelId="{FF9B8235-58EB-4BC0-9093-5AB82A893D42}" type="pres">
      <dgm:prSet presAssocID="{A793BCEF-2F18-4B0A-840D-5F200DE8182C}" presName="parTxOnly" presStyleLbl="node1" presStyleIdx="4" presStyleCnt="5">
        <dgm:presLayoutVars>
          <dgm:bulletEnabled val="1"/>
        </dgm:presLayoutVars>
      </dgm:prSet>
      <dgm:spPr/>
      <dgm:t>
        <a:bodyPr/>
        <a:lstStyle/>
        <a:p>
          <a:endParaRPr lang="zh-TW" altLang="en-US"/>
        </a:p>
      </dgm:t>
    </dgm:pt>
  </dgm:ptLst>
  <dgm:cxnLst>
    <dgm:cxn modelId="{1661B9C9-BBA3-417A-840B-F50C2B3F0B80}" type="presOf" srcId="{93A04C67-D46C-4AA1-97FB-301E7897AF57}" destId="{32CC8567-15A0-4E00-AE43-9D60F985F40E}" srcOrd="0" destOrd="0" presId="urn:microsoft.com/office/officeart/2005/8/layout/hChevron3"/>
    <dgm:cxn modelId="{73C572BF-6654-44D2-B89A-255A481D38EA}" srcId="{252357BE-30EA-49F7-9DBD-B5F30B4F4A9D}" destId="{8B1D6119-E0FE-4B5D-BB05-C48315FC7DED}" srcOrd="2" destOrd="0" parTransId="{38E790B5-306B-408D-A5AD-DB25F0B1A891}" sibTransId="{470F1365-0654-4E52-AF2F-F5F0B59FF4D7}"/>
    <dgm:cxn modelId="{6A4BDE6E-31E0-4919-B223-5C08C92BFB86}" type="presOf" srcId="{E05FECB1-8931-4C9C-8081-071C68332EE9}" destId="{8DB03A64-9F17-4DD7-8A32-0F378C8B3C42}" srcOrd="0" destOrd="0" presId="urn:microsoft.com/office/officeart/2005/8/layout/hChevron3"/>
    <dgm:cxn modelId="{342D4993-3F9E-4209-BD53-3A57A469C63C}" srcId="{252357BE-30EA-49F7-9DBD-B5F30B4F4A9D}" destId="{A793BCEF-2F18-4B0A-840D-5F200DE8182C}" srcOrd="4" destOrd="0" parTransId="{36828CB2-734B-4A61-9D9B-49710FC2B22A}" sibTransId="{C2D88017-32CB-4219-B59B-7012136C6EBF}"/>
    <dgm:cxn modelId="{9B5D5370-F8C0-41E8-A0A6-72AACF21DA47}" type="presOf" srcId="{A793BCEF-2F18-4B0A-840D-5F200DE8182C}" destId="{FF9B8235-58EB-4BC0-9093-5AB82A893D42}" srcOrd="0" destOrd="0" presId="urn:microsoft.com/office/officeart/2005/8/layout/hChevron3"/>
    <dgm:cxn modelId="{D5FFBA8A-4C18-4BB2-9AA6-35BF89ABAA74}" type="presOf" srcId="{8B1D6119-E0FE-4B5D-BB05-C48315FC7DED}" destId="{223E2FE2-5C8D-47E3-8287-31D7703A350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C85D181-6B90-48C3-9108-B83BAB11A388}" type="presOf" srcId="{252357BE-30EA-49F7-9DBD-B5F30B4F4A9D}" destId="{AFF030F6-8D1D-42AA-8527-70CC9827071F}" srcOrd="0" destOrd="0" presId="urn:microsoft.com/office/officeart/2005/8/layout/hChevron3"/>
    <dgm:cxn modelId="{0209ED92-0E7A-49EC-9C5D-94EF82B53E37}" srcId="{252357BE-30EA-49F7-9DBD-B5F30B4F4A9D}" destId="{E05FECB1-8931-4C9C-8081-071C68332EE9}" srcOrd="1" destOrd="0" parTransId="{ABD0B804-D761-446D-A114-71D385CAD708}" sibTransId="{25E424FF-E83C-4644-9B87-3AAF1B3ED84A}"/>
    <dgm:cxn modelId="{8EA7B6B7-3BA7-47B1-BFE7-E38991934695}" type="presOf" srcId="{53D53256-A754-4BBD-AA8A-3E51EF6B7332}" destId="{371DF444-DDBC-427E-9FEE-DFE4E6239109}" srcOrd="0" destOrd="0" presId="urn:microsoft.com/office/officeart/2005/8/layout/hChevron3"/>
    <dgm:cxn modelId="{254F35D6-4829-44D4-A16F-E1EB5BD6CB37}" srcId="{252357BE-30EA-49F7-9DBD-B5F30B4F4A9D}" destId="{93A04C67-D46C-4AA1-97FB-301E7897AF57}" srcOrd="3" destOrd="0" parTransId="{B58A646B-C98D-410E-B77E-01DDB3A30842}" sibTransId="{6D625D9E-3970-4B18-B711-49FC3DF59C69}"/>
    <dgm:cxn modelId="{53C45559-13C7-4531-A99B-68A23F143A77}" type="presParOf" srcId="{AFF030F6-8D1D-42AA-8527-70CC9827071F}" destId="{371DF444-DDBC-427E-9FEE-DFE4E6239109}" srcOrd="0" destOrd="0" presId="urn:microsoft.com/office/officeart/2005/8/layout/hChevron3"/>
    <dgm:cxn modelId="{157F2229-2CE7-481B-B265-0A3FE694474C}" type="presParOf" srcId="{AFF030F6-8D1D-42AA-8527-70CC9827071F}" destId="{ADC953D7-9E50-47BF-933D-60204B80E8FB}" srcOrd="1" destOrd="0" presId="urn:microsoft.com/office/officeart/2005/8/layout/hChevron3"/>
    <dgm:cxn modelId="{3A945B1E-8237-445B-8810-F1F225EBDAB7}" type="presParOf" srcId="{AFF030F6-8D1D-42AA-8527-70CC9827071F}" destId="{8DB03A64-9F17-4DD7-8A32-0F378C8B3C42}" srcOrd="2" destOrd="0" presId="urn:microsoft.com/office/officeart/2005/8/layout/hChevron3"/>
    <dgm:cxn modelId="{7B6ABA70-E25E-4BA8-AC95-3B74769D8D39}" type="presParOf" srcId="{AFF030F6-8D1D-42AA-8527-70CC9827071F}" destId="{D281B754-97F9-464C-8B5D-D7BEE0AE8A97}" srcOrd="3" destOrd="0" presId="urn:microsoft.com/office/officeart/2005/8/layout/hChevron3"/>
    <dgm:cxn modelId="{C17098C9-7122-488C-83E6-79B82293453D}" type="presParOf" srcId="{AFF030F6-8D1D-42AA-8527-70CC9827071F}" destId="{223E2FE2-5C8D-47E3-8287-31D7703A350E}" srcOrd="4" destOrd="0" presId="urn:microsoft.com/office/officeart/2005/8/layout/hChevron3"/>
    <dgm:cxn modelId="{4043127C-A87D-4F87-B542-3559DC0429AB}" type="presParOf" srcId="{AFF030F6-8D1D-42AA-8527-70CC9827071F}" destId="{FB58AC2B-9B6F-4649-9F10-818FF86F1BB4}" srcOrd="5" destOrd="0" presId="urn:microsoft.com/office/officeart/2005/8/layout/hChevron3"/>
    <dgm:cxn modelId="{1046CCC3-62D9-4444-84D2-22AB89BB3137}" type="presParOf" srcId="{AFF030F6-8D1D-42AA-8527-70CC9827071F}" destId="{32CC8567-15A0-4E00-AE43-9D60F985F40E}" srcOrd="6" destOrd="0" presId="urn:microsoft.com/office/officeart/2005/8/layout/hChevron3"/>
    <dgm:cxn modelId="{11B0E5BA-9EC2-4946-A51F-3CCDDCFD02F3}" type="presParOf" srcId="{AFF030F6-8D1D-42AA-8527-70CC9827071F}" destId="{7F246666-C7D5-431C-ABF6-62E98EA95BF5}" srcOrd="7" destOrd="0" presId="urn:microsoft.com/office/officeart/2005/8/layout/hChevron3"/>
    <dgm:cxn modelId="{80F43254-85F1-448F-8EDB-381D2EF4DD34}" type="presParOf" srcId="{AFF030F6-8D1D-42AA-8527-70CC9827071F}" destId="{FF9B8235-58EB-4BC0-9093-5AB82A893D42}"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603BFC6C-0D38-4BBC-8091-C401EFE4F29D}">
      <dgm:prSet/>
      <dgm:spPr>
        <a:ln>
          <a:solidFill>
            <a:schemeClr val="tx2">
              <a:lumMod val="25000"/>
              <a:lumOff val="75000"/>
            </a:schemeClr>
          </a:solidFill>
        </a:ln>
      </dgm:spPr>
      <dgm:t>
        <a:bodyPr/>
        <a:lstStyle/>
        <a:p>
          <a:r>
            <a:rPr lang="zh-TW" altLang="en-US" dirty="0"/>
            <a:t>群眾募資流程</a:t>
          </a:r>
        </a:p>
      </dgm:t>
    </dgm:pt>
    <dgm:pt modelId="{9FA882A9-5A9B-42A9-AEBC-FBE77E22BD43}" type="parTrans" cxnId="{3639C75E-CE19-4D94-968C-BC5FCD6E78D4}">
      <dgm:prSet/>
      <dgm:spPr/>
      <dgm:t>
        <a:bodyPr/>
        <a:lstStyle/>
        <a:p>
          <a:endParaRPr lang="zh-TW" altLang="en-US"/>
        </a:p>
      </dgm:t>
    </dgm:pt>
    <dgm:pt modelId="{5A277ACA-4FA0-43F8-97E6-81C26F920B60}" type="sibTrans" cxnId="{3639C75E-CE19-4D94-968C-BC5FCD6E78D4}">
      <dgm:prSet/>
      <dgm:spPr/>
      <dgm:t>
        <a:bodyPr/>
        <a:lstStyle/>
        <a:p>
          <a:endParaRPr lang="zh-TW" altLang="en-US"/>
        </a:p>
      </dgm:t>
    </dgm:pt>
    <dgm:pt modelId="{AA2896FC-7109-4046-ACCF-F48DA22662A6}">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0ABC9EFD-FF42-464A-BBEC-8C6C12E0BFC7}" type="parTrans" cxnId="{ED49C2E5-7C4E-46D1-B9AB-28F9A61BC0FF}">
      <dgm:prSet/>
      <dgm:spPr/>
      <dgm:t>
        <a:bodyPr/>
        <a:lstStyle/>
        <a:p>
          <a:endParaRPr lang="zh-TW" altLang="en-US"/>
        </a:p>
      </dgm:t>
    </dgm:pt>
    <dgm:pt modelId="{45338CFF-2B63-4B2D-A08E-B6DADFB16B02}" type="sibTrans" cxnId="{ED49C2E5-7C4E-46D1-B9AB-28F9A61BC0FF}">
      <dgm:prSet/>
      <dgm:spPr/>
      <dgm:t>
        <a:bodyPr/>
        <a:lstStyle/>
        <a:p>
          <a:endParaRPr lang="zh-TW" altLang="en-US"/>
        </a:p>
      </dgm:t>
    </dgm:pt>
    <dgm:pt modelId="{D4B720D2-B9AD-48EC-A48D-A3A50EFE799E}">
      <dgm:prSet/>
      <dgm:spPr>
        <a:solidFill>
          <a:schemeClr val="bg1"/>
        </a:solidFill>
        <a:ln>
          <a:solidFill>
            <a:schemeClr val="tx2">
              <a:lumMod val="25000"/>
              <a:lumOff val="75000"/>
            </a:schemeClr>
          </a:solidFill>
        </a:ln>
      </dgm:spPr>
      <dgm:t>
        <a:bodyPr/>
        <a:lstStyle/>
        <a:p>
          <a:r>
            <a:rPr lang="zh-TW" altLang="en-US" dirty="0"/>
            <a:t>市場與案例</a:t>
          </a:r>
        </a:p>
      </dgm:t>
    </dgm:pt>
    <dgm:pt modelId="{407E15B1-F566-46B8-A725-76465F8F2E93}" type="parTrans" cxnId="{7A3CB845-7C5D-45CD-AB44-A485405EAC7A}">
      <dgm:prSet/>
      <dgm:spPr/>
      <dgm:t>
        <a:bodyPr/>
        <a:lstStyle/>
        <a:p>
          <a:endParaRPr lang="zh-TW" altLang="en-US"/>
        </a:p>
      </dgm:t>
    </dgm:pt>
    <dgm:pt modelId="{C01563D0-4BF0-47CE-B503-05900285141C}" type="sibTrans" cxnId="{7A3CB845-7C5D-45CD-AB44-A485405EAC7A}">
      <dgm:prSet/>
      <dgm:spPr/>
      <dgm:t>
        <a:bodyPr/>
        <a:lstStyle/>
        <a:p>
          <a:endParaRPr lang="zh-TW" altLang="en-US"/>
        </a:p>
      </dgm:t>
    </dgm:pt>
    <dgm:pt modelId="{291FD299-9AA5-435B-A5CC-D6E436AF6BF5}">
      <dgm:prSet/>
      <dgm:spPr>
        <a:solidFill>
          <a:schemeClr val="bg1"/>
        </a:solidFill>
        <a:ln>
          <a:solidFill>
            <a:schemeClr val="tx2">
              <a:lumMod val="25000"/>
              <a:lumOff val="75000"/>
            </a:schemeClr>
          </a:solidFill>
        </a:ln>
      </dgm:spPr>
      <dgm:t>
        <a:bodyPr/>
        <a:lstStyle/>
        <a:p>
          <a:r>
            <a:rPr lang="zh-TW" altLang="en-US" dirty="0"/>
            <a:t>機會與挑戰</a:t>
          </a:r>
        </a:p>
      </dgm:t>
    </dgm:pt>
    <dgm:pt modelId="{DE7B3ED1-4A17-4B8F-B868-10E7D9D77293}" type="parTrans" cxnId="{BBBC488F-D34B-4D12-B24E-A2C08013ECFA}">
      <dgm:prSet/>
      <dgm:spPr/>
      <dgm:t>
        <a:bodyPr/>
        <a:lstStyle/>
        <a:p>
          <a:endParaRPr lang="zh-TW" altLang="en-US"/>
        </a:p>
      </dgm:t>
    </dgm:pt>
    <dgm:pt modelId="{D2664E7F-963B-404B-95A0-6D85EA53FD91}" type="sibTrans" cxnId="{BBBC488F-D34B-4D12-B24E-A2C08013ECFA}">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8731FA24-547E-4294-95F0-CD84D528E4BC}" type="pres">
      <dgm:prSet presAssocID="{4FD9CFA0-B560-4378-8716-6829ECDA22C7}" presName="parSpace" presStyleCnt="0"/>
      <dgm:spPr/>
    </dgm:pt>
    <dgm:pt modelId="{F1181BEC-1464-4069-B842-86EFD93B3565}" type="pres">
      <dgm:prSet presAssocID="{603BFC6C-0D38-4BBC-8091-C401EFE4F29D}" presName="parTxOnly" presStyleLbl="node1" presStyleIdx="1" presStyleCnt="5">
        <dgm:presLayoutVars>
          <dgm:bulletEnabled val="1"/>
        </dgm:presLayoutVars>
      </dgm:prSet>
      <dgm:spPr/>
      <dgm:t>
        <a:bodyPr/>
        <a:lstStyle/>
        <a:p>
          <a:endParaRPr lang="zh-TW" altLang="en-US"/>
        </a:p>
      </dgm:t>
    </dgm:pt>
    <dgm:pt modelId="{E68AB40C-CE4F-4873-AAD0-4311D07ABE87}" type="pres">
      <dgm:prSet presAssocID="{5A277ACA-4FA0-43F8-97E6-81C26F920B60}" presName="parSpace" presStyleCnt="0"/>
      <dgm:spPr/>
    </dgm:pt>
    <dgm:pt modelId="{DED97821-BCD7-4976-B7FE-4744EA5684DA}" type="pres">
      <dgm:prSet presAssocID="{AA2896FC-7109-4046-ACCF-F48DA22662A6}" presName="parTxOnly" presStyleLbl="node1" presStyleIdx="2" presStyleCnt="5">
        <dgm:presLayoutVars>
          <dgm:bulletEnabled val="1"/>
        </dgm:presLayoutVars>
      </dgm:prSet>
      <dgm:spPr/>
      <dgm:t>
        <a:bodyPr/>
        <a:lstStyle/>
        <a:p>
          <a:endParaRPr lang="zh-TW" altLang="en-US"/>
        </a:p>
      </dgm:t>
    </dgm:pt>
    <dgm:pt modelId="{13EA8CC6-1F4B-4B49-9863-6586C4E456C4}" type="pres">
      <dgm:prSet presAssocID="{45338CFF-2B63-4B2D-A08E-B6DADFB16B02}" presName="parSpace" presStyleCnt="0"/>
      <dgm:spPr/>
    </dgm:pt>
    <dgm:pt modelId="{3ADDF8A1-451E-4C5C-9A12-EA4F6AA322D0}" type="pres">
      <dgm:prSet presAssocID="{D4B720D2-B9AD-48EC-A48D-A3A50EFE799E}" presName="parTxOnly" presStyleLbl="node1" presStyleIdx="3" presStyleCnt="5">
        <dgm:presLayoutVars>
          <dgm:bulletEnabled val="1"/>
        </dgm:presLayoutVars>
      </dgm:prSet>
      <dgm:spPr/>
      <dgm:t>
        <a:bodyPr/>
        <a:lstStyle/>
        <a:p>
          <a:endParaRPr lang="zh-TW" altLang="en-US"/>
        </a:p>
      </dgm:t>
    </dgm:pt>
    <dgm:pt modelId="{DF14038D-97D9-433C-BD54-4BA56228F5A4}" type="pres">
      <dgm:prSet presAssocID="{C01563D0-4BF0-47CE-B503-05900285141C}" presName="parSpace" presStyleCnt="0"/>
      <dgm:spPr/>
    </dgm:pt>
    <dgm:pt modelId="{6B729FAB-A110-4F17-BA47-FD50A27720A2}" type="pres">
      <dgm:prSet presAssocID="{291FD299-9AA5-435B-A5CC-D6E436AF6BF5}" presName="parTxOnly" presStyleLbl="node1" presStyleIdx="4" presStyleCnt="5">
        <dgm:presLayoutVars>
          <dgm:bulletEnabled val="1"/>
        </dgm:presLayoutVars>
      </dgm:prSet>
      <dgm:spPr/>
      <dgm:t>
        <a:bodyPr/>
        <a:lstStyle/>
        <a:p>
          <a:endParaRPr lang="zh-TW" altLang="en-US"/>
        </a:p>
      </dgm:t>
    </dgm:pt>
  </dgm:ptLst>
  <dgm:cxnLst>
    <dgm:cxn modelId="{ED49C2E5-7C4E-46D1-B9AB-28F9A61BC0FF}" srcId="{252357BE-30EA-49F7-9DBD-B5F30B4F4A9D}" destId="{AA2896FC-7109-4046-ACCF-F48DA22662A6}" srcOrd="2" destOrd="0" parTransId="{0ABC9EFD-FF42-464A-BBEC-8C6C12E0BFC7}" sibTransId="{45338CFF-2B63-4B2D-A08E-B6DADFB16B02}"/>
    <dgm:cxn modelId="{F4178FAD-78CB-4FA5-ADBE-47A4262E2C26}" type="presOf" srcId="{53D53256-A754-4BBD-AA8A-3E51EF6B7332}" destId="{371DF444-DDBC-427E-9FEE-DFE4E6239109}" srcOrd="0" destOrd="0" presId="urn:microsoft.com/office/officeart/2005/8/layout/hChevron3"/>
    <dgm:cxn modelId="{3639C75E-CE19-4D94-968C-BC5FCD6E78D4}" srcId="{252357BE-30EA-49F7-9DBD-B5F30B4F4A9D}" destId="{603BFC6C-0D38-4BBC-8091-C401EFE4F29D}" srcOrd="1" destOrd="0" parTransId="{9FA882A9-5A9B-42A9-AEBC-FBE77E22BD43}" sibTransId="{5A277ACA-4FA0-43F8-97E6-81C26F920B60}"/>
    <dgm:cxn modelId="{413B0ECA-9E3B-4326-9A3A-04A90F92400D}" type="presOf" srcId="{603BFC6C-0D38-4BBC-8091-C401EFE4F29D}" destId="{F1181BEC-1464-4069-B842-86EFD93B3565}" srcOrd="0" destOrd="0" presId="urn:microsoft.com/office/officeart/2005/8/layout/hChevron3"/>
    <dgm:cxn modelId="{B9A62302-9EBA-4F93-9822-4F00B99E8EE7}" type="presOf" srcId="{252357BE-30EA-49F7-9DBD-B5F30B4F4A9D}" destId="{AFF030F6-8D1D-42AA-8527-70CC9827071F}" srcOrd="0" destOrd="0" presId="urn:microsoft.com/office/officeart/2005/8/layout/hChevron3"/>
    <dgm:cxn modelId="{514F899B-1D52-426E-B5EB-583472BAA93D}" type="presOf" srcId="{AA2896FC-7109-4046-ACCF-F48DA22662A6}" destId="{DED97821-BCD7-4976-B7FE-4744EA5684DA}" srcOrd="0" destOrd="0" presId="urn:microsoft.com/office/officeart/2005/8/layout/hChevron3"/>
    <dgm:cxn modelId="{BBBC488F-D34B-4D12-B24E-A2C08013ECFA}" srcId="{252357BE-30EA-49F7-9DBD-B5F30B4F4A9D}" destId="{291FD299-9AA5-435B-A5CC-D6E436AF6BF5}" srcOrd="4" destOrd="0" parTransId="{DE7B3ED1-4A17-4B8F-B868-10E7D9D77293}" sibTransId="{D2664E7F-963B-404B-95A0-6D85EA53FD91}"/>
    <dgm:cxn modelId="{9926492C-DCD5-4A7B-A2A7-46D5A9980E6C}" srcId="{252357BE-30EA-49F7-9DBD-B5F30B4F4A9D}" destId="{53D53256-A754-4BBD-AA8A-3E51EF6B7332}" srcOrd="0" destOrd="0" parTransId="{C3E4354D-F9EE-4E3F-9BA8-9DF1EB710091}" sibTransId="{4FD9CFA0-B560-4378-8716-6829ECDA22C7}"/>
    <dgm:cxn modelId="{92610B3F-4F2D-4096-B9C6-48FCB2593827}" type="presOf" srcId="{291FD299-9AA5-435B-A5CC-D6E436AF6BF5}" destId="{6B729FAB-A110-4F17-BA47-FD50A27720A2}" srcOrd="0" destOrd="0" presId="urn:microsoft.com/office/officeart/2005/8/layout/hChevron3"/>
    <dgm:cxn modelId="{7A3CB845-7C5D-45CD-AB44-A485405EAC7A}" srcId="{252357BE-30EA-49F7-9DBD-B5F30B4F4A9D}" destId="{D4B720D2-B9AD-48EC-A48D-A3A50EFE799E}" srcOrd="3" destOrd="0" parTransId="{407E15B1-F566-46B8-A725-76465F8F2E93}" sibTransId="{C01563D0-4BF0-47CE-B503-05900285141C}"/>
    <dgm:cxn modelId="{32695615-16E2-49BC-83BC-A9456B8F33E9}" type="presOf" srcId="{D4B720D2-B9AD-48EC-A48D-A3A50EFE799E}" destId="{3ADDF8A1-451E-4C5C-9A12-EA4F6AA322D0}" srcOrd="0" destOrd="0" presId="urn:microsoft.com/office/officeart/2005/8/layout/hChevron3"/>
    <dgm:cxn modelId="{574A7937-C859-4C8E-802B-32625925C3DB}" type="presParOf" srcId="{AFF030F6-8D1D-42AA-8527-70CC9827071F}" destId="{371DF444-DDBC-427E-9FEE-DFE4E6239109}" srcOrd="0" destOrd="0" presId="urn:microsoft.com/office/officeart/2005/8/layout/hChevron3"/>
    <dgm:cxn modelId="{A0592157-5AE7-4666-B5B0-EB4E1F15120F}" type="presParOf" srcId="{AFF030F6-8D1D-42AA-8527-70CC9827071F}" destId="{8731FA24-547E-4294-95F0-CD84D528E4BC}" srcOrd="1" destOrd="0" presId="urn:microsoft.com/office/officeart/2005/8/layout/hChevron3"/>
    <dgm:cxn modelId="{18229957-13D1-491B-A8DE-0673F858C835}" type="presParOf" srcId="{AFF030F6-8D1D-42AA-8527-70CC9827071F}" destId="{F1181BEC-1464-4069-B842-86EFD93B3565}" srcOrd="2" destOrd="0" presId="urn:microsoft.com/office/officeart/2005/8/layout/hChevron3"/>
    <dgm:cxn modelId="{863C43EC-5C19-48D7-B9B4-B2D7FE3D8DE2}" type="presParOf" srcId="{AFF030F6-8D1D-42AA-8527-70CC9827071F}" destId="{E68AB40C-CE4F-4873-AAD0-4311D07ABE87}" srcOrd="3" destOrd="0" presId="urn:microsoft.com/office/officeart/2005/8/layout/hChevron3"/>
    <dgm:cxn modelId="{82514F22-88D7-48C9-BE3C-F52226C0D4C1}" type="presParOf" srcId="{AFF030F6-8D1D-42AA-8527-70CC9827071F}" destId="{DED97821-BCD7-4976-B7FE-4744EA5684DA}" srcOrd="4" destOrd="0" presId="urn:microsoft.com/office/officeart/2005/8/layout/hChevron3"/>
    <dgm:cxn modelId="{193232FB-B37C-45C8-9536-05EC1885799E}" type="presParOf" srcId="{AFF030F6-8D1D-42AA-8527-70CC9827071F}" destId="{13EA8CC6-1F4B-4B49-9863-6586C4E456C4}" srcOrd="5" destOrd="0" presId="urn:microsoft.com/office/officeart/2005/8/layout/hChevron3"/>
    <dgm:cxn modelId="{35700971-6F67-47C2-88ED-2939D950CD9D}" type="presParOf" srcId="{AFF030F6-8D1D-42AA-8527-70CC9827071F}" destId="{3ADDF8A1-451E-4C5C-9A12-EA4F6AA322D0}" srcOrd="6" destOrd="0" presId="urn:microsoft.com/office/officeart/2005/8/layout/hChevron3"/>
    <dgm:cxn modelId="{E7C20031-C34C-4DBC-BDE9-72EB55B4E927}" type="presParOf" srcId="{AFF030F6-8D1D-42AA-8527-70CC9827071F}" destId="{DF14038D-97D9-433C-BD54-4BA56228F5A4}" srcOrd="7" destOrd="0" presId="urn:microsoft.com/office/officeart/2005/8/layout/hChevron3"/>
    <dgm:cxn modelId="{10461964-E0E9-4097-8294-31E620ED84CE}" type="presParOf" srcId="{AFF030F6-8D1D-42AA-8527-70CC9827071F}" destId="{6B729FAB-A110-4F17-BA47-FD50A27720A2}"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10BF78B7-0A5B-4245-9986-5F25BDA2E048}">
      <dgm:prSet/>
      <dgm:spPr>
        <a:ln>
          <a:solidFill>
            <a:schemeClr val="tx2">
              <a:lumMod val="25000"/>
              <a:lumOff val="75000"/>
            </a:schemeClr>
          </a:solidFill>
        </a:ln>
      </dgm:spPr>
      <dgm:t>
        <a:bodyPr/>
        <a:lstStyle/>
        <a:p>
          <a:r>
            <a:rPr lang="zh-TW" altLang="en-US" dirty="0"/>
            <a:t>群眾募資流程</a:t>
          </a:r>
        </a:p>
      </dgm:t>
    </dgm:pt>
    <dgm:pt modelId="{68D4CAE1-2DAA-4FE9-9E36-D1AF21F936D9}" type="parTrans" cxnId="{6851A90B-9B49-4569-9F05-C19E8BD3A5DB}">
      <dgm:prSet/>
      <dgm:spPr/>
      <dgm:t>
        <a:bodyPr/>
        <a:lstStyle/>
        <a:p>
          <a:endParaRPr lang="zh-TW" altLang="en-US"/>
        </a:p>
      </dgm:t>
    </dgm:pt>
    <dgm:pt modelId="{1FDE39E0-2AA9-4D14-B953-2A02854D7FCF}" type="sibTrans" cxnId="{6851A90B-9B49-4569-9F05-C19E8BD3A5DB}">
      <dgm:prSet/>
      <dgm:spPr/>
      <dgm:t>
        <a:bodyPr/>
        <a:lstStyle/>
        <a:p>
          <a:endParaRPr lang="zh-TW" altLang="en-US"/>
        </a:p>
      </dgm:t>
    </dgm:pt>
    <dgm:pt modelId="{38F91354-2B12-45BA-B4EF-F035AD3BF4DD}">
      <dgm:prSet/>
      <dgm:spPr>
        <a:solidFill>
          <a:schemeClr val="bg1"/>
        </a:solidFill>
        <a:ln>
          <a:solidFill>
            <a:schemeClr val="tx2">
              <a:lumMod val="25000"/>
              <a:lumOff val="75000"/>
            </a:schemeClr>
          </a:solidFill>
        </a:ln>
      </dgm:spPr>
      <dgm:t>
        <a:bodyPr/>
        <a:lstStyle/>
        <a:p>
          <a:r>
            <a:rPr lang="zh-TW" altLang="en-US" dirty="0"/>
            <a:t>創新模式</a:t>
          </a:r>
        </a:p>
      </dgm:t>
    </dgm:pt>
    <dgm:pt modelId="{4DB13FC1-20D0-4418-8305-FCA84820A732}" type="parTrans" cxnId="{C330C765-10F4-4B27-9029-F2134C0FE3B3}">
      <dgm:prSet/>
      <dgm:spPr/>
      <dgm:t>
        <a:bodyPr/>
        <a:lstStyle/>
        <a:p>
          <a:endParaRPr lang="zh-TW" altLang="en-US"/>
        </a:p>
      </dgm:t>
    </dgm:pt>
    <dgm:pt modelId="{61FD1052-128F-4BF0-9598-83FD61B408A9}" type="sibTrans" cxnId="{C330C765-10F4-4B27-9029-F2134C0FE3B3}">
      <dgm:prSet/>
      <dgm:spPr/>
      <dgm:t>
        <a:bodyPr/>
        <a:lstStyle/>
        <a:p>
          <a:endParaRPr lang="zh-TW" altLang="en-US"/>
        </a:p>
      </dgm:t>
    </dgm:pt>
    <dgm:pt modelId="{D282E1CD-FE34-4CF8-B4B4-D6782FFBAE59}">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6A692A0-0105-4E57-B642-3EC51EC9DE78}" type="parTrans" cxnId="{4F3D84A6-DD12-4212-9274-A2FC266E7DC2}">
      <dgm:prSet/>
      <dgm:spPr/>
      <dgm:t>
        <a:bodyPr/>
        <a:lstStyle/>
        <a:p>
          <a:endParaRPr lang="zh-TW" altLang="en-US"/>
        </a:p>
      </dgm:t>
    </dgm:pt>
    <dgm:pt modelId="{E6AF71CA-7B79-4CDD-8E87-71EDC746A08A}" type="sibTrans" cxnId="{4F3D84A6-DD12-4212-9274-A2FC266E7DC2}">
      <dgm:prSet/>
      <dgm:spPr/>
      <dgm:t>
        <a:bodyPr/>
        <a:lstStyle/>
        <a:p>
          <a:endParaRPr lang="zh-TW" altLang="en-US"/>
        </a:p>
      </dgm:t>
    </dgm:pt>
    <dgm:pt modelId="{2E727308-3B81-4A0A-BA26-0A84AABCFB6E}">
      <dgm:prSet/>
      <dgm:spPr>
        <a:solidFill>
          <a:schemeClr val="bg1"/>
        </a:solidFill>
        <a:ln>
          <a:solidFill>
            <a:schemeClr val="tx2">
              <a:lumMod val="25000"/>
              <a:lumOff val="75000"/>
            </a:schemeClr>
          </a:solidFill>
        </a:ln>
      </dgm:spPr>
      <dgm:t>
        <a:bodyPr/>
        <a:lstStyle/>
        <a:p>
          <a:r>
            <a:rPr lang="zh-TW" altLang="en-US" dirty="0"/>
            <a:t>機會與挑戰</a:t>
          </a:r>
        </a:p>
      </dgm:t>
    </dgm:pt>
    <dgm:pt modelId="{94A3AB15-33BC-443F-9FDB-678D5D04FAAF}" type="parTrans" cxnId="{CE31E33B-CB11-46CD-B200-7C581338FBBF}">
      <dgm:prSet/>
      <dgm:spPr/>
      <dgm:t>
        <a:bodyPr/>
        <a:lstStyle/>
        <a:p>
          <a:endParaRPr lang="zh-TW" altLang="en-US"/>
        </a:p>
      </dgm:t>
    </dgm:pt>
    <dgm:pt modelId="{CC02DBAE-8973-4F5D-801C-C8E83A726EA1}" type="sibTrans" cxnId="{CE31E33B-CB11-46CD-B200-7C581338FBB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B8A64C4D-6EAE-4656-8507-2A432F08F6D6}" type="pres">
      <dgm:prSet presAssocID="{4FD9CFA0-B560-4378-8716-6829ECDA22C7}" presName="parSpace" presStyleCnt="0"/>
      <dgm:spPr/>
    </dgm:pt>
    <dgm:pt modelId="{69F81B7B-ED60-4F73-A569-EF99B8A7ED07}" type="pres">
      <dgm:prSet presAssocID="{10BF78B7-0A5B-4245-9986-5F25BDA2E048}" presName="parTxOnly" presStyleLbl="node1" presStyleIdx="1" presStyleCnt="5">
        <dgm:presLayoutVars>
          <dgm:bulletEnabled val="1"/>
        </dgm:presLayoutVars>
      </dgm:prSet>
      <dgm:spPr/>
      <dgm:t>
        <a:bodyPr/>
        <a:lstStyle/>
        <a:p>
          <a:endParaRPr lang="zh-TW" altLang="en-US"/>
        </a:p>
      </dgm:t>
    </dgm:pt>
    <dgm:pt modelId="{11AEA9C9-10B2-4BC4-A8F6-B34F34BCE785}" type="pres">
      <dgm:prSet presAssocID="{1FDE39E0-2AA9-4D14-B953-2A02854D7FCF}" presName="parSpace" presStyleCnt="0"/>
      <dgm:spPr/>
    </dgm:pt>
    <dgm:pt modelId="{763594DF-0187-45C0-9AFA-00D32EE4AC59}" type="pres">
      <dgm:prSet presAssocID="{38F91354-2B12-45BA-B4EF-F035AD3BF4DD}" presName="parTxOnly" presStyleLbl="node1" presStyleIdx="2" presStyleCnt="5">
        <dgm:presLayoutVars>
          <dgm:bulletEnabled val="1"/>
        </dgm:presLayoutVars>
      </dgm:prSet>
      <dgm:spPr/>
      <dgm:t>
        <a:bodyPr/>
        <a:lstStyle/>
        <a:p>
          <a:endParaRPr lang="zh-TW" altLang="en-US"/>
        </a:p>
      </dgm:t>
    </dgm:pt>
    <dgm:pt modelId="{2D6F1B7B-2521-4B51-A4B8-924ACD5AB8D0}" type="pres">
      <dgm:prSet presAssocID="{61FD1052-128F-4BF0-9598-83FD61B408A9}" presName="parSpace" presStyleCnt="0"/>
      <dgm:spPr/>
    </dgm:pt>
    <dgm:pt modelId="{A2FD9771-D921-47CD-B388-F3BED329B58E}" type="pres">
      <dgm:prSet presAssocID="{D282E1CD-FE34-4CF8-B4B4-D6782FFBAE59}" presName="parTxOnly" presStyleLbl="node1" presStyleIdx="3" presStyleCnt="5">
        <dgm:presLayoutVars>
          <dgm:bulletEnabled val="1"/>
        </dgm:presLayoutVars>
      </dgm:prSet>
      <dgm:spPr/>
      <dgm:t>
        <a:bodyPr/>
        <a:lstStyle/>
        <a:p>
          <a:endParaRPr lang="zh-TW" altLang="en-US"/>
        </a:p>
      </dgm:t>
    </dgm:pt>
    <dgm:pt modelId="{B60FF5A3-B718-48BC-9271-E97BC116E155}" type="pres">
      <dgm:prSet presAssocID="{E6AF71CA-7B79-4CDD-8E87-71EDC746A08A}" presName="parSpace" presStyleCnt="0"/>
      <dgm:spPr/>
    </dgm:pt>
    <dgm:pt modelId="{004DB510-AE12-4DC7-B87E-DC38BC6AC1E4}" type="pres">
      <dgm:prSet presAssocID="{2E727308-3B81-4A0A-BA26-0A84AABCFB6E}" presName="parTxOnly" presStyleLbl="node1" presStyleIdx="4" presStyleCnt="5">
        <dgm:presLayoutVars>
          <dgm:bulletEnabled val="1"/>
        </dgm:presLayoutVars>
      </dgm:prSet>
      <dgm:spPr/>
      <dgm:t>
        <a:bodyPr/>
        <a:lstStyle/>
        <a:p>
          <a:endParaRPr lang="zh-TW" altLang="en-US"/>
        </a:p>
      </dgm:t>
    </dgm:pt>
  </dgm:ptLst>
  <dgm:cxnLst>
    <dgm:cxn modelId="{CE31E33B-CB11-46CD-B200-7C581338FBBF}" srcId="{252357BE-30EA-49F7-9DBD-B5F30B4F4A9D}" destId="{2E727308-3B81-4A0A-BA26-0A84AABCFB6E}" srcOrd="4" destOrd="0" parTransId="{94A3AB15-33BC-443F-9FDB-678D5D04FAAF}" sibTransId="{CC02DBAE-8973-4F5D-801C-C8E83A726EA1}"/>
    <dgm:cxn modelId="{400C90EE-C93E-47FC-9B14-FBE24F208603}" type="presOf" srcId="{2E727308-3B81-4A0A-BA26-0A84AABCFB6E}" destId="{004DB510-AE12-4DC7-B87E-DC38BC6AC1E4}" srcOrd="0" destOrd="0" presId="urn:microsoft.com/office/officeart/2005/8/layout/hChevron3"/>
    <dgm:cxn modelId="{89D7B228-010E-40C1-9296-4E940BA00B75}" type="presOf" srcId="{10BF78B7-0A5B-4245-9986-5F25BDA2E048}" destId="{69F81B7B-ED60-4F73-A569-EF99B8A7ED07}" srcOrd="0" destOrd="0" presId="urn:microsoft.com/office/officeart/2005/8/layout/hChevron3"/>
    <dgm:cxn modelId="{C330C765-10F4-4B27-9029-F2134C0FE3B3}" srcId="{252357BE-30EA-49F7-9DBD-B5F30B4F4A9D}" destId="{38F91354-2B12-45BA-B4EF-F035AD3BF4DD}" srcOrd="2" destOrd="0" parTransId="{4DB13FC1-20D0-4418-8305-FCA84820A732}" sibTransId="{61FD1052-128F-4BF0-9598-83FD61B408A9}"/>
    <dgm:cxn modelId="{C2562BBE-9324-4501-8098-F8CB438BEFD8}" type="presOf" srcId="{38F91354-2B12-45BA-B4EF-F035AD3BF4DD}" destId="{763594DF-0187-45C0-9AFA-00D32EE4AC59}" srcOrd="0" destOrd="0" presId="urn:microsoft.com/office/officeart/2005/8/layout/hChevron3"/>
    <dgm:cxn modelId="{9D16A739-00AE-4530-B860-466A573BA1BA}" type="presOf" srcId="{D282E1CD-FE34-4CF8-B4B4-D6782FFBAE59}" destId="{A2FD9771-D921-47CD-B388-F3BED329B58E}" srcOrd="0" destOrd="0" presId="urn:microsoft.com/office/officeart/2005/8/layout/hChevron3"/>
    <dgm:cxn modelId="{6851A90B-9B49-4569-9F05-C19E8BD3A5DB}" srcId="{252357BE-30EA-49F7-9DBD-B5F30B4F4A9D}" destId="{10BF78B7-0A5B-4245-9986-5F25BDA2E048}" srcOrd="1" destOrd="0" parTransId="{68D4CAE1-2DAA-4FE9-9E36-D1AF21F936D9}" sibTransId="{1FDE39E0-2AA9-4D14-B953-2A02854D7FCF}"/>
    <dgm:cxn modelId="{4F3D84A6-DD12-4212-9274-A2FC266E7DC2}" srcId="{252357BE-30EA-49F7-9DBD-B5F30B4F4A9D}" destId="{D282E1CD-FE34-4CF8-B4B4-D6782FFBAE59}" srcOrd="3" destOrd="0" parTransId="{86A692A0-0105-4E57-B642-3EC51EC9DE78}" sibTransId="{E6AF71CA-7B79-4CDD-8E87-71EDC746A08A}"/>
    <dgm:cxn modelId="{9926492C-DCD5-4A7B-A2A7-46D5A9980E6C}" srcId="{252357BE-30EA-49F7-9DBD-B5F30B4F4A9D}" destId="{53D53256-A754-4BBD-AA8A-3E51EF6B7332}" srcOrd="0" destOrd="0" parTransId="{C3E4354D-F9EE-4E3F-9BA8-9DF1EB710091}" sibTransId="{4FD9CFA0-B560-4378-8716-6829ECDA22C7}"/>
    <dgm:cxn modelId="{F65E916B-C30D-4630-BB2F-75E79E42ABC6}" type="presOf" srcId="{53D53256-A754-4BBD-AA8A-3E51EF6B7332}" destId="{371DF444-DDBC-427E-9FEE-DFE4E6239109}" srcOrd="0" destOrd="0" presId="urn:microsoft.com/office/officeart/2005/8/layout/hChevron3"/>
    <dgm:cxn modelId="{92229A5C-7D0E-4042-A7FE-CF4A3E08D579}" type="presOf" srcId="{252357BE-30EA-49F7-9DBD-B5F30B4F4A9D}" destId="{AFF030F6-8D1D-42AA-8527-70CC9827071F}" srcOrd="0" destOrd="0" presId="urn:microsoft.com/office/officeart/2005/8/layout/hChevron3"/>
    <dgm:cxn modelId="{D2CDD121-248C-4293-9105-C67C4D79E1DF}" type="presParOf" srcId="{AFF030F6-8D1D-42AA-8527-70CC9827071F}" destId="{371DF444-DDBC-427E-9FEE-DFE4E6239109}" srcOrd="0" destOrd="0" presId="urn:microsoft.com/office/officeart/2005/8/layout/hChevron3"/>
    <dgm:cxn modelId="{848E6A11-FC04-4FF9-BA9B-9B5D57D0FD11}" type="presParOf" srcId="{AFF030F6-8D1D-42AA-8527-70CC9827071F}" destId="{B8A64C4D-6EAE-4656-8507-2A432F08F6D6}" srcOrd="1" destOrd="0" presId="urn:microsoft.com/office/officeart/2005/8/layout/hChevron3"/>
    <dgm:cxn modelId="{B59ECBC5-3D37-4E55-957B-257B5E5942A4}" type="presParOf" srcId="{AFF030F6-8D1D-42AA-8527-70CC9827071F}" destId="{69F81B7B-ED60-4F73-A569-EF99B8A7ED07}" srcOrd="2" destOrd="0" presId="urn:microsoft.com/office/officeart/2005/8/layout/hChevron3"/>
    <dgm:cxn modelId="{B6CB6578-D6E0-4517-A0F7-08857E4950B8}" type="presParOf" srcId="{AFF030F6-8D1D-42AA-8527-70CC9827071F}" destId="{11AEA9C9-10B2-4BC4-A8F6-B34F34BCE785}" srcOrd="3" destOrd="0" presId="urn:microsoft.com/office/officeart/2005/8/layout/hChevron3"/>
    <dgm:cxn modelId="{18904D3D-4260-42CC-BA8C-0280DE105C08}" type="presParOf" srcId="{AFF030F6-8D1D-42AA-8527-70CC9827071F}" destId="{763594DF-0187-45C0-9AFA-00D32EE4AC59}" srcOrd="4" destOrd="0" presId="urn:microsoft.com/office/officeart/2005/8/layout/hChevron3"/>
    <dgm:cxn modelId="{70DB3822-D246-4110-92B8-3BCE7230571C}" type="presParOf" srcId="{AFF030F6-8D1D-42AA-8527-70CC9827071F}" destId="{2D6F1B7B-2521-4B51-A4B8-924ACD5AB8D0}" srcOrd="5" destOrd="0" presId="urn:microsoft.com/office/officeart/2005/8/layout/hChevron3"/>
    <dgm:cxn modelId="{6615E60C-ADEB-4257-AC05-07CB5C34219B}" type="presParOf" srcId="{AFF030F6-8D1D-42AA-8527-70CC9827071F}" destId="{A2FD9771-D921-47CD-B388-F3BED329B58E}" srcOrd="6" destOrd="0" presId="urn:microsoft.com/office/officeart/2005/8/layout/hChevron3"/>
    <dgm:cxn modelId="{464DB5CD-C586-41A8-B510-AE34F552CDF1}" type="presParOf" srcId="{AFF030F6-8D1D-42AA-8527-70CC9827071F}" destId="{B60FF5A3-B718-48BC-9271-E97BC116E155}" srcOrd="7" destOrd="0" presId="urn:microsoft.com/office/officeart/2005/8/layout/hChevron3"/>
    <dgm:cxn modelId="{DC2D594E-A7E1-4ACC-A03E-810FCAA91333}" type="presParOf" srcId="{AFF030F6-8D1D-42AA-8527-70CC9827071F}" destId="{004DB510-AE12-4DC7-B87E-DC38BC6AC1E4}"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2EC818F3-7A6E-42E0-88E5-B652424730C5}">
      <dgm:prSet/>
      <dgm:spPr>
        <a:ln>
          <a:solidFill>
            <a:schemeClr val="tx2">
              <a:lumMod val="25000"/>
              <a:lumOff val="75000"/>
            </a:schemeClr>
          </a:solidFill>
        </a:ln>
      </dgm:spPr>
      <dgm:t>
        <a:bodyPr/>
        <a:lstStyle/>
        <a:p>
          <a:r>
            <a:rPr lang="zh-TW" altLang="en-US" dirty="0"/>
            <a:t>群眾募資流程</a:t>
          </a:r>
        </a:p>
      </dgm:t>
    </dgm:pt>
    <dgm:pt modelId="{02E9F8F4-7C12-4407-AAD4-5422B18C76AD}" type="parTrans" cxnId="{B85E77D9-5A12-4E3C-AB3D-867490C4312A}">
      <dgm:prSet/>
      <dgm:spPr/>
      <dgm:t>
        <a:bodyPr/>
        <a:lstStyle/>
        <a:p>
          <a:endParaRPr lang="zh-TW" altLang="en-US"/>
        </a:p>
      </dgm:t>
    </dgm:pt>
    <dgm:pt modelId="{81A9DF6C-40A6-4485-8D01-05840517DDE3}" type="sibTrans" cxnId="{B85E77D9-5A12-4E3C-AB3D-867490C4312A}">
      <dgm:prSet/>
      <dgm:spPr/>
      <dgm:t>
        <a:bodyPr/>
        <a:lstStyle/>
        <a:p>
          <a:endParaRPr lang="zh-TW" altLang="en-US"/>
        </a:p>
      </dgm:t>
    </dgm:pt>
    <dgm:pt modelId="{C530EBEF-167F-45A3-9315-73B64F00907D}">
      <dgm:prSet/>
      <dgm:spPr>
        <a:solidFill>
          <a:schemeClr val="bg1"/>
        </a:solidFill>
        <a:ln>
          <a:solidFill>
            <a:schemeClr val="tx2">
              <a:lumMod val="25000"/>
              <a:lumOff val="75000"/>
            </a:schemeClr>
          </a:solidFill>
        </a:ln>
      </dgm:spPr>
      <dgm:t>
        <a:bodyPr/>
        <a:lstStyle/>
        <a:p>
          <a:r>
            <a:rPr lang="zh-TW" altLang="en-US" dirty="0"/>
            <a:t>創新模式</a:t>
          </a:r>
        </a:p>
      </dgm:t>
    </dgm:pt>
    <dgm:pt modelId="{CFF431A6-DB45-4D50-8DDA-1CD58FC12DF1}" type="parTrans" cxnId="{48C9841C-483B-4170-B7AF-7DE72A66AF71}">
      <dgm:prSet/>
      <dgm:spPr/>
      <dgm:t>
        <a:bodyPr/>
        <a:lstStyle/>
        <a:p>
          <a:endParaRPr lang="zh-TW" altLang="en-US"/>
        </a:p>
      </dgm:t>
    </dgm:pt>
    <dgm:pt modelId="{1DC2395D-F9D3-4639-9AD4-71A6ED527B37}" type="sibTrans" cxnId="{48C9841C-483B-4170-B7AF-7DE72A66AF71}">
      <dgm:prSet/>
      <dgm:spPr/>
      <dgm:t>
        <a:bodyPr/>
        <a:lstStyle/>
        <a:p>
          <a:endParaRPr lang="zh-TW" altLang="en-US"/>
        </a:p>
      </dgm:t>
    </dgm:pt>
    <dgm:pt modelId="{1661300B-C4DB-45F1-A3E5-21157AE771FF}">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633DCB73-6E12-4C3E-BE05-77C87ECD8B54}" type="parTrans" cxnId="{2FF6E975-A02A-465A-9A82-9F86B5307C08}">
      <dgm:prSet/>
      <dgm:spPr/>
      <dgm:t>
        <a:bodyPr/>
        <a:lstStyle/>
        <a:p>
          <a:endParaRPr lang="zh-TW" altLang="en-US"/>
        </a:p>
      </dgm:t>
    </dgm:pt>
    <dgm:pt modelId="{87418013-7241-46A7-A875-5ECBED550D00}" type="sibTrans" cxnId="{2FF6E975-A02A-465A-9A82-9F86B5307C08}">
      <dgm:prSet/>
      <dgm:spPr/>
      <dgm:t>
        <a:bodyPr/>
        <a:lstStyle/>
        <a:p>
          <a:endParaRPr lang="zh-TW" altLang="en-US"/>
        </a:p>
      </dgm:t>
    </dgm:pt>
    <dgm:pt modelId="{E91115CD-254B-452C-B526-62DE42C97DA2}">
      <dgm:prSet/>
      <dgm:spPr>
        <a:solidFill>
          <a:schemeClr val="bg1"/>
        </a:solidFill>
        <a:ln>
          <a:solidFill>
            <a:schemeClr val="tx2">
              <a:lumMod val="25000"/>
              <a:lumOff val="75000"/>
            </a:schemeClr>
          </a:solidFill>
        </a:ln>
      </dgm:spPr>
      <dgm:t>
        <a:bodyPr/>
        <a:lstStyle/>
        <a:p>
          <a:r>
            <a:rPr lang="zh-TW" altLang="en-US" dirty="0"/>
            <a:t>機會與挑戰</a:t>
          </a:r>
        </a:p>
      </dgm:t>
    </dgm:pt>
    <dgm:pt modelId="{F261CE81-B248-43CE-A4B7-3C9E1B052CD1}" type="parTrans" cxnId="{B91F52C5-287B-49F6-B91A-EE681613D9CE}">
      <dgm:prSet/>
      <dgm:spPr/>
      <dgm:t>
        <a:bodyPr/>
        <a:lstStyle/>
        <a:p>
          <a:endParaRPr lang="zh-TW" altLang="en-US"/>
        </a:p>
      </dgm:t>
    </dgm:pt>
    <dgm:pt modelId="{000966A1-08C7-443B-AC02-67BA299C6FF0}" type="sibTrans" cxnId="{B91F52C5-287B-49F6-B91A-EE681613D9CE}">
      <dgm:prSet/>
      <dgm:spPr/>
      <dgm:t>
        <a:bodyPr/>
        <a:lstStyle/>
        <a:p>
          <a:endParaRPr lang="zh-TW" altLang="en-US"/>
        </a:p>
      </dgm:t>
    </dgm:pt>
    <dgm:pt modelId="{78C33C10-274B-4EEE-9E43-93C2063026EC}">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EA4F8F33-18DA-403D-B2EB-395182B3412A}" type="parTrans" cxnId="{87E4C4CE-DC0D-4040-8E67-C9DB69CE24A6}">
      <dgm:prSet/>
      <dgm:spPr/>
      <dgm:t>
        <a:bodyPr/>
        <a:lstStyle/>
        <a:p>
          <a:endParaRPr lang="zh-TW" altLang="en-US"/>
        </a:p>
      </dgm:t>
    </dgm:pt>
    <dgm:pt modelId="{A16837A1-9BFC-46F2-AF05-FB1E3856B6BB}" type="sibTrans" cxnId="{87E4C4CE-DC0D-4040-8E67-C9DB69CE24A6}">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26BD569F-4E02-4452-82F3-B352AAEE222F}" type="pres">
      <dgm:prSet presAssocID="{78C33C10-274B-4EEE-9E43-93C2063026EC}" presName="parTxOnly" presStyleLbl="node1" presStyleIdx="0" presStyleCnt="5">
        <dgm:presLayoutVars>
          <dgm:bulletEnabled val="1"/>
        </dgm:presLayoutVars>
      </dgm:prSet>
      <dgm:spPr/>
      <dgm:t>
        <a:bodyPr/>
        <a:lstStyle/>
        <a:p>
          <a:endParaRPr lang="zh-TW" altLang="en-US"/>
        </a:p>
      </dgm:t>
    </dgm:pt>
    <dgm:pt modelId="{4E2200E1-00AC-46DA-8343-395EC6A29C6A}" type="pres">
      <dgm:prSet presAssocID="{A16837A1-9BFC-46F2-AF05-FB1E3856B6BB}" presName="parSpace" presStyleCnt="0"/>
      <dgm:spPr/>
    </dgm:pt>
    <dgm:pt modelId="{C5B2FE02-FF7C-4A0E-B644-3E04358CEDB1}" type="pres">
      <dgm:prSet presAssocID="{2EC818F3-7A6E-42E0-88E5-B652424730C5}" presName="parTxOnly" presStyleLbl="node1" presStyleIdx="1" presStyleCnt="5">
        <dgm:presLayoutVars>
          <dgm:bulletEnabled val="1"/>
        </dgm:presLayoutVars>
      </dgm:prSet>
      <dgm:spPr/>
      <dgm:t>
        <a:bodyPr/>
        <a:lstStyle/>
        <a:p>
          <a:endParaRPr lang="zh-TW" altLang="en-US"/>
        </a:p>
      </dgm:t>
    </dgm:pt>
    <dgm:pt modelId="{0AFCA871-B7E1-49F7-9BF1-53591D96BA21}" type="pres">
      <dgm:prSet presAssocID="{81A9DF6C-40A6-4485-8D01-05840517DDE3}" presName="parSpace" presStyleCnt="0"/>
      <dgm:spPr/>
    </dgm:pt>
    <dgm:pt modelId="{4BC3FE3A-1584-4166-B0D8-2D3A09058AD7}" type="pres">
      <dgm:prSet presAssocID="{C530EBEF-167F-45A3-9315-73B64F00907D}" presName="parTxOnly" presStyleLbl="node1" presStyleIdx="2" presStyleCnt="5">
        <dgm:presLayoutVars>
          <dgm:bulletEnabled val="1"/>
        </dgm:presLayoutVars>
      </dgm:prSet>
      <dgm:spPr/>
      <dgm:t>
        <a:bodyPr/>
        <a:lstStyle/>
        <a:p>
          <a:endParaRPr lang="zh-TW" altLang="en-US"/>
        </a:p>
      </dgm:t>
    </dgm:pt>
    <dgm:pt modelId="{CC516AD7-5EEC-4296-AE14-079AB803536D}" type="pres">
      <dgm:prSet presAssocID="{1DC2395D-F9D3-4639-9AD4-71A6ED527B37}" presName="parSpace" presStyleCnt="0"/>
      <dgm:spPr/>
    </dgm:pt>
    <dgm:pt modelId="{18253EFC-869B-4E9D-A989-90160B4B83FC}" type="pres">
      <dgm:prSet presAssocID="{1661300B-C4DB-45F1-A3E5-21157AE771FF}" presName="parTxOnly" presStyleLbl="node1" presStyleIdx="3" presStyleCnt="5">
        <dgm:presLayoutVars>
          <dgm:bulletEnabled val="1"/>
        </dgm:presLayoutVars>
      </dgm:prSet>
      <dgm:spPr/>
      <dgm:t>
        <a:bodyPr/>
        <a:lstStyle/>
        <a:p>
          <a:endParaRPr lang="zh-TW" altLang="en-US"/>
        </a:p>
      </dgm:t>
    </dgm:pt>
    <dgm:pt modelId="{297E6003-5571-49C9-9031-6CB2086526D9}" type="pres">
      <dgm:prSet presAssocID="{87418013-7241-46A7-A875-5ECBED550D00}" presName="parSpace" presStyleCnt="0"/>
      <dgm:spPr/>
    </dgm:pt>
    <dgm:pt modelId="{3C62C888-444E-4C61-A425-F32DD32D569F}" type="pres">
      <dgm:prSet presAssocID="{E91115CD-254B-452C-B526-62DE42C97DA2}" presName="parTxOnly" presStyleLbl="node1" presStyleIdx="4" presStyleCnt="5">
        <dgm:presLayoutVars>
          <dgm:bulletEnabled val="1"/>
        </dgm:presLayoutVars>
      </dgm:prSet>
      <dgm:spPr/>
      <dgm:t>
        <a:bodyPr/>
        <a:lstStyle/>
        <a:p>
          <a:endParaRPr lang="zh-TW" altLang="en-US"/>
        </a:p>
      </dgm:t>
    </dgm:pt>
  </dgm:ptLst>
  <dgm:cxnLst>
    <dgm:cxn modelId="{2FF6E975-A02A-465A-9A82-9F86B5307C08}" srcId="{252357BE-30EA-49F7-9DBD-B5F30B4F4A9D}" destId="{1661300B-C4DB-45F1-A3E5-21157AE771FF}" srcOrd="3" destOrd="0" parTransId="{633DCB73-6E12-4C3E-BE05-77C87ECD8B54}" sibTransId="{87418013-7241-46A7-A875-5ECBED550D00}"/>
    <dgm:cxn modelId="{B85E77D9-5A12-4E3C-AB3D-867490C4312A}" srcId="{252357BE-30EA-49F7-9DBD-B5F30B4F4A9D}" destId="{2EC818F3-7A6E-42E0-88E5-B652424730C5}" srcOrd="1" destOrd="0" parTransId="{02E9F8F4-7C12-4407-AAD4-5422B18C76AD}" sibTransId="{81A9DF6C-40A6-4485-8D01-05840517DDE3}"/>
    <dgm:cxn modelId="{428DAD60-4D4D-41C1-8F7E-2493F9CB40B1}" type="presOf" srcId="{252357BE-30EA-49F7-9DBD-B5F30B4F4A9D}" destId="{AFF030F6-8D1D-42AA-8527-70CC9827071F}" srcOrd="0" destOrd="0" presId="urn:microsoft.com/office/officeart/2005/8/layout/hChevron3"/>
    <dgm:cxn modelId="{6787AFF9-5963-4699-B87E-421BA7F633FC}" type="presOf" srcId="{78C33C10-274B-4EEE-9E43-93C2063026EC}" destId="{26BD569F-4E02-4452-82F3-B352AAEE222F}" srcOrd="0" destOrd="0" presId="urn:microsoft.com/office/officeart/2005/8/layout/hChevron3"/>
    <dgm:cxn modelId="{0E993F94-4043-4A73-B3D8-D40ADAC65643}" type="presOf" srcId="{1661300B-C4DB-45F1-A3E5-21157AE771FF}" destId="{18253EFC-869B-4E9D-A989-90160B4B83FC}" srcOrd="0" destOrd="0" presId="urn:microsoft.com/office/officeart/2005/8/layout/hChevron3"/>
    <dgm:cxn modelId="{B91F52C5-287B-49F6-B91A-EE681613D9CE}" srcId="{252357BE-30EA-49F7-9DBD-B5F30B4F4A9D}" destId="{E91115CD-254B-452C-B526-62DE42C97DA2}" srcOrd="4" destOrd="0" parTransId="{F261CE81-B248-43CE-A4B7-3C9E1B052CD1}" sibTransId="{000966A1-08C7-443B-AC02-67BA299C6FF0}"/>
    <dgm:cxn modelId="{B184BB76-9F10-4787-9DCA-4F7E7C60117D}" type="presOf" srcId="{C530EBEF-167F-45A3-9315-73B64F00907D}" destId="{4BC3FE3A-1584-4166-B0D8-2D3A09058AD7}" srcOrd="0" destOrd="0" presId="urn:microsoft.com/office/officeart/2005/8/layout/hChevron3"/>
    <dgm:cxn modelId="{AD708FD8-5436-4770-9D96-EBB2BE1B6E27}" type="presOf" srcId="{E91115CD-254B-452C-B526-62DE42C97DA2}" destId="{3C62C888-444E-4C61-A425-F32DD32D569F}" srcOrd="0" destOrd="0" presId="urn:microsoft.com/office/officeart/2005/8/layout/hChevron3"/>
    <dgm:cxn modelId="{87E4C4CE-DC0D-4040-8E67-C9DB69CE24A6}" srcId="{252357BE-30EA-49F7-9DBD-B5F30B4F4A9D}" destId="{78C33C10-274B-4EEE-9E43-93C2063026EC}" srcOrd="0" destOrd="0" parTransId="{EA4F8F33-18DA-403D-B2EB-395182B3412A}" sibTransId="{A16837A1-9BFC-46F2-AF05-FB1E3856B6BB}"/>
    <dgm:cxn modelId="{48C9841C-483B-4170-B7AF-7DE72A66AF71}" srcId="{252357BE-30EA-49F7-9DBD-B5F30B4F4A9D}" destId="{C530EBEF-167F-45A3-9315-73B64F00907D}" srcOrd="2" destOrd="0" parTransId="{CFF431A6-DB45-4D50-8DDA-1CD58FC12DF1}" sibTransId="{1DC2395D-F9D3-4639-9AD4-71A6ED527B37}"/>
    <dgm:cxn modelId="{C5DA805F-606D-4DB7-8F9D-D00E42A2E787}" type="presOf" srcId="{2EC818F3-7A6E-42E0-88E5-B652424730C5}" destId="{C5B2FE02-FF7C-4A0E-B644-3E04358CEDB1}" srcOrd="0" destOrd="0" presId="urn:microsoft.com/office/officeart/2005/8/layout/hChevron3"/>
    <dgm:cxn modelId="{8551C11F-807D-429E-B0B3-C9B7A97DB892}" type="presParOf" srcId="{AFF030F6-8D1D-42AA-8527-70CC9827071F}" destId="{26BD569F-4E02-4452-82F3-B352AAEE222F}" srcOrd="0" destOrd="0" presId="urn:microsoft.com/office/officeart/2005/8/layout/hChevron3"/>
    <dgm:cxn modelId="{F8B04763-66FD-48DE-A518-661362FBE08B}" type="presParOf" srcId="{AFF030F6-8D1D-42AA-8527-70CC9827071F}" destId="{4E2200E1-00AC-46DA-8343-395EC6A29C6A}" srcOrd="1" destOrd="0" presId="urn:microsoft.com/office/officeart/2005/8/layout/hChevron3"/>
    <dgm:cxn modelId="{C274E805-3805-4ABA-A84C-84987B1154E8}" type="presParOf" srcId="{AFF030F6-8D1D-42AA-8527-70CC9827071F}" destId="{C5B2FE02-FF7C-4A0E-B644-3E04358CEDB1}" srcOrd="2" destOrd="0" presId="urn:microsoft.com/office/officeart/2005/8/layout/hChevron3"/>
    <dgm:cxn modelId="{D29A81A4-A3AC-40B0-81F5-5E851EC74355}" type="presParOf" srcId="{AFF030F6-8D1D-42AA-8527-70CC9827071F}" destId="{0AFCA871-B7E1-49F7-9BF1-53591D96BA21}" srcOrd="3" destOrd="0" presId="urn:microsoft.com/office/officeart/2005/8/layout/hChevron3"/>
    <dgm:cxn modelId="{90D066C4-56BC-4F41-9F87-4AA62C34A8EB}" type="presParOf" srcId="{AFF030F6-8D1D-42AA-8527-70CC9827071F}" destId="{4BC3FE3A-1584-4166-B0D8-2D3A09058AD7}" srcOrd="4" destOrd="0" presId="urn:microsoft.com/office/officeart/2005/8/layout/hChevron3"/>
    <dgm:cxn modelId="{AD86476D-52D1-4A68-9158-B172AF5B75D6}" type="presParOf" srcId="{AFF030F6-8D1D-42AA-8527-70CC9827071F}" destId="{CC516AD7-5EEC-4296-AE14-079AB803536D}" srcOrd="5" destOrd="0" presId="urn:microsoft.com/office/officeart/2005/8/layout/hChevron3"/>
    <dgm:cxn modelId="{291D2B1E-49EA-45BC-AB5C-A664649636CF}" type="presParOf" srcId="{AFF030F6-8D1D-42AA-8527-70CC9827071F}" destId="{18253EFC-869B-4E9D-A989-90160B4B83FC}" srcOrd="6" destOrd="0" presId="urn:microsoft.com/office/officeart/2005/8/layout/hChevron3"/>
    <dgm:cxn modelId="{07DFC099-50EF-4F1C-9BB3-E56F1EB2D8AC}" type="presParOf" srcId="{AFF030F6-8D1D-42AA-8527-70CC9827071F}" destId="{297E6003-5571-49C9-9031-6CB2086526D9}" srcOrd="7" destOrd="0" presId="urn:microsoft.com/office/officeart/2005/8/layout/hChevron3"/>
    <dgm:cxn modelId="{DB64B902-6921-4496-ACD4-7C145141B644}" type="presParOf" srcId="{AFF030F6-8D1D-42AA-8527-70CC9827071F}" destId="{3C62C888-444E-4C61-A425-F32DD32D569F}"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86BB52DC-EEB2-4E2D-8C0D-35BEF9ECCA85}">
      <dgm:prSet/>
      <dgm:spPr>
        <a:ln>
          <a:solidFill>
            <a:schemeClr val="tx2">
              <a:lumMod val="25000"/>
              <a:lumOff val="75000"/>
            </a:schemeClr>
          </a:solidFill>
        </a:ln>
      </dgm:spPr>
      <dgm:t>
        <a:bodyPr/>
        <a:lstStyle/>
        <a:p>
          <a:r>
            <a:rPr lang="zh-TW" altLang="en-US" dirty="0"/>
            <a:t>群眾募資流程</a:t>
          </a:r>
        </a:p>
      </dgm:t>
    </dgm:pt>
    <dgm:pt modelId="{EBA886CE-3735-4A79-820C-D2CD8FE94C67}" type="parTrans" cxnId="{56B4AC9B-809D-4D2F-A4D9-3AA40E46579E}">
      <dgm:prSet/>
      <dgm:spPr/>
      <dgm:t>
        <a:bodyPr/>
        <a:lstStyle/>
        <a:p>
          <a:endParaRPr lang="zh-TW" altLang="en-US"/>
        </a:p>
      </dgm:t>
    </dgm:pt>
    <dgm:pt modelId="{F59124C8-F310-4AD7-8A3E-DE93AEC88828}" type="sibTrans" cxnId="{56B4AC9B-809D-4D2F-A4D9-3AA40E46579E}">
      <dgm:prSet/>
      <dgm:spPr/>
      <dgm:t>
        <a:bodyPr/>
        <a:lstStyle/>
        <a:p>
          <a:endParaRPr lang="zh-TW" altLang="en-US"/>
        </a:p>
      </dgm:t>
    </dgm:pt>
    <dgm:pt modelId="{40ABBB16-FCD6-4D2F-A7A7-7ACBF9750A7F}">
      <dgm:prSet/>
      <dgm:spPr>
        <a:solidFill>
          <a:schemeClr val="bg1"/>
        </a:solidFill>
        <a:ln>
          <a:solidFill>
            <a:schemeClr val="tx2">
              <a:lumMod val="25000"/>
              <a:lumOff val="75000"/>
            </a:schemeClr>
          </a:solidFill>
        </a:ln>
      </dgm:spPr>
      <dgm:t>
        <a:bodyPr/>
        <a:lstStyle/>
        <a:p>
          <a:r>
            <a:rPr lang="zh-TW" altLang="en-US" dirty="0"/>
            <a:t>創新模式</a:t>
          </a:r>
        </a:p>
      </dgm:t>
    </dgm:pt>
    <dgm:pt modelId="{1E63D18B-F5FE-4B27-ABA6-9223D768FBB1}" type="parTrans" cxnId="{799C715F-B750-4A28-A119-98D7EAAE64F7}">
      <dgm:prSet/>
      <dgm:spPr/>
      <dgm:t>
        <a:bodyPr/>
        <a:lstStyle/>
        <a:p>
          <a:endParaRPr lang="zh-TW" altLang="en-US"/>
        </a:p>
      </dgm:t>
    </dgm:pt>
    <dgm:pt modelId="{EE62845C-98FA-48B8-8CE9-0185D829AEE2}" type="sibTrans" cxnId="{799C715F-B750-4A28-A119-98D7EAAE64F7}">
      <dgm:prSet/>
      <dgm:spPr/>
      <dgm:t>
        <a:bodyPr/>
        <a:lstStyle/>
        <a:p>
          <a:endParaRPr lang="zh-TW" altLang="en-US"/>
        </a:p>
      </dgm:t>
    </dgm:pt>
    <dgm:pt modelId="{4D5F859B-25F8-45D1-964C-892E045CA103}">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3582A116-A150-4356-ADB2-6FD634B30972}" type="parTrans" cxnId="{B4E884D1-FAF1-416C-BB9E-BAAC82AF9CAF}">
      <dgm:prSet/>
      <dgm:spPr/>
      <dgm:t>
        <a:bodyPr/>
        <a:lstStyle/>
        <a:p>
          <a:endParaRPr lang="zh-TW" altLang="en-US"/>
        </a:p>
      </dgm:t>
    </dgm:pt>
    <dgm:pt modelId="{B7EFF126-DDE2-4C9A-9635-B2BD783D3165}" type="sibTrans" cxnId="{B4E884D1-FAF1-416C-BB9E-BAAC82AF9CAF}">
      <dgm:prSet/>
      <dgm:spPr/>
      <dgm:t>
        <a:bodyPr/>
        <a:lstStyle/>
        <a:p>
          <a:endParaRPr lang="zh-TW" altLang="en-US"/>
        </a:p>
      </dgm:t>
    </dgm:pt>
    <dgm:pt modelId="{E395D79D-35CC-4CBE-97F4-221B386A5303}">
      <dgm:prSet/>
      <dgm:spPr>
        <a:solidFill>
          <a:schemeClr val="bg1"/>
        </a:solidFill>
        <a:ln>
          <a:solidFill>
            <a:schemeClr val="tx2">
              <a:lumMod val="25000"/>
              <a:lumOff val="75000"/>
            </a:schemeClr>
          </a:solidFill>
        </a:ln>
      </dgm:spPr>
      <dgm:t>
        <a:bodyPr/>
        <a:lstStyle/>
        <a:p>
          <a:r>
            <a:rPr lang="zh-TW" altLang="en-US" dirty="0"/>
            <a:t>機會與挑戰</a:t>
          </a:r>
        </a:p>
      </dgm:t>
    </dgm:pt>
    <dgm:pt modelId="{8DF4B653-3663-4363-AAF1-E1F697C663F7}" type="parTrans" cxnId="{CD55D122-9807-4403-B7AE-EE6CDABD3013}">
      <dgm:prSet/>
      <dgm:spPr/>
      <dgm:t>
        <a:bodyPr/>
        <a:lstStyle/>
        <a:p>
          <a:endParaRPr lang="zh-TW" altLang="en-US"/>
        </a:p>
      </dgm:t>
    </dgm:pt>
    <dgm:pt modelId="{46D03594-2A65-4130-AD4D-6F6B4E41F460}" type="sibTrans" cxnId="{CD55D122-9807-4403-B7AE-EE6CDABD3013}">
      <dgm:prSet/>
      <dgm:spPr/>
      <dgm:t>
        <a:bodyPr/>
        <a:lstStyle/>
        <a:p>
          <a:endParaRPr lang="zh-TW" altLang="en-US"/>
        </a:p>
      </dgm:t>
    </dgm:pt>
    <dgm:pt modelId="{BE81219D-9874-4E0E-99CA-3EB4445BB8EC}">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C8DFEE71-70BE-4632-8F36-A1FC4D08A04D}" type="parTrans" cxnId="{53D237A4-F17C-46E5-A757-4F68C949458D}">
      <dgm:prSet/>
      <dgm:spPr/>
      <dgm:t>
        <a:bodyPr/>
        <a:lstStyle/>
        <a:p>
          <a:endParaRPr lang="zh-TW" altLang="en-US"/>
        </a:p>
      </dgm:t>
    </dgm:pt>
    <dgm:pt modelId="{26DF7D76-8A2E-491C-8362-8DE43184E0F9}" type="sibTrans" cxnId="{53D237A4-F17C-46E5-A757-4F68C949458D}">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6050A285-9D09-455F-948C-BB108A52F8FC}" type="pres">
      <dgm:prSet presAssocID="{BE81219D-9874-4E0E-99CA-3EB4445BB8EC}" presName="parTxOnly" presStyleLbl="node1" presStyleIdx="0" presStyleCnt="5">
        <dgm:presLayoutVars>
          <dgm:bulletEnabled val="1"/>
        </dgm:presLayoutVars>
      </dgm:prSet>
      <dgm:spPr/>
      <dgm:t>
        <a:bodyPr/>
        <a:lstStyle/>
        <a:p>
          <a:endParaRPr lang="zh-TW" altLang="en-US"/>
        </a:p>
      </dgm:t>
    </dgm:pt>
    <dgm:pt modelId="{D69277DB-62C0-412E-A8C0-26B1A914AE44}" type="pres">
      <dgm:prSet presAssocID="{26DF7D76-8A2E-491C-8362-8DE43184E0F9}" presName="parSpace" presStyleCnt="0"/>
      <dgm:spPr/>
    </dgm:pt>
    <dgm:pt modelId="{8B107564-3B1F-4309-86D0-A88953DC43E3}" type="pres">
      <dgm:prSet presAssocID="{86BB52DC-EEB2-4E2D-8C0D-35BEF9ECCA85}" presName="parTxOnly" presStyleLbl="node1" presStyleIdx="1" presStyleCnt="5">
        <dgm:presLayoutVars>
          <dgm:bulletEnabled val="1"/>
        </dgm:presLayoutVars>
      </dgm:prSet>
      <dgm:spPr/>
      <dgm:t>
        <a:bodyPr/>
        <a:lstStyle/>
        <a:p>
          <a:endParaRPr lang="zh-TW" altLang="en-US"/>
        </a:p>
      </dgm:t>
    </dgm:pt>
    <dgm:pt modelId="{D2AB72CF-49D9-48AB-B731-FF0CC8BFE9CC}" type="pres">
      <dgm:prSet presAssocID="{F59124C8-F310-4AD7-8A3E-DE93AEC88828}" presName="parSpace" presStyleCnt="0"/>
      <dgm:spPr/>
    </dgm:pt>
    <dgm:pt modelId="{26584537-1D69-4FDD-996D-C4EE42E9F1CF}" type="pres">
      <dgm:prSet presAssocID="{40ABBB16-FCD6-4D2F-A7A7-7ACBF9750A7F}" presName="parTxOnly" presStyleLbl="node1" presStyleIdx="2" presStyleCnt="5">
        <dgm:presLayoutVars>
          <dgm:bulletEnabled val="1"/>
        </dgm:presLayoutVars>
      </dgm:prSet>
      <dgm:spPr/>
      <dgm:t>
        <a:bodyPr/>
        <a:lstStyle/>
        <a:p>
          <a:endParaRPr lang="zh-TW" altLang="en-US"/>
        </a:p>
      </dgm:t>
    </dgm:pt>
    <dgm:pt modelId="{E56A0B11-0143-4304-B59D-3EFD3866BECF}" type="pres">
      <dgm:prSet presAssocID="{EE62845C-98FA-48B8-8CE9-0185D829AEE2}" presName="parSpace" presStyleCnt="0"/>
      <dgm:spPr/>
    </dgm:pt>
    <dgm:pt modelId="{66ADF980-85CA-49C1-AD00-638679C9C12C}" type="pres">
      <dgm:prSet presAssocID="{4D5F859B-25F8-45D1-964C-892E045CA103}" presName="parTxOnly" presStyleLbl="node1" presStyleIdx="3" presStyleCnt="5">
        <dgm:presLayoutVars>
          <dgm:bulletEnabled val="1"/>
        </dgm:presLayoutVars>
      </dgm:prSet>
      <dgm:spPr/>
      <dgm:t>
        <a:bodyPr/>
        <a:lstStyle/>
        <a:p>
          <a:endParaRPr lang="zh-TW" altLang="en-US"/>
        </a:p>
      </dgm:t>
    </dgm:pt>
    <dgm:pt modelId="{ED7B5BB7-450C-4484-BAE7-A9AD6705E78F}" type="pres">
      <dgm:prSet presAssocID="{B7EFF126-DDE2-4C9A-9635-B2BD783D3165}" presName="parSpace" presStyleCnt="0"/>
      <dgm:spPr/>
    </dgm:pt>
    <dgm:pt modelId="{B0839A32-A18F-40A4-AA2B-FA2B9AC7174D}" type="pres">
      <dgm:prSet presAssocID="{E395D79D-35CC-4CBE-97F4-221B386A5303}" presName="parTxOnly" presStyleLbl="node1" presStyleIdx="4" presStyleCnt="5">
        <dgm:presLayoutVars>
          <dgm:bulletEnabled val="1"/>
        </dgm:presLayoutVars>
      </dgm:prSet>
      <dgm:spPr/>
      <dgm:t>
        <a:bodyPr/>
        <a:lstStyle/>
        <a:p>
          <a:endParaRPr lang="zh-TW" altLang="en-US"/>
        </a:p>
      </dgm:t>
    </dgm:pt>
  </dgm:ptLst>
  <dgm:cxnLst>
    <dgm:cxn modelId="{0E83D610-2B59-4F7A-B2CC-D5DA1D8D8F96}" type="presOf" srcId="{E395D79D-35CC-4CBE-97F4-221B386A5303}" destId="{B0839A32-A18F-40A4-AA2B-FA2B9AC7174D}" srcOrd="0" destOrd="0" presId="urn:microsoft.com/office/officeart/2005/8/layout/hChevron3"/>
    <dgm:cxn modelId="{56B4AC9B-809D-4D2F-A4D9-3AA40E46579E}" srcId="{252357BE-30EA-49F7-9DBD-B5F30B4F4A9D}" destId="{86BB52DC-EEB2-4E2D-8C0D-35BEF9ECCA85}" srcOrd="1" destOrd="0" parTransId="{EBA886CE-3735-4A79-820C-D2CD8FE94C67}" sibTransId="{F59124C8-F310-4AD7-8A3E-DE93AEC88828}"/>
    <dgm:cxn modelId="{FCDE3D93-C696-4BCB-BC00-CF811D64C934}" type="presOf" srcId="{4D5F859B-25F8-45D1-964C-892E045CA103}" destId="{66ADF980-85CA-49C1-AD00-638679C9C12C}" srcOrd="0" destOrd="0" presId="urn:microsoft.com/office/officeart/2005/8/layout/hChevron3"/>
    <dgm:cxn modelId="{53D237A4-F17C-46E5-A757-4F68C949458D}" srcId="{252357BE-30EA-49F7-9DBD-B5F30B4F4A9D}" destId="{BE81219D-9874-4E0E-99CA-3EB4445BB8EC}" srcOrd="0" destOrd="0" parTransId="{C8DFEE71-70BE-4632-8F36-A1FC4D08A04D}" sibTransId="{26DF7D76-8A2E-491C-8362-8DE43184E0F9}"/>
    <dgm:cxn modelId="{B1A47CA4-D2EA-4447-B0E4-C316469762E5}" type="presOf" srcId="{40ABBB16-FCD6-4D2F-A7A7-7ACBF9750A7F}" destId="{26584537-1D69-4FDD-996D-C4EE42E9F1CF}" srcOrd="0" destOrd="0" presId="urn:microsoft.com/office/officeart/2005/8/layout/hChevron3"/>
    <dgm:cxn modelId="{FC346B96-CC36-4ED4-8DA7-3A67B0C23514}" type="presOf" srcId="{BE81219D-9874-4E0E-99CA-3EB4445BB8EC}" destId="{6050A285-9D09-455F-948C-BB108A52F8FC}" srcOrd="0" destOrd="0" presId="urn:microsoft.com/office/officeart/2005/8/layout/hChevron3"/>
    <dgm:cxn modelId="{19B7EB8B-236F-4BE2-9A78-51FD499FA0F7}" type="presOf" srcId="{252357BE-30EA-49F7-9DBD-B5F30B4F4A9D}" destId="{AFF030F6-8D1D-42AA-8527-70CC9827071F}" srcOrd="0" destOrd="0" presId="urn:microsoft.com/office/officeart/2005/8/layout/hChevron3"/>
    <dgm:cxn modelId="{B4E884D1-FAF1-416C-BB9E-BAAC82AF9CAF}" srcId="{252357BE-30EA-49F7-9DBD-B5F30B4F4A9D}" destId="{4D5F859B-25F8-45D1-964C-892E045CA103}" srcOrd="3" destOrd="0" parTransId="{3582A116-A150-4356-ADB2-6FD634B30972}" sibTransId="{B7EFF126-DDE2-4C9A-9635-B2BD783D3165}"/>
    <dgm:cxn modelId="{CD55D122-9807-4403-B7AE-EE6CDABD3013}" srcId="{252357BE-30EA-49F7-9DBD-B5F30B4F4A9D}" destId="{E395D79D-35CC-4CBE-97F4-221B386A5303}" srcOrd="4" destOrd="0" parTransId="{8DF4B653-3663-4363-AAF1-E1F697C663F7}" sibTransId="{46D03594-2A65-4130-AD4D-6F6B4E41F460}"/>
    <dgm:cxn modelId="{CFB5E811-1435-4C40-8B25-3051D2E0946D}" type="presOf" srcId="{86BB52DC-EEB2-4E2D-8C0D-35BEF9ECCA85}" destId="{8B107564-3B1F-4309-86D0-A88953DC43E3}" srcOrd="0" destOrd="0" presId="urn:microsoft.com/office/officeart/2005/8/layout/hChevron3"/>
    <dgm:cxn modelId="{799C715F-B750-4A28-A119-98D7EAAE64F7}" srcId="{252357BE-30EA-49F7-9DBD-B5F30B4F4A9D}" destId="{40ABBB16-FCD6-4D2F-A7A7-7ACBF9750A7F}" srcOrd="2" destOrd="0" parTransId="{1E63D18B-F5FE-4B27-ABA6-9223D768FBB1}" sibTransId="{EE62845C-98FA-48B8-8CE9-0185D829AEE2}"/>
    <dgm:cxn modelId="{65703CF5-ADC3-4D21-A673-7ABE46315500}" type="presParOf" srcId="{AFF030F6-8D1D-42AA-8527-70CC9827071F}" destId="{6050A285-9D09-455F-948C-BB108A52F8FC}" srcOrd="0" destOrd="0" presId="urn:microsoft.com/office/officeart/2005/8/layout/hChevron3"/>
    <dgm:cxn modelId="{9EBD1A93-8AFA-4B6F-8F6C-C02AD7B6F842}" type="presParOf" srcId="{AFF030F6-8D1D-42AA-8527-70CC9827071F}" destId="{D69277DB-62C0-412E-A8C0-26B1A914AE44}" srcOrd="1" destOrd="0" presId="urn:microsoft.com/office/officeart/2005/8/layout/hChevron3"/>
    <dgm:cxn modelId="{E328A0C7-14A2-4CBE-A351-06294B6F6558}" type="presParOf" srcId="{AFF030F6-8D1D-42AA-8527-70CC9827071F}" destId="{8B107564-3B1F-4309-86D0-A88953DC43E3}" srcOrd="2" destOrd="0" presId="urn:microsoft.com/office/officeart/2005/8/layout/hChevron3"/>
    <dgm:cxn modelId="{46424EFF-4A66-4929-B762-CFAF915C0024}" type="presParOf" srcId="{AFF030F6-8D1D-42AA-8527-70CC9827071F}" destId="{D2AB72CF-49D9-48AB-B731-FF0CC8BFE9CC}" srcOrd="3" destOrd="0" presId="urn:microsoft.com/office/officeart/2005/8/layout/hChevron3"/>
    <dgm:cxn modelId="{5CEE5E3A-BB7D-41FD-8D56-8EA4784F8584}" type="presParOf" srcId="{AFF030F6-8D1D-42AA-8527-70CC9827071F}" destId="{26584537-1D69-4FDD-996D-C4EE42E9F1CF}" srcOrd="4" destOrd="0" presId="urn:microsoft.com/office/officeart/2005/8/layout/hChevron3"/>
    <dgm:cxn modelId="{8EE91126-965D-4D08-A6A0-7897C0B9F6A0}" type="presParOf" srcId="{AFF030F6-8D1D-42AA-8527-70CC9827071F}" destId="{E56A0B11-0143-4304-B59D-3EFD3866BECF}" srcOrd="5" destOrd="0" presId="urn:microsoft.com/office/officeart/2005/8/layout/hChevron3"/>
    <dgm:cxn modelId="{513154FD-8147-457D-A5BD-0F189BC9105B}" type="presParOf" srcId="{AFF030F6-8D1D-42AA-8527-70CC9827071F}" destId="{66ADF980-85CA-49C1-AD00-638679C9C12C}" srcOrd="6" destOrd="0" presId="urn:microsoft.com/office/officeart/2005/8/layout/hChevron3"/>
    <dgm:cxn modelId="{6DDA5CA7-4A1E-47D5-B370-7CBF90D4762A}" type="presParOf" srcId="{AFF030F6-8D1D-42AA-8527-70CC9827071F}" destId="{ED7B5BB7-450C-4484-BAE7-A9AD6705E78F}" srcOrd="7" destOrd="0" presId="urn:microsoft.com/office/officeart/2005/8/layout/hChevron3"/>
    <dgm:cxn modelId="{06E5DA55-BF4B-4C5C-979B-A05C183E449D}" type="presParOf" srcId="{AFF030F6-8D1D-42AA-8527-70CC9827071F}" destId="{B0839A32-A18F-40A4-AA2B-FA2B9AC7174D}"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F18FC74-AAF8-488F-85E8-C540C33FF083}">
      <dgm:prSet/>
      <dgm:spPr>
        <a:ln>
          <a:solidFill>
            <a:schemeClr val="tx2">
              <a:lumMod val="25000"/>
              <a:lumOff val="75000"/>
            </a:schemeClr>
          </a:solidFill>
        </a:ln>
      </dgm:spPr>
      <dgm:t>
        <a:bodyPr/>
        <a:lstStyle/>
        <a:p>
          <a:r>
            <a:rPr lang="zh-TW" altLang="en-US" dirty="0"/>
            <a:t>群眾募資流程</a:t>
          </a:r>
        </a:p>
      </dgm:t>
    </dgm:pt>
    <dgm:pt modelId="{BDC9ADBE-85B7-47D1-864C-190A143160AC}" type="parTrans" cxnId="{31A2006F-0B6B-46F8-B191-C7F8928064F5}">
      <dgm:prSet/>
      <dgm:spPr/>
      <dgm:t>
        <a:bodyPr/>
        <a:lstStyle/>
        <a:p>
          <a:endParaRPr lang="zh-TW" altLang="en-US"/>
        </a:p>
      </dgm:t>
    </dgm:pt>
    <dgm:pt modelId="{3B6EFC86-46BD-4174-953E-4E412D199AE9}" type="sibTrans" cxnId="{31A2006F-0B6B-46F8-B191-C7F8928064F5}">
      <dgm:prSet/>
      <dgm:spPr/>
      <dgm:t>
        <a:bodyPr/>
        <a:lstStyle/>
        <a:p>
          <a:endParaRPr lang="zh-TW" altLang="en-US"/>
        </a:p>
      </dgm:t>
    </dgm:pt>
    <dgm:pt modelId="{29989795-9F70-4399-BE3E-8286CA8A2B65}">
      <dgm:prSet/>
      <dgm:spPr>
        <a:solidFill>
          <a:schemeClr val="bg1"/>
        </a:solidFill>
        <a:ln>
          <a:solidFill>
            <a:schemeClr val="tx2">
              <a:lumMod val="25000"/>
              <a:lumOff val="75000"/>
            </a:schemeClr>
          </a:solidFill>
        </a:ln>
      </dgm:spPr>
      <dgm:t>
        <a:bodyPr/>
        <a:lstStyle/>
        <a:p>
          <a:r>
            <a:rPr lang="zh-TW" altLang="en-US" dirty="0"/>
            <a:t>創新模式</a:t>
          </a:r>
        </a:p>
      </dgm:t>
    </dgm:pt>
    <dgm:pt modelId="{CD4E6C5E-E607-41D5-90C9-C11C59FBB8F4}" type="parTrans" cxnId="{C248B713-9154-4CAD-B256-9ABAF53DB89B}">
      <dgm:prSet/>
      <dgm:spPr/>
      <dgm:t>
        <a:bodyPr/>
        <a:lstStyle/>
        <a:p>
          <a:endParaRPr lang="zh-TW" altLang="en-US"/>
        </a:p>
      </dgm:t>
    </dgm:pt>
    <dgm:pt modelId="{63415275-77DE-4174-9D24-EE57B35BEE69}" type="sibTrans" cxnId="{C248B713-9154-4CAD-B256-9ABAF53DB89B}">
      <dgm:prSet/>
      <dgm:spPr/>
      <dgm:t>
        <a:bodyPr/>
        <a:lstStyle/>
        <a:p>
          <a:endParaRPr lang="zh-TW" altLang="en-US"/>
        </a:p>
      </dgm:t>
    </dgm:pt>
    <dgm:pt modelId="{3D2A0173-52D3-42C0-8AFB-5E930D6CE6DF}">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CB8756C-D259-4A62-933D-316AE2EFE5FA}" type="parTrans" cxnId="{8D106161-4802-408B-92EE-06848CC4E6CD}">
      <dgm:prSet/>
      <dgm:spPr/>
      <dgm:t>
        <a:bodyPr/>
        <a:lstStyle/>
        <a:p>
          <a:endParaRPr lang="zh-TW" altLang="en-US"/>
        </a:p>
      </dgm:t>
    </dgm:pt>
    <dgm:pt modelId="{FF6AED85-3EB0-478A-8A51-283E5B722523}" type="sibTrans" cxnId="{8D106161-4802-408B-92EE-06848CC4E6CD}">
      <dgm:prSet/>
      <dgm:spPr/>
      <dgm:t>
        <a:bodyPr/>
        <a:lstStyle/>
        <a:p>
          <a:endParaRPr lang="zh-TW" altLang="en-US"/>
        </a:p>
      </dgm:t>
    </dgm:pt>
    <dgm:pt modelId="{9FD05B05-8CED-426F-9B9A-A101DA9CE760}">
      <dgm:prSet/>
      <dgm:spPr>
        <a:solidFill>
          <a:schemeClr val="bg1"/>
        </a:solidFill>
        <a:ln>
          <a:solidFill>
            <a:schemeClr val="tx2">
              <a:lumMod val="25000"/>
              <a:lumOff val="75000"/>
            </a:schemeClr>
          </a:solidFill>
        </a:ln>
      </dgm:spPr>
      <dgm:t>
        <a:bodyPr/>
        <a:lstStyle/>
        <a:p>
          <a:r>
            <a:rPr lang="zh-TW" altLang="en-US" dirty="0"/>
            <a:t>機會與挑戰</a:t>
          </a:r>
        </a:p>
      </dgm:t>
    </dgm:pt>
    <dgm:pt modelId="{0A232E50-ED6A-4890-90DF-6DEE3F006BDE}" type="parTrans" cxnId="{B4163B94-6A88-4E64-A702-692D01701C9C}">
      <dgm:prSet/>
      <dgm:spPr/>
      <dgm:t>
        <a:bodyPr/>
        <a:lstStyle/>
        <a:p>
          <a:endParaRPr lang="zh-TW" altLang="en-US"/>
        </a:p>
      </dgm:t>
    </dgm:pt>
    <dgm:pt modelId="{9718DB12-2B41-44E9-A4D5-DB4F9D64C4DD}" type="sibTrans" cxnId="{B4163B94-6A88-4E64-A702-692D01701C9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D93A3BA8-9A74-4089-B2E5-6A4D0C6B6EA5}" type="pres">
      <dgm:prSet presAssocID="{9F18FC74-AAF8-488F-85E8-C540C33FF083}" presName="parTxOnly" presStyleLbl="node1" presStyleIdx="1" presStyleCnt="5">
        <dgm:presLayoutVars>
          <dgm:bulletEnabled val="1"/>
        </dgm:presLayoutVars>
      </dgm:prSet>
      <dgm:spPr/>
      <dgm:t>
        <a:bodyPr/>
        <a:lstStyle/>
        <a:p>
          <a:endParaRPr lang="zh-TW" altLang="en-US"/>
        </a:p>
      </dgm:t>
    </dgm:pt>
    <dgm:pt modelId="{4BEDCFF1-6222-42E3-B114-6320532A0AD9}" type="pres">
      <dgm:prSet presAssocID="{3B6EFC86-46BD-4174-953E-4E412D199AE9}" presName="parSpace" presStyleCnt="0"/>
      <dgm:spPr/>
    </dgm:pt>
    <dgm:pt modelId="{41CE2907-F8DE-4E9B-83C4-166CA2C6F89F}" type="pres">
      <dgm:prSet presAssocID="{29989795-9F70-4399-BE3E-8286CA8A2B65}" presName="parTxOnly" presStyleLbl="node1" presStyleIdx="2" presStyleCnt="5">
        <dgm:presLayoutVars>
          <dgm:bulletEnabled val="1"/>
        </dgm:presLayoutVars>
      </dgm:prSet>
      <dgm:spPr/>
      <dgm:t>
        <a:bodyPr/>
        <a:lstStyle/>
        <a:p>
          <a:endParaRPr lang="zh-TW" altLang="en-US"/>
        </a:p>
      </dgm:t>
    </dgm:pt>
    <dgm:pt modelId="{3754C94B-B2B3-409E-B53A-BEDE7E3E0269}" type="pres">
      <dgm:prSet presAssocID="{63415275-77DE-4174-9D24-EE57B35BEE69}" presName="parSpace" presStyleCnt="0"/>
      <dgm:spPr/>
    </dgm:pt>
    <dgm:pt modelId="{E5A83DEC-F47D-44A0-ADC3-E69C5B12D71D}" type="pres">
      <dgm:prSet presAssocID="{3D2A0173-52D3-42C0-8AFB-5E930D6CE6DF}" presName="parTxOnly" presStyleLbl="node1" presStyleIdx="3" presStyleCnt="5">
        <dgm:presLayoutVars>
          <dgm:bulletEnabled val="1"/>
        </dgm:presLayoutVars>
      </dgm:prSet>
      <dgm:spPr/>
      <dgm:t>
        <a:bodyPr/>
        <a:lstStyle/>
        <a:p>
          <a:endParaRPr lang="zh-TW" altLang="en-US"/>
        </a:p>
      </dgm:t>
    </dgm:pt>
    <dgm:pt modelId="{66637035-9A4C-4C1C-8270-D55F4EB5C123}" type="pres">
      <dgm:prSet presAssocID="{FF6AED85-3EB0-478A-8A51-283E5B722523}" presName="parSpace" presStyleCnt="0"/>
      <dgm:spPr/>
    </dgm:pt>
    <dgm:pt modelId="{F53AB089-C6CC-4560-BF61-9EBB80984BC6}" type="pres">
      <dgm:prSet presAssocID="{9FD05B05-8CED-426F-9B9A-A101DA9CE760}" presName="parTxOnly" presStyleLbl="node1" presStyleIdx="4" presStyleCnt="5">
        <dgm:presLayoutVars>
          <dgm:bulletEnabled val="1"/>
        </dgm:presLayoutVars>
      </dgm:prSet>
      <dgm:spPr/>
      <dgm:t>
        <a:bodyPr/>
        <a:lstStyle/>
        <a:p>
          <a:endParaRPr lang="zh-TW" altLang="en-US"/>
        </a:p>
      </dgm:t>
    </dgm:pt>
  </dgm:ptLst>
  <dgm:cxnLst>
    <dgm:cxn modelId="{37A23317-1A75-4FF8-97C3-250B8C00F81B}" type="presOf" srcId="{9FD05B05-8CED-426F-9B9A-A101DA9CE760}" destId="{F53AB089-C6CC-4560-BF61-9EBB80984BC6}" srcOrd="0" destOrd="0" presId="urn:microsoft.com/office/officeart/2005/8/layout/hChevron3"/>
    <dgm:cxn modelId="{8D106161-4802-408B-92EE-06848CC4E6CD}" srcId="{252357BE-30EA-49F7-9DBD-B5F30B4F4A9D}" destId="{3D2A0173-52D3-42C0-8AFB-5E930D6CE6DF}" srcOrd="3" destOrd="0" parTransId="{FCB8756C-D259-4A62-933D-316AE2EFE5FA}" sibTransId="{FF6AED85-3EB0-478A-8A51-283E5B722523}"/>
    <dgm:cxn modelId="{DEC50D9F-D71D-4981-A911-58EFAF51408D}" type="presOf" srcId="{3D2A0173-52D3-42C0-8AFB-5E930D6CE6DF}" destId="{E5A83DEC-F47D-44A0-ADC3-E69C5B12D71D}" srcOrd="0" destOrd="0" presId="urn:microsoft.com/office/officeart/2005/8/layout/hChevron3"/>
    <dgm:cxn modelId="{5831C386-59D3-4F4C-AC52-C32E68908231}" type="presOf" srcId="{29989795-9F70-4399-BE3E-8286CA8A2B65}" destId="{41CE2907-F8DE-4E9B-83C4-166CA2C6F89F}" srcOrd="0" destOrd="0" presId="urn:microsoft.com/office/officeart/2005/8/layout/hChevron3"/>
    <dgm:cxn modelId="{B4163B94-6A88-4E64-A702-692D01701C9C}" srcId="{252357BE-30EA-49F7-9DBD-B5F30B4F4A9D}" destId="{9FD05B05-8CED-426F-9B9A-A101DA9CE760}" srcOrd="4" destOrd="0" parTransId="{0A232E50-ED6A-4890-90DF-6DEE3F006BDE}" sibTransId="{9718DB12-2B41-44E9-A4D5-DB4F9D64C4DD}"/>
    <dgm:cxn modelId="{31A2006F-0B6B-46F8-B191-C7F8928064F5}" srcId="{252357BE-30EA-49F7-9DBD-B5F30B4F4A9D}" destId="{9F18FC74-AAF8-488F-85E8-C540C33FF083}" srcOrd="1" destOrd="0" parTransId="{BDC9ADBE-85B7-47D1-864C-190A143160AC}" sibTransId="{3B6EFC86-46BD-4174-953E-4E412D199AE9}"/>
    <dgm:cxn modelId="{C248B713-9154-4CAD-B256-9ABAF53DB89B}" srcId="{252357BE-30EA-49F7-9DBD-B5F30B4F4A9D}" destId="{29989795-9F70-4399-BE3E-8286CA8A2B65}" srcOrd="2" destOrd="0" parTransId="{CD4E6C5E-E607-41D5-90C9-C11C59FBB8F4}" sibTransId="{63415275-77DE-4174-9D24-EE57B35BEE69}"/>
    <dgm:cxn modelId="{480F3A38-CB1D-4785-9F11-5C896A1E3E9B}" type="presOf" srcId="{53D53256-A754-4BBD-AA8A-3E51EF6B7332}" destId="{371DF444-DDBC-427E-9FEE-DFE4E6239109}" srcOrd="0" destOrd="0" presId="urn:microsoft.com/office/officeart/2005/8/layout/hChevron3"/>
    <dgm:cxn modelId="{A64859D5-51DD-4FE2-8464-10215FE474C3}" type="presOf" srcId="{9F18FC74-AAF8-488F-85E8-C540C33FF083}" destId="{D93A3BA8-9A74-4089-B2E5-6A4D0C6B6EA5}"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B33E114-D64B-4AAB-925A-BBAB801D128B}" type="presOf" srcId="{252357BE-30EA-49F7-9DBD-B5F30B4F4A9D}" destId="{AFF030F6-8D1D-42AA-8527-70CC9827071F}" srcOrd="0" destOrd="0" presId="urn:microsoft.com/office/officeart/2005/8/layout/hChevron3"/>
    <dgm:cxn modelId="{145FA53A-23CF-4774-ADB0-1DCB6423A484}" type="presParOf" srcId="{AFF030F6-8D1D-42AA-8527-70CC9827071F}" destId="{371DF444-DDBC-427E-9FEE-DFE4E6239109}" srcOrd="0" destOrd="0" presId="urn:microsoft.com/office/officeart/2005/8/layout/hChevron3"/>
    <dgm:cxn modelId="{67DD8698-E018-454A-9C6E-0785509AC8E4}" type="presParOf" srcId="{AFF030F6-8D1D-42AA-8527-70CC9827071F}" destId="{ADC953D7-9E50-47BF-933D-60204B80E8FB}" srcOrd="1" destOrd="0" presId="urn:microsoft.com/office/officeart/2005/8/layout/hChevron3"/>
    <dgm:cxn modelId="{59474E34-8B6C-4682-9060-9D20DCF89B82}" type="presParOf" srcId="{AFF030F6-8D1D-42AA-8527-70CC9827071F}" destId="{D93A3BA8-9A74-4089-B2E5-6A4D0C6B6EA5}" srcOrd="2" destOrd="0" presId="urn:microsoft.com/office/officeart/2005/8/layout/hChevron3"/>
    <dgm:cxn modelId="{2ECAC85B-34E9-4AE2-8036-88B3B2133EDB}" type="presParOf" srcId="{AFF030F6-8D1D-42AA-8527-70CC9827071F}" destId="{4BEDCFF1-6222-42E3-B114-6320532A0AD9}" srcOrd="3" destOrd="0" presId="urn:microsoft.com/office/officeart/2005/8/layout/hChevron3"/>
    <dgm:cxn modelId="{719A739A-5CD1-4E3B-B9C8-8AA02924D15E}" type="presParOf" srcId="{AFF030F6-8D1D-42AA-8527-70CC9827071F}" destId="{41CE2907-F8DE-4E9B-83C4-166CA2C6F89F}" srcOrd="4" destOrd="0" presId="urn:microsoft.com/office/officeart/2005/8/layout/hChevron3"/>
    <dgm:cxn modelId="{4682CB50-856A-4AAB-BF43-D6B15A168754}" type="presParOf" srcId="{AFF030F6-8D1D-42AA-8527-70CC9827071F}" destId="{3754C94B-B2B3-409E-B53A-BEDE7E3E0269}" srcOrd="5" destOrd="0" presId="urn:microsoft.com/office/officeart/2005/8/layout/hChevron3"/>
    <dgm:cxn modelId="{24D98D62-4C4A-4FB1-9116-62608B97E611}" type="presParOf" srcId="{AFF030F6-8D1D-42AA-8527-70CC9827071F}" destId="{E5A83DEC-F47D-44A0-ADC3-E69C5B12D71D}" srcOrd="6" destOrd="0" presId="urn:microsoft.com/office/officeart/2005/8/layout/hChevron3"/>
    <dgm:cxn modelId="{F9984BD4-AE89-4B8F-851A-1901257C8EDA}" type="presParOf" srcId="{AFF030F6-8D1D-42AA-8527-70CC9827071F}" destId="{66637035-9A4C-4C1C-8270-D55F4EB5C123}" srcOrd="7" destOrd="0" presId="urn:microsoft.com/office/officeart/2005/8/layout/hChevron3"/>
    <dgm:cxn modelId="{7975A54C-5738-44A9-ACBB-0E0BAA15A51E}" type="presParOf" srcId="{AFF030F6-8D1D-42AA-8527-70CC9827071F}" destId="{F53AB089-C6CC-4560-BF61-9EBB80984BC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22D94DD5-60A1-403C-B874-2C3A76439881}">
      <dgm:prSet/>
      <dgm:spPr>
        <a:ln>
          <a:solidFill>
            <a:schemeClr val="tx2">
              <a:lumMod val="25000"/>
              <a:lumOff val="75000"/>
            </a:schemeClr>
          </a:solidFill>
        </a:ln>
      </dgm:spPr>
      <dgm:t>
        <a:bodyPr/>
        <a:lstStyle/>
        <a:p>
          <a:r>
            <a:rPr lang="zh-TW" altLang="en-US" dirty="0"/>
            <a:t>群眾募資流程</a:t>
          </a:r>
        </a:p>
      </dgm:t>
    </dgm:pt>
    <dgm:pt modelId="{25777D86-9678-4146-9568-578E097AEB9F}" type="parTrans" cxnId="{5EB3548F-3CE3-4CBE-94A4-40E67377030A}">
      <dgm:prSet/>
      <dgm:spPr/>
      <dgm:t>
        <a:bodyPr/>
        <a:lstStyle/>
        <a:p>
          <a:endParaRPr lang="zh-TW" altLang="en-US"/>
        </a:p>
      </dgm:t>
    </dgm:pt>
    <dgm:pt modelId="{BBD7F008-B699-4C87-958A-1E26F0F83D64}" type="sibTrans" cxnId="{5EB3548F-3CE3-4CBE-94A4-40E67377030A}">
      <dgm:prSet/>
      <dgm:spPr/>
      <dgm:t>
        <a:bodyPr/>
        <a:lstStyle/>
        <a:p>
          <a:endParaRPr lang="zh-TW" altLang="en-US"/>
        </a:p>
      </dgm:t>
    </dgm:pt>
    <dgm:pt modelId="{F6E21C22-3A31-43DA-9104-72CE55ADB423}">
      <dgm:prSet/>
      <dgm:spPr>
        <a:solidFill>
          <a:schemeClr val="bg1"/>
        </a:solidFill>
        <a:ln>
          <a:solidFill>
            <a:schemeClr val="tx2">
              <a:lumMod val="25000"/>
              <a:lumOff val="75000"/>
            </a:schemeClr>
          </a:solidFill>
        </a:ln>
      </dgm:spPr>
      <dgm:t>
        <a:bodyPr/>
        <a:lstStyle/>
        <a:p>
          <a:r>
            <a:rPr lang="zh-TW" altLang="en-US" dirty="0"/>
            <a:t>創新模式</a:t>
          </a:r>
        </a:p>
      </dgm:t>
    </dgm:pt>
    <dgm:pt modelId="{1E28C56C-1DA8-40BF-A50E-E69B69948ECF}" type="parTrans" cxnId="{877BF235-94A8-41F7-9E16-79E6E6528F4D}">
      <dgm:prSet/>
      <dgm:spPr/>
      <dgm:t>
        <a:bodyPr/>
        <a:lstStyle/>
        <a:p>
          <a:endParaRPr lang="zh-TW" altLang="en-US"/>
        </a:p>
      </dgm:t>
    </dgm:pt>
    <dgm:pt modelId="{376EAABB-0196-4C69-8590-19F59F8F8C7B}" type="sibTrans" cxnId="{877BF235-94A8-41F7-9E16-79E6E6528F4D}">
      <dgm:prSet/>
      <dgm:spPr/>
      <dgm:t>
        <a:bodyPr/>
        <a:lstStyle/>
        <a:p>
          <a:endParaRPr lang="zh-TW" altLang="en-US"/>
        </a:p>
      </dgm:t>
    </dgm:pt>
    <dgm:pt modelId="{E2AEE179-08CF-4AB0-B439-49A91A633131}">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D672C22B-D267-4273-BD00-94470FE1BF1A}" type="parTrans" cxnId="{00C681EC-B901-4DDE-A18A-D9A8585590C1}">
      <dgm:prSet/>
      <dgm:spPr/>
      <dgm:t>
        <a:bodyPr/>
        <a:lstStyle/>
        <a:p>
          <a:endParaRPr lang="zh-TW" altLang="en-US"/>
        </a:p>
      </dgm:t>
    </dgm:pt>
    <dgm:pt modelId="{F4CAC4C6-5466-459D-8571-1E1A10ACC4E1}" type="sibTrans" cxnId="{00C681EC-B901-4DDE-A18A-D9A8585590C1}">
      <dgm:prSet/>
      <dgm:spPr/>
      <dgm:t>
        <a:bodyPr/>
        <a:lstStyle/>
        <a:p>
          <a:endParaRPr lang="zh-TW" altLang="en-US"/>
        </a:p>
      </dgm:t>
    </dgm:pt>
    <dgm:pt modelId="{D8075955-9D36-4A0C-A2A0-40B51A163732}">
      <dgm:prSet/>
      <dgm:spPr>
        <a:solidFill>
          <a:schemeClr val="bg1"/>
        </a:solidFill>
        <a:ln>
          <a:solidFill>
            <a:schemeClr val="tx2">
              <a:lumMod val="25000"/>
              <a:lumOff val="75000"/>
            </a:schemeClr>
          </a:solidFill>
        </a:ln>
      </dgm:spPr>
      <dgm:t>
        <a:bodyPr/>
        <a:lstStyle/>
        <a:p>
          <a:r>
            <a:rPr lang="zh-TW" altLang="en-US" dirty="0"/>
            <a:t>機會與挑戰</a:t>
          </a:r>
        </a:p>
      </dgm:t>
    </dgm:pt>
    <dgm:pt modelId="{D8E3C8CF-FBEC-4835-B88A-D00E49B0AC66}" type="parTrans" cxnId="{AA50960F-559C-493D-B64F-7A165FABC654}">
      <dgm:prSet/>
      <dgm:spPr/>
      <dgm:t>
        <a:bodyPr/>
        <a:lstStyle/>
        <a:p>
          <a:endParaRPr lang="zh-TW" altLang="en-US"/>
        </a:p>
      </dgm:t>
    </dgm:pt>
    <dgm:pt modelId="{F9C2FAD5-9E34-4465-A352-C7F71DD61B27}" type="sibTrans" cxnId="{AA50960F-559C-493D-B64F-7A165FABC654}">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84BF2446-9375-420C-8E6E-63DABC8A4424}" type="pres">
      <dgm:prSet presAssocID="{22D94DD5-60A1-403C-B874-2C3A76439881}" presName="parTxOnly" presStyleLbl="node1" presStyleIdx="1" presStyleCnt="5">
        <dgm:presLayoutVars>
          <dgm:bulletEnabled val="1"/>
        </dgm:presLayoutVars>
      </dgm:prSet>
      <dgm:spPr/>
      <dgm:t>
        <a:bodyPr/>
        <a:lstStyle/>
        <a:p>
          <a:endParaRPr lang="zh-TW" altLang="en-US"/>
        </a:p>
      </dgm:t>
    </dgm:pt>
    <dgm:pt modelId="{D83F2EC6-BA17-4EB0-AFF6-E0235166B332}" type="pres">
      <dgm:prSet presAssocID="{BBD7F008-B699-4C87-958A-1E26F0F83D64}" presName="parSpace" presStyleCnt="0"/>
      <dgm:spPr/>
    </dgm:pt>
    <dgm:pt modelId="{553B3874-ABA9-4AA5-BD44-CCDE26B58E27}" type="pres">
      <dgm:prSet presAssocID="{F6E21C22-3A31-43DA-9104-72CE55ADB423}" presName="parTxOnly" presStyleLbl="node1" presStyleIdx="2" presStyleCnt="5">
        <dgm:presLayoutVars>
          <dgm:bulletEnabled val="1"/>
        </dgm:presLayoutVars>
      </dgm:prSet>
      <dgm:spPr/>
      <dgm:t>
        <a:bodyPr/>
        <a:lstStyle/>
        <a:p>
          <a:endParaRPr lang="zh-TW" altLang="en-US"/>
        </a:p>
      </dgm:t>
    </dgm:pt>
    <dgm:pt modelId="{90604BEF-DF69-42BC-A088-B37CAFDECA24}" type="pres">
      <dgm:prSet presAssocID="{376EAABB-0196-4C69-8590-19F59F8F8C7B}" presName="parSpace" presStyleCnt="0"/>
      <dgm:spPr/>
    </dgm:pt>
    <dgm:pt modelId="{B0BFE4CD-D63A-4361-B196-B85F2F0E05AB}" type="pres">
      <dgm:prSet presAssocID="{E2AEE179-08CF-4AB0-B439-49A91A633131}" presName="parTxOnly" presStyleLbl="node1" presStyleIdx="3" presStyleCnt="5">
        <dgm:presLayoutVars>
          <dgm:bulletEnabled val="1"/>
        </dgm:presLayoutVars>
      </dgm:prSet>
      <dgm:spPr/>
      <dgm:t>
        <a:bodyPr/>
        <a:lstStyle/>
        <a:p>
          <a:endParaRPr lang="zh-TW" altLang="en-US"/>
        </a:p>
      </dgm:t>
    </dgm:pt>
    <dgm:pt modelId="{9BCCD3E8-FAA3-4588-AF2C-8CED5F3485C7}" type="pres">
      <dgm:prSet presAssocID="{F4CAC4C6-5466-459D-8571-1E1A10ACC4E1}" presName="parSpace" presStyleCnt="0"/>
      <dgm:spPr/>
    </dgm:pt>
    <dgm:pt modelId="{46F3D369-FEBC-45C5-81D1-D15315CB917A}" type="pres">
      <dgm:prSet presAssocID="{D8075955-9D36-4A0C-A2A0-40B51A163732}" presName="parTxOnly" presStyleLbl="node1" presStyleIdx="4" presStyleCnt="5">
        <dgm:presLayoutVars>
          <dgm:bulletEnabled val="1"/>
        </dgm:presLayoutVars>
      </dgm:prSet>
      <dgm:spPr/>
      <dgm:t>
        <a:bodyPr/>
        <a:lstStyle/>
        <a:p>
          <a:endParaRPr lang="zh-TW" altLang="en-US"/>
        </a:p>
      </dgm:t>
    </dgm:pt>
  </dgm:ptLst>
  <dgm:cxnLst>
    <dgm:cxn modelId="{3D7BA4F0-E6C3-45EA-86E8-6AFBBC46A4FD}" type="presOf" srcId="{22D94DD5-60A1-403C-B874-2C3A76439881}" destId="{84BF2446-9375-420C-8E6E-63DABC8A442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77BF235-94A8-41F7-9E16-79E6E6528F4D}" srcId="{252357BE-30EA-49F7-9DBD-B5F30B4F4A9D}" destId="{F6E21C22-3A31-43DA-9104-72CE55ADB423}" srcOrd="2" destOrd="0" parTransId="{1E28C56C-1DA8-40BF-A50E-E69B69948ECF}" sibTransId="{376EAABB-0196-4C69-8590-19F59F8F8C7B}"/>
    <dgm:cxn modelId="{CFF91191-8FFE-49AC-A740-D149A0AB5088}" type="presOf" srcId="{53D53256-A754-4BBD-AA8A-3E51EF6B7332}" destId="{371DF444-DDBC-427E-9FEE-DFE4E6239109}" srcOrd="0" destOrd="0" presId="urn:microsoft.com/office/officeart/2005/8/layout/hChevron3"/>
    <dgm:cxn modelId="{15E9F425-FE04-4C99-BEDB-B20474A98939}" type="presOf" srcId="{E2AEE179-08CF-4AB0-B439-49A91A633131}" destId="{B0BFE4CD-D63A-4361-B196-B85F2F0E05AB}" srcOrd="0" destOrd="0" presId="urn:microsoft.com/office/officeart/2005/8/layout/hChevron3"/>
    <dgm:cxn modelId="{00C681EC-B901-4DDE-A18A-D9A8585590C1}" srcId="{252357BE-30EA-49F7-9DBD-B5F30B4F4A9D}" destId="{E2AEE179-08CF-4AB0-B439-49A91A633131}" srcOrd="3" destOrd="0" parTransId="{D672C22B-D267-4273-BD00-94470FE1BF1A}" sibTransId="{F4CAC4C6-5466-459D-8571-1E1A10ACC4E1}"/>
    <dgm:cxn modelId="{8BBFB12E-8C60-44B0-A404-003A7F349BBE}" type="presOf" srcId="{252357BE-30EA-49F7-9DBD-B5F30B4F4A9D}" destId="{AFF030F6-8D1D-42AA-8527-70CC9827071F}" srcOrd="0" destOrd="0" presId="urn:microsoft.com/office/officeart/2005/8/layout/hChevron3"/>
    <dgm:cxn modelId="{5EB3548F-3CE3-4CBE-94A4-40E67377030A}" srcId="{252357BE-30EA-49F7-9DBD-B5F30B4F4A9D}" destId="{22D94DD5-60A1-403C-B874-2C3A76439881}" srcOrd="1" destOrd="0" parTransId="{25777D86-9678-4146-9568-578E097AEB9F}" sibTransId="{BBD7F008-B699-4C87-958A-1E26F0F83D64}"/>
    <dgm:cxn modelId="{1FDCF01D-6A38-449A-BBD2-3D20DE75B7A7}" type="presOf" srcId="{D8075955-9D36-4A0C-A2A0-40B51A163732}" destId="{46F3D369-FEBC-45C5-81D1-D15315CB917A}" srcOrd="0" destOrd="0" presId="urn:microsoft.com/office/officeart/2005/8/layout/hChevron3"/>
    <dgm:cxn modelId="{AA50960F-559C-493D-B64F-7A165FABC654}" srcId="{252357BE-30EA-49F7-9DBD-B5F30B4F4A9D}" destId="{D8075955-9D36-4A0C-A2A0-40B51A163732}" srcOrd="4" destOrd="0" parTransId="{D8E3C8CF-FBEC-4835-B88A-D00E49B0AC66}" sibTransId="{F9C2FAD5-9E34-4465-A352-C7F71DD61B27}"/>
    <dgm:cxn modelId="{5803EBEC-6A2A-42F9-84A8-CE18D19BBD29}" type="presOf" srcId="{F6E21C22-3A31-43DA-9104-72CE55ADB423}" destId="{553B3874-ABA9-4AA5-BD44-CCDE26B58E27}" srcOrd="0" destOrd="0" presId="urn:microsoft.com/office/officeart/2005/8/layout/hChevron3"/>
    <dgm:cxn modelId="{6B25C919-0C1F-4A9B-916E-355F7BDB5811}" type="presParOf" srcId="{AFF030F6-8D1D-42AA-8527-70CC9827071F}" destId="{371DF444-DDBC-427E-9FEE-DFE4E6239109}" srcOrd="0" destOrd="0" presId="urn:microsoft.com/office/officeart/2005/8/layout/hChevron3"/>
    <dgm:cxn modelId="{B4954AE4-668A-464E-A448-7B45C251F909}" type="presParOf" srcId="{AFF030F6-8D1D-42AA-8527-70CC9827071F}" destId="{ADC953D7-9E50-47BF-933D-60204B80E8FB}" srcOrd="1" destOrd="0" presId="urn:microsoft.com/office/officeart/2005/8/layout/hChevron3"/>
    <dgm:cxn modelId="{13E5C2E1-F464-4E66-9A2F-04EB5EB68A29}" type="presParOf" srcId="{AFF030F6-8D1D-42AA-8527-70CC9827071F}" destId="{84BF2446-9375-420C-8E6E-63DABC8A4424}" srcOrd="2" destOrd="0" presId="urn:microsoft.com/office/officeart/2005/8/layout/hChevron3"/>
    <dgm:cxn modelId="{FB9C5F71-989D-4B75-A060-7C667F1F5B68}" type="presParOf" srcId="{AFF030F6-8D1D-42AA-8527-70CC9827071F}" destId="{D83F2EC6-BA17-4EB0-AFF6-E0235166B332}" srcOrd="3" destOrd="0" presId="urn:microsoft.com/office/officeart/2005/8/layout/hChevron3"/>
    <dgm:cxn modelId="{930B9A9F-8E03-429A-A5A3-6D98C2170BA6}" type="presParOf" srcId="{AFF030F6-8D1D-42AA-8527-70CC9827071F}" destId="{553B3874-ABA9-4AA5-BD44-CCDE26B58E27}" srcOrd="4" destOrd="0" presId="urn:microsoft.com/office/officeart/2005/8/layout/hChevron3"/>
    <dgm:cxn modelId="{4C6D54F3-F59B-44D7-A8F8-F23AF94D0A37}" type="presParOf" srcId="{AFF030F6-8D1D-42AA-8527-70CC9827071F}" destId="{90604BEF-DF69-42BC-A088-B37CAFDECA24}" srcOrd="5" destOrd="0" presId="urn:microsoft.com/office/officeart/2005/8/layout/hChevron3"/>
    <dgm:cxn modelId="{2138B066-FE3C-4875-9157-D41F0D0D121C}" type="presParOf" srcId="{AFF030F6-8D1D-42AA-8527-70CC9827071F}" destId="{B0BFE4CD-D63A-4361-B196-B85F2F0E05AB}" srcOrd="6" destOrd="0" presId="urn:microsoft.com/office/officeart/2005/8/layout/hChevron3"/>
    <dgm:cxn modelId="{B6F04F56-72AA-4F7C-9822-02E40369A9BB}" type="presParOf" srcId="{AFF030F6-8D1D-42AA-8527-70CC9827071F}" destId="{9BCCD3E8-FAA3-4588-AF2C-8CED5F3485C7}" srcOrd="7" destOrd="0" presId="urn:microsoft.com/office/officeart/2005/8/layout/hChevron3"/>
    <dgm:cxn modelId="{E4AE3190-3475-4F92-B478-BB9C401A6493}" type="presParOf" srcId="{AFF030F6-8D1D-42AA-8527-70CC9827071F}" destId="{46F3D369-FEBC-45C5-81D1-D15315CB917A}"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t>
        <a:bodyPr/>
        <a:lstStyle/>
        <a:p>
          <a:endParaRPr lang="zh-TW" altLang="en-US"/>
        </a:p>
      </dgm:t>
    </dgm:pt>
    <dgm:pt modelId="{4610BABC-1DA0-411C-96BF-750224A0DDD1}">
      <dgm:prSet phldrT="[文字]"/>
      <dgm:spPr>
        <a:noFill/>
        <a:ln>
          <a:solidFill>
            <a:schemeClr val="tx2">
              <a:lumMod val="50000"/>
              <a:lumOff val="50000"/>
            </a:schemeClr>
          </a:solidFill>
        </a:ln>
      </dgm:spPr>
      <dgm:t>
        <a:bodyPr/>
        <a:lstStyle/>
        <a:p>
          <a:r>
            <a:rPr lang="zh-TW" altLang="en-US" dirty="0"/>
            <a:t>關於募資</a:t>
          </a:r>
        </a:p>
      </dgm:t>
    </dgm:pt>
    <dgm:pt modelId="{FC136910-EF2E-4F11-9F7F-E9BEBFED1F0F}" type="parTrans" cxnId="{983830D5-0888-4255-83CB-3E0C24D91C50}">
      <dgm:prSet/>
      <dgm:spPr/>
      <dgm:t>
        <a:bodyPr/>
        <a:lstStyle/>
        <a:p>
          <a:endParaRPr lang="zh-TW" altLang="en-US"/>
        </a:p>
      </dgm:t>
    </dgm:pt>
    <dgm:pt modelId="{FFF58568-9AC0-4D7E-8D97-62B72D211272}" type="sibTrans" cxnId="{983830D5-0888-4255-83CB-3E0C24D91C50}">
      <dgm:prSet/>
      <dgm:spPr/>
      <dgm:t>
        <a:bodyPr/>
        <a:lstStyle/>
        <a:p>
          <a:endParaRPr lang="zh-TW" altLang="en-US"/>
        </a:p>
      </dgm:t>
    </dgm:pt>
    <dgm:pt modelId="{B72ACFAC-656E-4FDB-A599-908098F3B552}">
      <dgm:prSet/>
      <dgm:spPr>
        <a:ln>
          <a:solidFill>
            <a:schemeClr val="tx2">
              <a:lumMod val="25000"/>
              <a:lumOff val="75000"/>
            </a:schemeClr>
          </a:solidFill>
        </a:ln>
      </dgm:spPr>
      <dgm:t>
        <a:bodyPr/>
        <a:lstStyle/>
        <a:p>
          <a:r>
            <a:rPr lang="zh-TW" altLang="en-US" dirty="0"/>
            <a:t>群眾募資流程</a:t>
          </a:r>
        </a:p>
      </dgm:t>
    </dgm:pt>
    <dgm:pt modelId="{F5502D65-20EF-4AB7-BD0A-3BF7205ADDE8}" type="parTrans" cxnId="{A67DEB6B-1F6E-410D-A0F3-161C443CF5F1}">
      <dgm:prSet/>
      <dgm:spPr/>
      <dgm:t>
        <a:bodyPr/>
        <a:lstStyle/>
        <a:p>
          <a:endParaRPr lang="zh-TW" altLang="en-US"/>
        </a:p>
      </dgm:t>
    </dgm:pt>
    <dgm:pt modelId="{6BAA99A0-1409-4FE4-816D-7DF6DBC5709E}" type="sibTrans" cxnId="{A67DEB6B-1F6E-410D-A0F3-161C443CF5F1}">
      <dgm:prSet/>
      <dgm:spPr/>
      <dgm:t>
        <a:bodyPr/>
        <a:lstStyle/>
        <a:p>
          <a:endParaRPr lang="zh-TW" altLang="en-US"/>
        </a:p>
      </dgm:t>
    </dgm:pt>
    <dgm:pt modelId="{897C3D3A-F3F9-4C8F-B069-F368C72C9A3F}">
      <dgm:prSet/>
      <dgm:spPr>
        <a:solidFill>
          <a:schemeClr val="bg1"/>
        </a:solidFill>
        <a:ln>
          <a:solidFill>
            <a:schemeClr val="tx2">
              <a:lumMod val="25000"/>
              <a:lumOff val="75000"/>
            </a:schemeClr>
          </a:solidFill>
        </a:ln>
      </dgm:spPr>
      <dgm:t>
        <a:bodyPr/>
        <a:lstStyle/>
        <a:p>
          <a:r>
            <a:rPr lang="zh-TW" altLang="en-US" dirty="0"/>
            <a:t>創新模式</a:t>
          </a:r>
        </a:p>
      </dgm:t>
    </dgm:pt>
    <dgm:pt modelId="{DB1E33B9-7238-4272-B664-003B5B54F5E6}" type="parTrans" cxnId="{BB5F6DF6-8B3B-4383-A675-105C331442A8}">
      <dgm:prSet/>
      <dgm:spPr/>
      <dgm:t>
        <a:bodyPr/>
        <a:lstStyle/>
        <a:p>
          <a:endParaRPr lang="zh-TW" altLang="en-US"/>
        </a:p>
      </dgm:t>
    </dgm:pt>
    <dgm:pt modelId="{003CC6F9-6453-4263-ADBE-57888B975F02}" type="sibTrans" cxnId="{BB5F6DF6-8B3B-4383-A675-105C331442A8}">
      <dgm:prSet/>
      <dgm:spPr/>
      <dgm:t>
        <a:bodyPr/>
        <a:lstStyle/>
        <a:p>
          <a:endParaRPr lang="zh-TW" altLang="en-US"/>
        </a:p>
      </dgm:t>
    </dgm:pt>
    <dgm:pt modelId="{3F9FFC63-CFF8-4607-BF1D-ED736B64E2C1}">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89865EF6-245F-43CF-840C-C3E0BCF1E3E8}" type="parTrans" cxnId="{21C07582-96B2-4E2F-AA94-1F4B743EB078}">
      <dgm:prSet/>
      <dgm:spPr/>
      <dgm:t>
        <a:bodyPr/>
        <a:lstStyle/>
        <a:p>
          <a:endParaRPr lang="zh-TW" altLang="en-US"/>
        </a:p>
      </dgm:t>
    </dgm:pt>
    <dgm:pt modelId="{0232E735-A7B9-4758-B655-BB7E727F253E}" type="sibTrans" cxnId="{21C07582-96B2-4E2F-AA94-1F4B743EB078}">
      <dgm:prSet/>
      <dgm:spPr/>
      <dgm:t>
        <a:bodyPr/>
        <a:lstStyle/>
        <a:p>
          <a:endParaRPr lang="zh-TW" altLang="en-US"/>
        </a:p>
      </dgm:t>
    </dgm:pt>
    <dgm:pt modelId="{60BA5B20-C442-49DC-8FB7-7F8CD09AB4D4}">
      <dgm:prSet/>
      <dgm:spPr>
        <a:solidFill>
          <a:schemeClr val="bg1"/>
        </a:solidFill>
        <a:ln>
          <a:solidFill>
            <a:schemeClr val="tx2">
              <a:lumMod val="25000"/>
              <a:lumOff val="75000"/>
            </a:schemeClr>
          </a:solidFill>
        </a:ln>
      </dgm:spPr>
      <dgm:t>
        <a:bodyPr/>
        <a:lstStyle/>
        <a:p>
          <a:r>
            <a:rPr lang="zh-TW" altLang="en-US" dirty="0"/>
            <a:t>機會與挑戰</a:t>
          </a:r>
          <a:endParaRPr lang="zh-TW" altLang="en-US"/>
        </a:p>
      </dgm:t>
    </dgm:pt>
    <dgm:pt modelId="{7A6EA63D-B897-4F90-8A38-58AAE00B5866}" type="parTrans" cxnId="{30401A19-3BF4-494D-8B1F-3CF1AFC42827}">
      <dgm:prSet/>
      <dgm:spPr/>
      <dgm:t>
        <a:bodyPr/>
        <a:lstStyle/>
        <a:p>
          <a:endParaRPr lang="zh-TW" altLang="en-US"/>
        </a:p>
      </dgm:t>
    </dgm:pt>
    <dgm:pt modelId="{96EE3865-3000-4796-8AA4-F1FAC2764943}" type="sibTrans" cxnId="{30401A19-3BF4-494D-8B1F-3CF1AFC42827}">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t>
        <a:bodyPr/>
        <a:lstStyle/>
        <a:p>
          <a:endParaRPr lang="zh-TW" altLang="en-US"/>
        </a:p>
      </dgm:t>
    </dgm:pt>
    <dgm:pt modelId="{81D38D48-D648-4A89-94FE-ECF458EEE8CE}" type="pres">
      <dgm:prSet presAssocID="{4610BABC-1DA0-411C-96BF-750224A0DDD1}" presName="parTxOnly" presStyleLbl="node1" presStyleIdx="0" presStyleCnt="5">
        <dgm:presLayoutVars>
          <dgm:bulletEnabled val="1"/>
        </dgm:presLayoutVars>
      </dgm:prSet>
      <dgm:spPr/>
      <dgm:t>
        <a:bodyPr/>
        <a:lstStyle/>
        <a:p>
          <a:endParaRPr lang="zh-TW" altLang="en-US"/>
        </a:p>
      </dgm:t>
    </dgm:pt>
    <dgm:pt modelId="{5607B123-5A2E-4573-B609-AA2CC7CBBC23}" type="pres">
      <dgm:prSet presAssocID="{FFF58568-9AC0-4D7E-8D97-62B72D211272}" presName="parSpace" presStyleCnt="0"/>
      <dgm:spPr/>
    </dgm:pt>
    <dgm:pt modelId="{45B093C0-FB7A-4403-ACD7-4FB105551AC3}" type="pres">
      <dgm:prSet presAssocID="{B72ACFAC-656E-4FDB-A599-908098F3B552}" presName="parTxOnly" presStyleLbl="node1" presStyleIdx="1" presStyleCnt="5">
        <dgm:presLayoutVars>
          <dgm:bulletEnabled val="1"/>
        </dgm:presLayoutVars>
      </dgm:prSet>
      <dgm:spPr/>
      <dgm:t>
        <a:bodyPr/>
        <a:lstStyle/>
        <a:p>
          <a:endParaRPr lang="zh-TW" altLang="en-US"/>
        </a:p>
      </dgm:t>
    </dgm:pt>
    <dgm:pt modelId="{69C9DF90-0A50-4707-AE49-9BC7D50756F5}" type="pres">
      <dgm:prSet presAssocID="{6BAA99A0-1409-4FE4-816D-7DF6DBC5709E}" presName="parSpace" presStyleCnt="0"/>
      <dgm:spPr/>
    </dgm:pt>
    <dgm:pt modelId="{CD296167-2753-4C8A-A177-1ECF0B6CF41A}" type="pres">
      <dgm:prSet presAssocID="{897C3D3A-F3F9-4C8F-B069-F368C72C9A3F}" presName="parTxOnly" presStyleLbl="node1" presStyleIdx="2" presStyleCnt="5">
        <dgm:presLayoutVars>
          <dgm:bulletEnabled val="1"/>
        </dgm:presLayoutVars>
      </dgm:prSet>
      <dgm:spPr/>
      <dgm:t>
        <a:bodyPr/>
        <a:lstStyle/>
        <a:p>
          <a:endParaRPr lang="zh-TW" altLang="en-US"/>
        </a:p>
      </dgm:t>
    </dgm:pt>
    <dgm:pt modelId="{242BE82B-7CE5-41EC-A58D-11C358C55C34}" type="pres">
      <dgm:prSet presAssocID="{003CC6F9-6453-4263-ADBE-57888B975F02}" presName="parSpace" presStyleCnt="0"/>
      <dgm:spPr/>
    </dgm:pt>
    <dgm:pt modelId="{7B53BF4D-3A29-4C20-8301-ADADC90C9C2A}" type="pres">
      <dgm:prSet presAssocID="{3F9FFC63-CFF8-4607-BF1D-ED736B64E2C1}" presName="parTxOnly" presStyleLbl="node1" presStyleIdx="3" presStyleCnt="5">
        <dgm:presLayoutVars>
          <dgm:bulletEnabled val="1"/>
        </dgm:presLayoutVars>
      </dgm:prSet>
      <dgm:spPr/>
      <dgm:t>
        <a:bodyPr/>
        <a:lstStyle/>
        <a:p>
          <a:endParaRPr lang="zh-TW" altLang="en-US"/>
        </a:p>
      </dgm:t>
    </dgm:pt>
    <dgm:pt modelId="{758B24E2-6F95-4B9C-8606-4C00B02A2DCF}" type="pres">
      <dgm:prSet presAssocID="{0232E735-A7B9-4758-B655-BB7E727F253E}" presName="parSpace" presStyleCnt="0"/>
      <dgm:spPr/>
    </dgm:pt>
    <dgm:pt modelId="{7FB4AFFC-1FCF-4CBC-AA8F-A98E4ECAE1FC}" type="pres">
      <dgm:prSet presAssocID="{60BA5B20-C442-49DC-8FB7-7F8CD09AB4D4}" presName="parTxOnly" presStyleLbl="node1" presStyleIdx="4" presStyleCnt="5">
        <dgm:presLayoutVars>
          <dgm:bulletEnabled val="1"/>
        </dgm:presLayoutVars>
      </dgm:prSet>
      <dgm:spPr/>
      <dgm:t>
        <a:bodyPr/>
        <a:lstStyle/>
        <a:p>
          <a:endParaRPr lang="zh-TW" altLang="en-US"/>
        </a:p>
      </dgm:t>
    </dgm:pt>
  </dgm:ptLst>
  <dgm:cxnLst>
    <dgm:cxn modelId="{25228357-AD7D-4202-A1FC-5843B5D63006}" type="presOf" srcId="{4610BABC-1DA0-411C-96BF-750224A0DDD1}" destId="{81D38D48-D648-4A89-94FE-ECF458EEE8CE}" srcOrd="0" destOrd="0" presId="urn:microsoft.com/office/officeart/2005/8/layout/hChevron3"/>
    <dgm:cxn modelId="{9E9A00E3-C420-4661-ADA6-3958B3B4E0F9}" type="presOf" srcId="{3F9FFC63-CFF8-4607-BF1D-ED736B64E2C1}" destId="{7B53BF4D-3A29-4C20-8301-ADADC90C9C2A}" srcOrd="0" destOrd="0" presId="urn:microsoft.com/office/officeart/2005/8/layout/hChevron3"/>
    <dgm:cxn modelId="{832130F9-7D8E-4E58-9176-A1A964219B33}" type="presOf" srcId="{897C3D3A-F3F9-4C8F-B069-F368C72C9A3F}" destId="{CD296167-2753-4C8A-A177-1ECF0B6CF41A}" srcOrd="0" destOrd="0" presId="urn:microsoft.com/office/officeart/2005/8/layout/hChevron3"/>
    <dgm:cxn modelId="{A67DEB6B-1F6E-410D-A0F3-161C443CF5F1}" srcId="{252357BE-30EA-49F7-9DBD-B5F30B4F4A9D}" destId="{B72ACFAC-656E-4FDB-A599-908098F3B552}" srcOrd="1" destOrd="0" parTransId="{F5502D65-20EF-4AB7-BD0A-3BF7205ADDE8}" sibTransId="{6BAA99A0-1409-4FE4-816D-7DF6DBC5709E}"/>
    <dgm:cxn modelId="{21C07582-96B2-4E2F-AA94-1F4B743EB078}" srcId="{252357BE-30EA-49F7-9DBD-B5F30B4F4A9D}" destId="{3F9FFC63-CFF8-4607-BF1D-ED736B64E2C1}" srcOrd="3" destOrd="0" parTransId="{89865EF6-245F-43CF-840C-C3E0BCF1E3E8}" sibTransId="{0232E735-A7B9-4758-B655-BB7E727F253E}"/>
    <dgm:cxn modelId="{30401A19-3BF4-494D-8B1F-3CF1AFC42827}" srcId="{252357BE-30EA-49F7-9DBD-B5F30B4F4A9D}" destId="{60BA5B20-C442-49DC-8FB7-7F8CD09AB4D4}" srcOrd="4" destOrd="0" parTransId="{7A6EA63D-B897-4F90-8A38-58AAE00B5866}" sibTransId="{96EE3865-3000-4796-8AA4-F1FAC2764943}"/>
    <dgm:cxn modelId="{49E62CA2-A7AD-468B-9F1C-E2C817E27B70}" type="presOf" srcId="{252357BE-30EA-49F7-9DBD-B5F30B4F4A9D}" destId="{AFF030F6-8D1D-42AA-8527-70CC9827071F}" srcOrd="0" destOrd="0" presId="urn:microsoft.com/office/officeart/2005/8/layout/hChevron3"/>
    <dgm:cxn modelId="{983830D5-0888-4255-83CB-3E0C24D91C50}" srcId="{252357BE-30EA-49F7-9DBD-B5F30B4F4A9D}" destId="{4610BABC-1DA0-411C-96BF-750224A0DDD1}" srcOrd="0" destOrd="0" parTransId="{FC136910-EF2E-4F11-9F7F-E9BEBFED1F0F}" sibTransId="{FFF58568-9AC0-4D7E-8D97-62B72D211272}"/>
    <dgm:cxn modelId="{BB5F6DF6-8B3B-4383-A675-105C331442A8}" srcId="{252357BE-30EA-49F7-9DBD-B5F30B4F4A9D}" destId="{897C3D3A-F3F9-4C8F-B069-F368C72C9A3F}" srcOrd="2" destOrd="0" parTransId="{DB1E33B9-7238-4272-B664-003B5B54F5E6}" sibTransId="{003CC6F9-6453-4263-ADBE-57888B975F02}"/>
    <dgm:cxn modelId="{68E5C861-136A-4DD4-9769-D2C9C6B3B35C}" type="presOf" srcId="{60BA5B20-C442-49DC-8FB7-7F8CD09AB4D4}" destId="{7FB4AFFC-1FCF-4CBC-AA8F-A98E4ECAE1FC}" srcOrd="0" destOrd="0" presId="urn:microsoft.com/office/officeart/2005/8/layout/hChevron3"/>
    <dgm:cxn modelId="{8D5C9B4F-93AD-4C9D-849A-C72DF4165C03}" type="presOf" srcId="{B72ACFAC-656E-4FDB-A599-908098F3B552}" destId="{45B093C0-FB7A-4403-ACD7-4FB105551AC3}" srcOrd="0" destOrd="0" presId="urn:microsoft.com/office/officeart/2005/8/layout/hChevron3"/>
    <dgm:cxn modelId="{B82C99CC-A84C-4BA2-BBAE-695DCD8B643A}" type="presParOf" srcId="{AFF030F6-8D1D-42AA-8527-70CC9827071F}" destId="{81D38D48-D648-4A89-94FE-ECF458EEE8CE}" srcOrd="0" destOrd="0" presId="urn:microsoft.com/office/officeart/2005/8/layout/hChevron3"/>
    <dgm:cxn modelId="{C01AEE84-C0CF-4980-8C43-FFE663D7A88F}" type="presParOf" srcId="{AFF030F6-8D1D-42AA-8527-70CC9827071F}" destId="{5607B123-5A2E-4573-B609-AA2CC7CBBC23}" srcOrd="1" destOrd="0" presId="urn:microsoft.com/office/officeart/2005/8/layout/hChevron3"/>
    <dgm:cxn modelId="{B4CE08A4-249B-4E7F-9491-5565F6B0C6F7}" type="presParOf" srcId="{AFF030F6-8D1D-42AA-8527-70CC9827071F}" destId="{45B093C0-FB7A-4403-ACD7-4FB105551AC3}" srcOrd="2" destOrd="0" presId="urn:microsoft.com/office/officeart/2005/8/layout/hChevron3"/>
    <dgm:cxn modelId="{A153B97D-3E1F-4266-BA40-B250D91A7CC3}" type="presParOf" srcId="{AFF030F6-8D1D-42AA-8527-70CC9827071F}" destId="{69C9DF90-0A50-4707-AE49-9BC7D50756F5}" srcOrd="3" destOrd="0" presId="urn:microsoft.com/office/officeart/2005/8/layout/hChevron3"/>
    <dgm:cxn modelId="{A03DBE43-1003-4FF6-829B-A347CC97E807}" type="presParOf" srcId="{AFF030F6-8D1D-42AA-8527-70CC9827071F}" destId="{CD296167-2753-4C8A-A177-1ECF0B6CF41A}" srcOrd="4" destOrd="0" presId="urn:microsoft.com/office/officeart/2005/8/layout/hChevron3"/>
    <dgm:cxn modelId="{34DA59EE-1858-47D5-8A4A-ECE7A0E9D2C5}" type="presParOf" srcId="{AFF030F6-8D1D-42AA-8527-70CC9827071F}" destId="{242BE82B-7CE5-41EC-A58D-11C358C55C34}" srcOrd="5" destOrd="0" presId="urn:microsoft.com/office/officeart/2005/8/layout/hChevron3"/>
    <dgm:cxn modelId="{2EAC2DD2-EF20-40EF-B872-3BDF9C250AB2}" type="presParOf" srcId="{AFF030F6-8D1D-42AA-8527-70CC9827071F}" destId="{7B53BF4D-3A29-4C20-8301-ADADC90C9C2A}" srcOrd="6" destOrd="0" presId="urn:microsoft.com/office/officeart/2005/8/layout/hChevron3"/>
    <dgm:cxn modelId="{77DCCB18-C909-4CFF-928E-66169A7C48A1}" type="presParOf" srcId="{AFF030F6-8D1D-42AA-8527-70CC9827071F}" destId="{758B24E2-6F95-4B9C-8606-4C00B02A2DCF}" srcOrd="7" destOrd="0" presId="urn:microsoft.com/office/officeart/2005/8/layout/hChevron3"/>
    <dgm:cxn modelId="{7D1CBC95-2DD4-4D96-A12C-AE43E513BF0E}" type="presParOf" srcId="{AFF030F6-8D1D-42AA-8527-70CC9827071F}" destId="{7FB4AFFC-1FCF-4CBC-AA8F-A98E4ECAE1FC}"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5745AD11-AD32-49FD-A47A-FAE817BB3B2C}"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2E27BF37-9170-4804-829B-E4F401AEBE1A}" type="presOf" srcId="{78C93022-0465-4021-8276-F5832288DE5D}" destId="{C36245D8-3606-4BBC-B44C-508E01E5A8A2}" srcOrd="0" destOrd="0" presId="urn:microsoft.com/office/officeart/2005/8/layout/hChevron3"/>
    <dgm:cxn modelId="{F2798B94-674F-455F-A424-418AD5E59D06}" type="presOf" srcId="{53D53256-A754-4BBD-AA8A-3E51EF6B7332}" destId="{371DF444-DDBC-427E-9FEE-DFE4E6239109}" srcOrd="0" destOrd="0" presId="urn:microsoft.com/office/officeart/2005/8/layout/hChevron3"/>
    <dgm:cxn modelId="{6B1F7AC8-0B57-4A81-9BFD-73E829017E82}" type="presOf" srcId="{2F43C12E-20B1-4A9D-A945-4BD12BF3784E}" destId="{A1C5EE5B-A092-47BC-8B3C-A66EEBAD41B7}"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C79DAF4-7E3E-4067-8715-A6DC1C1F8F10}" type="presOf" srcId="{E5406759-0E0F-406F-9A84-B3B904C7ED8A}" destId="{064BFF56-AC47-42BD-B34D-5B486805362B}"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F0DECE42-6672-4475-A2B8-1A0CB77B5287}"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02904C6-91F6-4CA3-97CF-1239B8BC9CD7}" type="presParOf" srcId="{AFF030F6-8D1D-42AA-8527-70CC9827071F}" destId="{371DF444-DDBC-427E-9FEE-DFE4E6239109}" srcOrd="0" destOrd="0" presId="urn:microsoft.com/office/officeart/2005/8/layout/hChevron3"/>
    <dgm:cxn modelId="{DE0C8150-481C-4571-9632-85B43B17FFD9}" type="presParOf" srcId="{AFF030F6-8D1D-42AA-8527-70CC9827071F}" destId="{ADC953D7-9E50-47BF-933D-60204B80E8FB}" srcOrd="1" destOrd="0" presId="urn:microsoft.com/office/officeart/2005/8/layout/hChevron3"/>
    <dgm:cxn modelId="{E7ABAF76-8168-4E73-A5D2-552170DE796C}" type="presParOf" srcId="{AFF030F6-8D1D-42AA-8527-70CC9827071F}" destId="{A1C5EE5B-A092-47BC-8B3C-A66EEBAD41B7}" srcOrd="2" destOrd="0" presId="urn:microsoft.com/office/officeart/2005/8/layout/hChevron3"/>
    <dgm:cxn modelId="{071E26DA-728F-424F-A352-228B8A0AC6BF}" type="presParOf" srcId="{AFF030F6-8D1D-42AA-8527-70CC9827071F}" destId="{222C88D1-D8BD-41E4-8825-9D9E8DF3F670}" srcOrd="3" destOrd="0" presId="urn:microsoft.com/office/officeart/2005/8/layout/hChevron3"/>
    <dgm:cxn modelId="{1F813B58-D291-467D-A5C4-5A5EDCEA0948}" type="presParOf" srcId="{AFF030F6-8D1D-42AA-8527-70CC9827071F}" destId="{565F66ED-5189-46DB-A579-BEA28FE6D986}" srcOrd="4" destOrd="0" presId="urn:microsoft.com/office/officeart/2005/8/layout/hChevron3"/>
    <dgm:cxn modelId="{E7C50798-86C8-4C50-BD22-0FE6FA0B3F0A}" type="presParOf" srcId="{AFF030F6-8D1D-42AA-8527-70CC9827071F}" destId="{44DDB77A-C1AA-4E0B-AEB0-28CE33DC3A72}" srcOrd="5" destOrd="0" presId="urn:microsoft.com/office/officeart/2005/8/layout/hChevron3"/>
    <dgm:cxn modelId="{FDC55E75-7351-4F9D-B4B0-284FC6942B0E}" type="presParOf" srcId="{AFF030F6-8D1D-42AA-8527-70CC9827071F}" destId="{064BFF56-AC47-42BD-B34D-5B486805362B}" srcOrd="6" destOrd="0" presId="urn:microsoft.com/office/officeart/2005/8/layout/hChevron3"/>
    <dgm:cxn modelId="{BDBCF30C-EA7A-41CA-8FA3-03F72F565FF7}" type="presParOf" srcId="{AFF030F6-8D1D-42AA-8527-70CC9827071F}" destId="{8DF100ED-F598-4A70-9976-F40741CCFAC7}" srcOrd="7" destOrd="0" presId="urn:microsoft.com/office/officeart/2005/8/layout/hChevron3"/>
    <dgm:cxn modelId="{65D0E356-B0A4-4C6C-B3A7-405FEA765FA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noFill/>
        <a:ln>
          <a:solidFill>
            <a:schemeClr val="tx2">
              <a:lumMod val="50000"/>
              <a:lumOff val="50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6FB1B42B-3F14-43BB-BF8F-D7FA6558EF0B}">
      <dgm:prSet/>
      <dgm:spPr>
        <a:ln>
          <a:solidFill>
            <a:schemeClr val="tx2">
              <a:lumMod val="25000"/>
              <a:lumOff val="75000"/>
            </a:schemeClr>
          </a:solidFill>
        </a:ln>
      </dgm:spPr>
      <dgm:t>
        <a:bodyPr/>
        <a:lstStyle/>
        <a:p>
          <a:r>
            <a:rPr lang="zh-TW" altLang="en-US" dirty="0"/>
            <a:t>群眾募資流程</a:t>
          </a:r>
        </a:p>
      </dgm:t>
    </dgm:pt>
    <dgm:pt modelId="{42EF845A-27FC-468C-90BC-FA6B6384646C}" type="parTrans" cxnId="{8177FF30-9617-464B-B558-B507D7FD3559}">
      <dgm:prSet/>
      <dgm:spPr/>
      <dgm:t>
        <a:bodyPr/>
        <a:lstStyle/>
        <a:p>
          <a:endParaRPr lang="zh-TW" altLang="en-US"/>
        </a:p>
      </dgm:t>
    </dgm:pt>
    <dgm:pt modelId="{9FD645E1-F774-4CB9-B74F-8EC9759941C5}" type="sibTrans" cxnId="{8177FF30-9617-464B-B558-B507D7FD3559}">
      <dgm:prSet/>
      <dgm:spPr/>
      <dgm:t>
        <a:bodyPr/>
        <a:lstStyle/>
        <a:p>
          <a:endParaRPr lang="zh-TW" altLang="en-US"/>
        </a:p>
      </dgm:t>
    </dgm:pt>
    <dgm:pt modelId="{762163EA-000B-4A07-B98D-407CE754BA0E}">
      <dgm:prSet/>
      <dgm:spPr>
        <a:solidFill>
          <a:schemeClr val="bg1"/>
        </a:solidFill>
        <a:ln>
          <a:solidFill>
            <a:schemeClr val="tx2">
              <a:lumMod val="25000"/>
              <a:lumOff val="75000"/>
            </a:schemeClr>
          </a:solidFill>
        </a:ln>
      </dgm:spPr>
      <dgm:t>
        <a:bodyPr/>
        <a:lstStyle/>
        <a:p>
          <a:r>
            <a:rPr lang="zh-TW" altLang="en-US" dirty="0"/>
            <a:t>創新模式</a:t>
          </a:r>
        </a:p>
      </dgm:t>
    </dgm:pt>
    <dgm:pt modelId="{A3B3F4F3-8C5F-473D-82CC-E3D585F77B69}" type="parTrans" cxnId="{496949CE-D21A-4274-A8D8-134A68CBA3D6}">
      <dgm:prSet/>
      <dgm:spPr/>
      <dgm:t>
        <a:bodyPr/>
        <a:lstStyle/>
        <a:p>
          <a:endParaRPr lang="zh-TW" altLang="en-US"/>
        </a:p>
      </dgm:t>
    </dgm:pt>
    <dgm:pt modelId="{85F78FAC-4340-4B8A-8F5C-A699077E348A}" type="sibTrans" cxnId="{496949CE-D21A-4274-A8D8-134A68CBA3D6}">
      <dgm:prSet/>
      <dgm:spPr/>
      <dgm:t>
        <a:bodyPr/>
        <a:lstStyle/>
        <a:p>
          <a:endParaRPr lang="zh-TW" altLang="en-US"/>
        </a:p>
      </dgm:t>
    </dgm:pt>
    <dgm:pt modelId="{DBB8B58B-0FF0-4F92-8858-B1E3AB37CA55}">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1BE29423-5530-4514-8ADE-2702BA4E6C6A}" type="parTrans" cxnId="{FAF7C5C2-37CB-4AC4-BE0B-5FF938A27473}">
      <dgm:prSet/>
      <dgm:spPr/>
      <dgm:t>
        <a:bodyPr/>
        <a:lstStyle/>
        <a:p>
          <a:endParaRPr lang="zh-TW" altLang="en-US"/>
        </a:p>
      </dgm:t>
    </dgm:pt>
    <dgm:pt modelId="{96FB1EF5-83C5-45E7-A115-1A9DB6CA7538}" type="sibTrans" cxnId="{FAF7C5C2-37CB-4AC4-BE0B-5FF938A27473}">
      <dgm:prSet/>
      <dgm:spPr/>
      <dgm:t>
        <a:bodyPr/>
        <a:lstStyle/>
        <a:p>
          <a:endParaRPr lang="zh-TW" altLang="en-US"/>
        </a:p>
      </dgm:t>
    </dgm:pt>
    <dgm:pt modelId="{520B7BF8-E04B-4ED0-A70C-65873092BFE7}">
      <dgm:prSet/>
      <dgm:spPr>
        <a:solidFill>
          <a:schemeClr val="bg1"/>
        </a:solidFill>
        <a:ln>
          <a:solidFill>
            <a:schemeClr val="tx2">
              <a:lumMod val="25000"/>
              <a:lumOff val="75000"/>
            </a:schemeClr>
          </a:solidFill>
        </a:ln>
      </dgm:spPr>
      <dgm:t>
        <a:bodyPr/>
        <a:lstStyle/>
        <a:p>
          <a:r>
            <a:rPr lang="zh-TW" altLang="en-US" dirty="0"/>
            <a:t>機會與挑戰</a:t>
          </a:r>
        </a:p>
      </dgm:t>
    </dgm:pt>
    <dgm:pt modelId="{8532324A-7CD6-4F86-8B8F-67474AAC5BAE}" type="parTrans" cxnId="{2798981D-90FB-4103-870D-68B7DA75BFF9}">
      <dgm:prSet/>
      <dgm:spPr/>
      <dgm:t>
        <a:bodyPr/>
        <a:lstStyle/>
        <a:p>
          <a:endParaRPr lang="zh-TW" altLang="en-US"/>
        </a:p>
      </dgm:t>
    </dgm:pt>
    <dgm:pt modelId="{3644AAA6-44BE-45CA-BEED-78A5104D1CAD}" type="sibTrans" cxnId="{2798981D-90FB-4103-870D-68B7DA75BFF9}">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63553B8D-347C-4506-8707-69D31E1AF467}" type="pres">
      <dgm:prSet presAssocID="{6FB1B42B-3F14-43BB-BF8F-D7FA6558EF0B}" presName="parTxOnly" presStyleLbl="node1" presStyleIdx="1" presStyleCnt="5">
        <dgm:presLayoutVars>
          <dgm:bulletEnabled val="1"/>
        </dgm:presLayoutVars>
      </dgm:prSet>
      <dgm:spPr/>
      <dgm:t>
        <a:bodyPr/>
        <a:lstStyle/>
        <a:p>
          <a:endParaRPr lang="zh-TW" altLang="en-US"/>
        </a:p>
      </dgm:t>
    </dgm:pt>
    <dgm:pt modelId="{877F5B6F-9DED-4769-8B5E-B80B405D0D27}" type="pres">
      <dgm:prSet presAssocID="{9FD645E1-F774-4CB9-B74F-8EC9759941C5}" presName="parSpace" presStyleCnt="0"/>
      <dgm:spPr/>
    </dgm:pt>
    <dgm:pt modelId="{7B8659D8-6002-4594-B2D5-B4D1D2DC97C5}" type="pres">
      <dgm:prSet presAssocID="{762163EA-000B-4A07-B98D-407CE754BA0E}" presName="parTxOnly" presStyleLbl="node1" presStyleIdx="2" presStyleCnt="5">
        <dgm:presLayoutVars>
          <dgm:bulletEnabled val="1"/>
        </dgm:presLayoutVars>
      </dgm:prSet>
      <dgm:spPr/>
      <dgm:t>
        <a:bodyPr/>
        <a:lstStyle/>
        <a:p>
          <a:endParaRPr lang="zh-TW" altLang="en-US"/>
        </a:p>
      </dgm:t>
    </dgm:pt>
    <dgm:pt modelId="{3720D1A6-ADD3-42F3-B1D9-0CF35FADB8C4}" type="pres">
      <dgm:prSet presAssocID="{85F78FAC-4340-4B8A-8F5C-A699077E348A}" presName="parSpace" presStyleCnt="0"/>
      <dgm:spPr/>
    </dgm:pt>
    <dgm:pt modelId="{4858675E-494F-4036-BF13-74059B5A59AB}" type="pres">
      <dgm:prSet presAssocID="{DBB8B58B-0FF0-4F92-8858-B1E3AB37CA55}" presName="parTxOnly" presStyleLbl="node1" presStyleIdx="3" presStyleCnt="5">
        <dgm:presLayoutVars>
          <dgm:bulletEnabled val="1"/>
        </dgm:presLayoutVars>
      </dgm:prSet>
      <dgm:spPr/>
      <dgm:t>
        <a:bodyPr/>
        <a:lstStyle/>
        <a:p>
          <a:endParaRPr lang="zh-TW" altLang="en-US"/>
        </a:p>
      </dgm:t>
    </dgm:pt>
    <dgm:pt modelId="{8A025DC1-4C61-4679-967A-36734EAA034A}" type="pres">
      <dgm:prSet presAssocID="{96FB1EF5-83C5-45E7-A115-1A9DB6CA7538}" presName="parSpace" presStyleCnt="0"/>
      <dgm:spPr/>
    </dgm:pt>
    <dgm:pt modelId="{38E122DF-B3BC-4411-BD03-8E8B50596A2C}" type="pres">
      <dgm:prSet presAssocID="{520B7BF8-E04B-4ED0-A70C-65873092BFE7}" presName="parTxOnly" presStyleLbl="node1" presStyleIdx="4" presStyleCnt="5">
        <dgm:presLayoutVars>
          <dgm:bulletEnabled val="1"/>
        </dgm:presLayoutVars>
      </dgm:prSet>
      <dgm:spPr/>
      <dgm:t>
        <a:bodyPr/>
        <a:lstStyle/>
        <a:p>
          <a:endParaRPr lang="zh-TW" altLang="en-US"/>
        </a:p>
      </dgm:t>
    </dgm:pt>
  </dgm:ptLst>
  <dgm:cxnLst>
    <dgm:cxn modelId="{065B745D-16AA-42BA-9171-E895F5F536F9}" type="presOf" srcId="{762163EA-000B-4A07-B98D-407CE754BA0E}" destId="{7B8659D8-6002-4594-B2D5-B4D1D2DC97C5}" srcOrd="0" destOrd="0" presId="urn:microsoft.com/office/officeart/2005/8/layout/hChevron3"/>
    <dgm:cxn modelId="{DB86CB2B-9430-44E3-89D7-C293081BFD1E}" type="presOf" srcId="{53D53256-A754-4BBD-AA8A-3E51EF6B7332}" destId="{371DF444-DDBC-427E-9FEE-DFE4E6239109}" srcOrd="0" destOrd="0" presId="urn:microsoft.com/office/officeart/2005/8/layout/hChevron3"/>
    <dgm:cxn modelId="{9243FE82-CEB9-4C9B-A646-D9693E290658}" type="presOf" srcId="{6FB1B42B-3F14-43BB-BF8F-D7FA6558EF0B}" destId="{63553B8D-347C-4506-8707-69D31E1AF467}" srcOrd="0" destOrd="0" presId="urn:microsoft.com/office/officeart/2005/8/layout/hChevron3"/>
    <dgm:cxn modelId="{8177FF30-9617-464B-B558-B507D7FD3559}" srcId="{252357BE-30EA-49F7-9DBD-B5F30B4F4A9D}" destId="{6FB1B42B-3F14-43BB-BF8F-D7FA6558EF0B}" srcOrd="1" destOrd="0" parTransId="{42EF845A-27FC-468C-90BC-FA6B6384646C}" sibTransId="{9FD645E1-F774-4CB9-B74F-8EC9759941C5}"/>
    <dgm:cxn modelId="{D67BD26F-334C-4CEF-9ADF-49D76532EEEA}" type="presOf" srcId="{252357BE-30EA-49F7-9DBD-B5F30B4F4A9D}" destId="{AFF030F6-8D1D-42AA-8527-70CC9827071F}" srcOrd="0" destOrd="0" presId="urn:microsoft.com/office/officeart/2005/8/layout/hChevron3"/>
    <dgm:cxn modelId="{2798981D-90FB-4103-870D-68B7DA75BFF9}" srcId="{252357BE-30EA-49F7-9DBD-B5F30B4F4A9D}" destId="{520B7BF8-E04B-4ED0-A70C-65873092BFE7}" srcOrd="4" destOrd="0" parTransId="{8532324A-7CD6-4F86-8B8F-67474AAC5BAE}" sibTransId="{3644AAA6-44BE-45CA-BEED-78A5104D1CAD}"/>
    <dgm:cxn modelId="{496949CE-D21A-4274-A8D8-134A68CBA3D6}" srcId="{252357BE-30EA-49F7-9DBD-B5F30B4F4A9D}" destId="{762163EA-000B-4A07-B98D-407CE754BA0E}" srcOrd="2" destOrd="0" parTransId="{A3B3F4F3-8C5F-473D-82CC-E3D585F77B69}" sibTransId="{85F78FAC-4340-4B8A-8F5C-A699077E348A}"/>
    <dgm:cxn modelId="{9926492C-DCD5-4A7B-A2A7-46D5A9980E6C}" srcId="{252357BE-30EA-49F7-9DBD-B5F30B4F4A9D}" destId="{53D53256-A754-4BBD-AA8A-3E51EF6B7332}" srcOrd="0" destOrd="0" parTransId="{C3E4354D-F9EE-4E3F-9BA8-9DF1EB710091}" sibTransId="{4FD9CFA0-B560-4378-8716-6829ECDA22C7}"/>
    <dgm:cxn modelId="{2622D065-DE7E-4E5E-8F2C-7084552EDB41}" type="presOf" srcId="{DBB8B58B-0FF0-4F92-8858-B1E3AB37CA55}" destId="{4858675E-494F-4036-BF13-74059B5A59AB}" srcOrd="0" destOrd="0" presId="urn:microsoft.com/office/officeart/2005/8/layout/hChevron3"/>
    <dgm:cxn modelId="{FAF7C5C2-37CB-4AC4-BE0B-5FF938A27473}" srcId="{252357BE-30EA-49F7-9DBD-B5F30B4F4A9D}" destId="{DBB8B58B-0FF0-4F92-8858-B1E3AB37CA55}" srcOrd="3" destOrd="0" parTransId="{1BE29423-5530-4514-8ADE-2702BA4E6C6A}" sibTransId="{96FB1EF5-83C5-45E7-A115-1A9DB6CA7538}"/>
    <dgm:cxn modelId="{F836EF06-567C-40EB-B865-620BE63D01C7}" type="presOf" srcId="{520B7BF8-E04B-4ED0-A70C-65873092BFE7}" destId="{38E122DF-B3BC-4411-BD03-8E8B50596A2C}" srcOrd="0" destOrd="0" presId="urn:microsoft.com/office/officeart/2005/8/layout/hChevron3"/>
    <dgm:cxn modelId="{15B32EC7-495D-4631-82CE-A8472C7FD372}" type="presParOf" srcId="{AFF030F6-8D1D-42AA-8527-70CC9827071F}" destId="{371DF444-DDBC-427E-9FEE-DFE4E6239109}" srcOrd="0" destOrd="0" presId="urn:microsoft.com/office/officeart/2005/8/layout/hChevron3"/>
    <dgm:cxn modelId="{BE3F4FFF-D6CE-48B8-9F24-C32EE9CEE523}" type="presParOf" srcId="{AFF030F6-8D1D-42AA-8527-70CC9827071F}" destId="{ADC953D7-9E50-47BF-933D-60204B80E8FB}" srcOrd="1" destOrd="0" presId="urn:microsoft.com/office/officeart/2005/8/layout/hChevron3"/>
    <dgm:cxn modelId="{143FB8AF-FE36-41B5-8C5B-7414C76F4687}" type="presParOf" srcId="{AFF030F6-8D1D-42AA-8527-70CC9827071F}" destId="{63553B8D-347C-4506-8707-69D31E1AF467}" srcOrd="2" destOrd="0" presId="urn:microsoft.com/office/officeart/2005/8/layout/hChevron3"/>
    <dgm:cxn modelId="{633FE574-9980-4A43-A5FB-B3648CD5A78F}" type="presParOf" srcId="{AFF030F6-8D1D-42AA-8527-70CC9827071F}" destId="{877F5B6F-9DED-4769-8B5E-B80B405D0D27}" srcOrd="3" destOrd="0" presId="urn:microsoft.com/office/officeart/2005/8/layout/hChevron3"/>
    <dgm:cxn modelId="{135B1DF7-8B9D-4A98-AA89-6937C03B9B11}" type="presParOf" srcId="{AFF030F6-8D1D-42AA-8527-70CC9827071F}" destId="{7B8659D8-6002-4594-B2D5-B4D1D2DC97C5}" srcOrd="4" destOrd="0" presId="urn:microsoft.com/office/officeart/2005/8/layout/hChevron3"/>
    <dgm:cxn modelId="{3A19878D-40C6-4A76-B860-8BDBF5F8D07A}" type="presParOf" srcId="{AFF030F6-8D1D-42AA-8527-70CC9827071F}" destId="{3720D1A6-ADD3-42F3-B1D9-0CF35FADB8C4}" srcOrd="5" destOrd="0" presId="urn:microsoft.com/office/officeart/2005/8/layout/hChevron3"/>
    <dgm:cxn modelId="{81801372-09BE-45D3-8FEC-CDF5889BCC7F}" type="presParOf" srcId="{AFF030F6-8D1D-42AA-8527-70CC9827071F}" destId="{4858675E-494F-4036-BF13-74059B5A59AB}" srcOrd="6" destOrd="0" presId="urn:microsoft.com/office/officeart/2005/8/layout/hChevron3"/>
    <dgm:cxn modelId="{7A202115-367A-4B4A-AAA0-87661C6FF34E}" type="presParOf" srcId="{AFF030F6-8D1D-42AA-8527-70CC9827071F}" destId="{8A025DC1-4C61-4679-967A-36734EAA034A}" srcOrd="7" destOrd="0" presId="urn:microsoft.com/office/officeart/2005/8/layout/hChevron3"/>
    <dgm:cxn modelId="{F5A479DD-0A3F-468E-94A3-54C2870F8C22}" type="presParOf" srcId="{AFF030F6-8D1D-42AA-8527-70CC9827071F}" destId="{38E122DF-B3BC-4411-BD03-8E8B50596A2C}"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95916332-0B56-4862-B3AA-9B6F55F99A7A}" type="presOf" srcId="{2F43C12E-20B1-4A9D-A945-4BD12BF3784E}" destId="{A1C5EE5B-A092-47BC-8B3C-A66EEBAD41B7}" srcOrd="0" destOrd="0" presId="urn:microsoft.com/office/officeart/2005/8/layout/hChevron3"/>
    <dgm:cxn modelId="{69735050-7BA4-46CF-B43B-79EB51C90719}" type="presOf" srcId="{53D53256-A754-4BBD-AA8A-3E51EF6B7332}" destId="{371DF444-DDBC-427E-9FEE-DFE4E6239109}" srcOrd="0" destOrd="0" presId="urn:microsoft.com/office/officeart/2005/8/layout/hChevron3"/>
    <dgm:cxn modelId="{91404D4C-A03A-4B50-96FC-B837FB992AC1}" type="presOf" srcId="{5FF2D4FE-A551-4F3F-AAC9-90D5FFA8619A}" destId="{565F66ED-5189-46DB-A579-BEA28FE6D986}" srcOrd="0" destOrd="0" presId="urn:microsoft.com/office/officeart/2005/8/layout/hChevron3"/>
    <dgm:cxn modelId="{00605B48-68F3-4CA6-9678-17BC64966E5F}" type="presOf" srcId="{78C93022-0465-4021-8276-F5832288DE5D}" destId="{C36245D8-3606-4BBC-B44C-508E01E5A8A2}"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FC7AE14-D9E6-4707-A0D6-487443E8D36E}"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872ED0-BDD3-426A-A0F7-74E267BC590D}" type="presOf" srcId="{252357BE-30EA-49F7-9DBD-B5F30B4F4A9D}" destId="{AFF030F6-8D1D-42AA-8527-70CC9827071F}" srcOrd="0" destOrd="0" presId="urn:microsoft.com/office/officeart/2005/8/layout/hChevron3"/>
    <dgm:cxn modelId="{651093BC-BDD5-4874-8D74-7D46A17B0C52}" type="presParOf" srcId="{AFF030F6-8D1D-42AA-8527-70CC9827071F}" destId="{371DF444-DDBC-427E-9FEE-DFE4E6239109}" srcOrd="0" destOrd="0" presId="urn:microsoft.com/office/officeart/2005/8/layout/hChevron3"/>
    <dgm:cxn modelId="{FF092F97-8BF6-4CAF-946E-C733B3B7A5FF}" type="presParOf" srcId="{AFF030F6-8D1D-42AA-8527-70CC9827071F}" destId="{ADC953D7-9E50-47BF-933D-60204B80E8FB}" srcOrd="1" destOrd="0" presId="urn:microsoft.com/office/officeart/2005/8/layout/hChevron3"/>
    <dgm:cxn modelId="{AC77FE08-D64A-4E4A-9BA7-FAFB7D21C498}" type="presParOf" srcId="{AFF030F6-8D1D-42AA-8527-70CC9827071F}" destId="{A1C5EE5B-A092-47BC-8B3C-A66EEBAD41B7}" srcOrd="2" destOrd="0" presId="urn:microsoft.com/office/officeart/2005/8/layout/hChevron3"/>
    <dgm:cxn modelId="{0EFC0EFC-CA49-4F51-A3F5-90DD00181B5C}" type="presParOf" srcId="{AFF030F6-8D1D-42AA-8527-70CC9827071F}" destId="{222C88D1-D8BD-41E4-8825-9D9E8DF3F670}" srcOrd="3" destOrd="0" presId="urn:microsoft.com/office/officeart/2005/8/layout/hChevron3"/>
    <dgm:cxn modelId="{6CC572EA-C644-41E6-B281-BF7A31C5FAC3}" type="presParOf" srcId="{AFF030F6-8D1D-42AA-8527-70CC9827071F}" destId="{565F66ED-5189-46DB-A579-BEA28FE6D986}" srcOrd="4" destOrd="0" presId="urn:microsoft.com/office/officeart/2005/8/layout/hChevron3"/>
    <dgm:cxn modelId="{7EF38DE0-F91A-480F-8D81-72F4696AAE27}" type="presParOf" srcId="{AFF030F6-8D1D-42AA-8527-70CC9827071F}" destId="{44DDB77A-C1AA-4E0B-AEB0-28CE33DC3A72}" srcOrd="5" destOrd="0" presId="urn:microsoft.com/office/officeart/2005/8/layout/hChevron3"/>
    <dgm:cxn modelId="{3EE1195F-8CD9-4961-A517-B63AE68DF04C}" type="presParOf" srcId="{AFF030F6-8D1D-42AA-8527-70CC9827071F}" destId="{064BFF56-AC47-42BD-B34D-5B486805362B}" srcOrd="6" destOrd="0" presId="urn:microsoft.com/office/officeart/2005/8/layout/hChevron3"/>
    <dgm:cxn modelId="{BF99D808-273A-4246-AB69-42A03ABB109C}" type="presParOf" srcId="{AFF030F6-8D1D-42AA-8527-70CC9827071F}" destId="{8DF100ED-F598-4A70-9976-F40741CCFAC7}" srcOrd="7" destOrd="0" presId="urn:microsoft.com/office/officeart/2005/8/layout/hChevron3"/>
    <dgm:cxn modelId="{D018F712-B5D6-4568-BEE7-DC5F26D46E5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BF607FE0-4F9C-48D3-A45E-5A62B3070C3F}">
      <dgm:prSet/>
      <dgm:spPr>
        <a:ln>
          <a:solidFill>
            <a:schemeClr val="tx2">
              <a:lumMod val="25000"/>
              <a:lumOff val="75000"/>
            </a:schemeClr>
          </a:solidFill>
        </a:ln>
      </dgm:spPr>
      <dgm:t>
        <a:bodyPr/>
        <a:lstStyle/>
        <a:p>
          <a:r>
            <a:rPr lang="zh-TW" altLang="en-US" dirty="0"/>
            <a:t>群眾募資流程</a:t>
          </a:r>
        </a:p>
      </dgm:t>
    </dgm:pt>
    <dgm:pt modelId="{6CA8939A-17B8-4E24-A26C-A4779F7EC8D6}" type="parTrans" cxnId="{077C2FF5-BC88-40CF-B233-5E8C771FDF9A}">
      <dgm:prSet/>
      <dgm:spPr/>
      <dgm:t>
        <a:bodyPr/>
        <a:lstStyle/>
        <a:p>
          <a:endParaRPr lang="zh-TW" altLang="en-US"/>
        </a:p>
      </dgm:t>
    </dgm:pt>
    <dgm:pt modelId="{6E5E6373-CAC3-42B8-A560-117DB57C390F}" type="sibTrans" cxnId="{077C2FF5-BC88-40CF-B233-5E8C771FDF9A}">
      <dgm:prSet/>
      <dgm:spPr/>
      <dgm:t>
        <a:bodyPr/>
        <a:lstStyle/>
        <a:p>
          <a:endParaRPr lang="zh-TW" altLang="en-US"/>
        </a:p>
      </dgm:t>
    </dgm:pt>
    <dgm:pt modelId="{2FB73EEE-9CA3-4828-8DAF-5AF95CF9C876}">
      <dgm:prSet/>
      <dgm:spPr>
        <a:solidFill>
          <a:schemeClr val="bg1"/>
        </a:solidFill>
        <a:ln>
          <a:solidFill>
            <a:schemeClr val="tx2">
              <a:lumMod val="25000"/>
              <a:lumOff val="75000"/>
            </a:schemeClr>
          </a:solidFill>
        </a:ln>
      </dgm:spPr>
      <dgm:t>
        <a:bodyPr/>
        <a:lstStyle/>
        <a:p>
          <a:r>
            <a:rPr lang="zh-TW" altLang="en-US" dirty="0"/>
            <a:t>創新模式</a:t>
          </a:r>
        </a:p>
      </dgm:t>
    </dgm:pt>
    <dgm:pt modelId="{19ACBE67-7122-4FB1-878F-5FB96064466F}" type="parTrans" cxnId="{F0647ED9-2A65-4AB8-8FD1-959E5C7F8399}">
      <dgm:prSet/>
      <dgm:spPr/>
      <dgm:t>
        <a:bodyPr/>
        <a:lstStyle/>
        <a:p>
          <a:endParaRPr lang="zh-TW" altLang="en-US"/>
        </a:p>
      </dgm:t>
    </dgm:pt>
    <dgm:pt modelId="{94F999A7-1B30-49B9-9CE6-4B1923EE808C}" type="sibTrans" cxnId="{F0647ED9-2A65-4AB8-8FD1-959E5C7F8399}">
      <dgm:prSet/>
      <dgm:spPr/>
      <dgm:t>
        <a:bodyPr/>
        <a:lstStyle/>
        <a:p>
          <a:endParaRPr lang="zh-TW" altLang="en-US"/>
        </a:p>
      </dgm:t>
    </dgm:pt>
    <dgm:pt modelId="{51115729-3625-4CA3-97D1-BDBED795C4C1}">
      <dgm:prSet/>
      <dgm:spPr>
        <a:solidFill>
          <a:schemeClr val="bg1"/>
        </a:solidFill>
        <a:ln>
          <a:solidFill>
            <a:schemeClr val="tx2">
              <a:lumMod val="25000"/>
              <a:lumOff val="75000"/>
            </a:schemeClr>
          </a:solidFill>
        </a:ln>
      </dgm:spPr>
      <dgm:t>
        <a:bodyPr/>
        <a:lstStyle/>
        <a:p>
          <a:r>
            <a:rPr lang="zh-TW" altLang="en-US" dirty="0"/>
            <a:t>市場與案例</a:t>
          </a:r>
        </a:p>
      </dgm:t>
    </dgm:pt>
    <dgm:pt modelId="{AEC85706-642B-4AA1-8CBD-929A535E9178}" type="parTrans" cxnId="{078F9910-1910-4F65-9C80-32A4D815AA40}">
      <dgm:prSet/>
      <dgm:spPr/>
      <dgm:t>
        <a:bodyPr/>
        <a:lstStyle/>
        <a:p>
          <a:endParaRPr lang="zh-TW" altLang="en-US"/>
        </a:p>
      </dgm:t>
    </dgm:pt>
    <dgm:pt modelId="{0D6E5D9B-0798-4B19-BD3A-4E9D1ACC4116}" type="sibTrans" cxnId="{078F9910-1910-4F65-9C80-32A4D815AA40}">
      <dgm:prSet/>
      <dgm:spPr/>
      <dgm:t>
        <a:bodyPr/>
        <a:lstStyle/>
        <a:p>
          <a:endParaRPr lang="zh-TW" altLang="en-US"/>
        </a:p>
      </dgm:t>
    </dgm:pt>
    <dgm:pt modelId="{6C2AF0F6-6100-47DF-B115-9F04A5C73A68}">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19A7EA75-8223-46B6-9000-B9E1A7BF5BB1}" type="parTrans" cxnId="{114F9C88-B3B5-4FAE-A5FF-9B862DE3F85F}">
      <dgm:prSet/>
      <dgm:spPr/>
      <dgm:t>
        <a:bodyPr/>
        <a:lstStyle/>
        <a:p>
          <a:endParaRPr lang="zh-TW" altLang="en-US"/>
        </a:p>
      </dgm:t>
    </dgm:pt>
    <dgm:pt modelId="{765B5EE3-6741-4052-8F1D-D226D95A7A52}" type="sibTrans" cxnId="{114F9C88-B3B5-4FAE-A5FF-9B862DE3F85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DF07DBD-B0DB-4FF8-AE99-27CB84FF9681}" type="pres">
      <dgm:prSet presAssocID="{9BCC0E02-30B9-4B58-852F-63EB0C76509C}" presName="parSpace" presStyleCnt="0"/>
      <dgm:spPr/>
    </dgm:pt>
    <dgm:pt modelId="{14FEDF83-3C85-4B30-AA4B-EAE2FBC775D1}" type="pres">
      <dgm:prSet presAssocID="{BF607FE0-4F9C-48D3-A45E-5A62B3070C3F}" presName="parTxOnly" presStyleLbl="node1" presStyleIdx="1" presStyleCnt="5">
        <dgm:presLayoutVars>
          <dgm:bulletEnabled val="1"/>
        </dgm:presLayoutVars>
      </dgm:prSet>
      <dgm:spPr/>
      <dgm:t>
        <a:bodyPr/>
        <a:lstStyle/>
        <a:p>
          <a:endParaRPr lang="zh-TW" altLang="en-US"/>
        </a:p>
      </dgm:t>
    </dgm:pt>
    <dgm:pt modelId="{678D2813-6BAE-4372-8C4D-CCAD61ED512D}" type="pres">
      <dgm:prSet presAssocID="{6E5E6373-CAC3-42B8-A560-117DB57C390F}" presName="parSpace" presStyleCnt="0"/>
      <dgm:spPr/>
    </dgm:pt>
    <dgm:pt modelId="{45A95B0A-58EF-4985-B762-4AAACA880561}" type="pres">
      <dgm:prSet presAssocID="{2FB73EEE-9CA3-4828-8DAF-5AF95CF9C876}" presName="parTxOnly" presStyleLbl="node1" presStyleIdx="2" presStyleCnt="5">
        <dgm:presLayoutVars>
          <dgm:bulletEnabled val="1"/>
        </dgm:presLayoutVars>
      </dgm:prSet>
      <dgm:spPr/>
      <dgm:t>
        <a:bodyPr/>
        <a:lstStyle/>
        <a:p>
          <a:endParaRPr lang="zh-TW" altLang="en-US"/>
        </a:p>
      </dgm:t>
    </dgm:pt>
    <dgm:pt modelId="{B754FCFF-3720-416E-8674-63F08E07C6D3}" type="pres">
      <dgm:prSet presAssocID="{94F999A7-1B30-49B9-9CE6-4B1923EE808C}" presName="parSpace" presStyleCnt="0"/>
      <dgm:spPr/>
    </dgm:pt>
    <dgm:pt modelId="{B80AA890-8C55-40CA-BAA5-AA2C6EC3E173}" type="pres">
      <dgm:prSet presAssocID="{51115729-3625-4CA3-97D1-BDBED795C4C1}" presName="parTxOnly" presStyleLbl="node1" presStyleIdx="3" presStyleCnt="5">
        <dgm:presLayoutVars>
          <dgm:bulletEnabled val="1"/>
        </dgm:presLayoutVars>
      </dgm:prSet>
      <dgm:spPr/>
      <dgm:t>
        <a:bodyPr/>
        <a:lstStyle/>
        <a:p>
          <a:endParaRPr lang="zh-TW" altLang="en-US"/>
        </a:p>
      </dgm:t>
    </dgm:pt>
    <dgm:pt modelId="{2922C4CA-6697-4445-9991-89A5333CEB0E}" type="pres">
      <dgm:prSet presAssocID="{0D6E5D9B-0798-4B19-BD3A-4E9D1ACC4116}" presName="parSpace" presStyleCnt="0"/>
      <dgm:spPr/>
    </dgm:pt>
    <dgm:pt modelId="{63C804B2-6DD7-4F58-90C3-C16099A8DDDE}" type="pres">
      <dgm:prSet presAssocID="{6C2AF0F6-6100-47DF-B115-9F04A5C73A68}" presName="parTxOnly" presStyleLbl="node1" presStyleIdx="4" presStyleCnt="5">
        <dgm:presLayoutVars>
          <dgm:bulletEnabled val="1"/>
        </dgm:presLayoutVars>
      </dgm:prSet>
      <dgm:spPr/>
      <dgm:t>
        <a:bodyPr/>
        <a:lstStyle/>
        <a:p>
          <a:endParaRPr lang="zh-TW" altLang="en-US"/>
        </a:p>
      </dgm:t>
    </dgm:pt>
  </dgm:ptLst>
  <dgm:cxnLst>
    <dgm:cxn modelId="{114F9C88-B3B5-4FAE-A5FF-9B862DE3F85F}" srcId="{252357BE-30EA-49F7-9DBD-B5F30B4F4A9D}" destId="{6C2AF0F6-6100-47DF-B115-9F04A5C73A68}" srcOrd="4" destOrd="0" parTransId="{19A7EA75-8223-46B6-9000-B9E1A7BF5BB1}" sibTransId="{765B5EE3-6741-4052-8F1D-D226D95A7A52}"/>
    <dgm:cxn modelId="{ADF0391D-2AD4-44F3-9CFB-5E4A7787847F}" type="presOf" srcId="{2FB73EEE-9CA3-4828-8DAF-5AF95CF9C876}" destId="{45A95B0A-58EF-4985-B762-4AAACA880561}" srcOrd="0" destOrd="0" presId="urn:microsoft.com/office/officeart/2005/8/layout/hChevron3"/>
    <dgm:cxn modelId="{078F9910-1910-4F65-9C80-32A4D815AA40}" srcId="{252357BE-30EA-49F7-9DBD-B5F30B4F4A9D}" destId="{51115729-3625-4CA3-97D1-BDBED795C4C1}" srcOrd="3" destOrd="0" parTransId="{AEC85706-642B-4AA1-8CBD-929A535E9178}" sibTransId="{0D6E5D9B-0798-4B19-BD3A-4E9D1ACC4116}"/>
    <dgm:cxn modelId="{BB4D18B6-5C7B-4367-ADC8-3089AE918B62}" srcId="{252357BE-30EA-49F7-9DBD-B5F30B4F4A9D}" destId="{D7A4339E-EF5B-413E-988B-3846F73DFB1F}" srcOrd="0" destOrd="0" parTransId="{2CEEB719-CA09-47D2-B058-A25F7C49F84B}" sibTransId="{9BCC0E02-30B9-4B58-852F-63EB0C76509C}"/>
    <dgm:cxn modelId="{B0AF0DC4-A19C-4228-B366-983DCCB3C703}" type="presOf" srcId="{6C2AF0F6-6100-47DF-B115-9F04A5C73A68}" destId="{63C804B2-6DD7-4F58-90C3-C16099A8DDDE}" srcOrd="0" destOrd="0" presId="urn:microsoft.com/office/officeart/2005/8/layout/hChevron3"/>
    <dgm:cxn modelId="{9DDCACBD-DE83-4D87-B13D-0CA7DFD45FAE}" type="presOf" srcId="{252357BE-30EA-49F7-9DBD-B5F30B4F4A9D}" destId="{AFF030F6-8D1D-42AA-8527-70CC9827071F}" srcOrd="0" destOrd="0" presId="urn:microsoft.com/office/officeart/2005/8/layout/hChevron3"/>
    <dgm:cxn modelId="{077C2FF5-BC88-40CF-B233-5E8C771FDF9A}" srcId="{252357BE-30EA-49F7-9DBD-B5F30B4F4A9D}" destId="{BF607FE0-4F9C-48D3-A45E-5A62B3070C3F}" srcOrd="1" destOrd="0" parTransId="{6CA8939A-17B8-4E24-A26C-A4779F7EC8D6}" sibTransId="{6E5E6373-CAC3-42B8-A560-117DB57C390F}"/>
    <dgm:cxn modelId="{C0C3176A-C499-4E77-B7CA-CB4999A73C10}" type="presOf" srcId="{D7A4339E-EF5B-413E-988B-3846F73DFB1F}" destId="{4B2B81CD-1971-4D5F-99FF-12BC3980131B}" srcOrd="0" destOrd="0" presId="urn:microsoft.com/office/officeart/2005/8/layout/hChevron3"/>
    <dgm:cxn modelId="{096E2D0F-4519-47DF-9305-36746CC6B0CA}" type="presOf" srcId="{51115729-3625-4CA3-97D1-BDBED795C4C1}" destId="{B80AA890-8C55-40CA-BAA5-AA2C6EC3E173}" srcOrd="0" destOrd="0" presId="urn:microsoft.com/office/officeart/2005/8/layout/hChevron3"/>
    <dgm:cxn modelId="{F0647ED9-2A65-4AB8-8FD1-959E5C7F8399}" srcId="{252357BE-30EA-49F7-9DBD-B5F30B4F4A9D}" destId="{2FB73EEE-9CA3-4828-8DAF-5AF95CF9C876}" srcOrd="2" destOrd="0" parTransId="{19ACBE67-7122-4FB1-878F-5FB96064466F}" sibTransId="{94F999A7-1B30-49B9-9CE6-4B1923EE808C}"/>
    <dgm:cxn modelId="{9A7B1129-EA76-45AB-AA49-F4F327FFFF19}" type="presOf" srcId="{BF607FE0-4F9C-48D3-A45E-5A62B3070C3F}" destId="{14FEDF83-3C85-4B30-AA4B-EAE2FBC775D1}" srcOrd="0" destOrd="0" presId="urn:microsoft.com/office/officeart/2005/8/layout/hChevron3"/>
    <dgm:cxn modelId="{52BF44A3-8782-40E7-A032-9498C31025B0}" type="presParOf" srcId="{AFF030F6-8D1D-42AA-8527-70CC9827071F}" destId="{4B2B81CD-1971-4D5F-99FF-12BC3980131B}" srcOrd="0" destOrd="0" presId="urn:microsoft.com/office/officeart/2005/8/layout/hChevron3"/>
    <dgm:cxn modelId="{0263FA42-75CD-423D-80E5-29398A6A1CF2}" type="presParOf" srcId="{AFF030F6-8D1D-42AA-8527-70CC9827071F}" destId="{3DF07DBD-B0DB-4FF8-AE99-27CB84FF9681}" srcOrd="1" destOrd="0" presId="urn:microsoft.com/office/officeart/2005/8/layout/hChevron3"/>
    <dgm:cxn modelId="{0F4ED47B-122B-4834-85C5-C2C0F94D08AD}" type="presParOf" srcId="{AFF030F6-8D1D-42AA-8527-70CC9827071F}" destId="{14FEDF83-3C85-4B30-AA4B-EAE2FBC775D1}" srcOrd="2" destOrd="0" presId="urn:microsoft.com/office/officeart/2005/8/layout/hChevron3"/>
    <dgm:cxn modelId="{E26A4723-C754-4088-B157-3C98A724DF84}" type="presParOf" srcId="{AFF030F6-8D1D-42AA-8527-70CC9827071F}" destId="{678D2813-6BAE-4372-8C4D-CCAD61ED512D}" srcOrd="3" destOrd="0" presId="urn:microsoft.com/office/officeart/2005/8/layout/hChevron3"/>
    <dgm:cxn modelId="{C791423E-5D20-4851-9349-AC2C22E48114}" type="presParOf" srcId="{AFF030F6-8D1D-42AA-8527-70CC9827071F}" destId="{45A95B0A-58EF-4985-B762-4AAACA880561}" srcOrd="4" destOrd="0" presId="urn:microsoft.com/office/officeart/2005/8/layout/hChevron3"/>
    <dgm:cxn modelId="{1814C1D8-81B1-47EE-9783-064895FBDC9C}" type="presParOf" srcId="{AFF030F6-8D1D-42AA-8527-70CC9827071F}" destId="{B754FCFF-3720-416E-8674-63F08E07C6D3}" srcOrd="5" destOrd="0" presId="urn:microsoft.com/office/officeart/2005/8/layout/hChevron3"/>
    <dgm:cxn modelId="{5D0161F0-338F-4B89-97AB-A5EC1C1670F6}" type="presParOf" srcId="{AFF030F6-8D1D-42AA-8527-70CC9827071F}" destId="{B80AA890-8C55-40CA-BAA5-AA2C6EC3E173}" srcOrd="6" destOrd="0" presId="urn:microsoft.com/office/officeart/2005/8/layout/hChevron3"/>
    <dgm:cxn modelId="{4F8DC7DA-BE09-4916-AE97-5615F3EB42CF}" type="presParOf" srcId="{AFF030F6-8D1D-42AA-8527-70CC9827071F}" destId="{2922C4CA-6697-4445-9991-89A5333CEB0E}" srcOrd="7" destOrd="0" presId="urn:microsoft.com/office/officeart/2005/8/layout/hChevron3"/>
    <dgm:cxn modelId="{7D32C54C-E698-43F9-8A96-9EBFE632DFF1}" type="presParOf" srcId="{AFF030F6-8D1D-42AA-8527-70CC9827071F}" destId="{63C804B2-6DD7-4F58-90C3-C16099A8DDDE}"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B4A7F09-E0C9-4D1F-8BEE-CBE8F42A4E85}"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zh-TW" altLang="en-US"/>
        </a:p>
      </dgm:t>
    </dgm:pt>
    <dgm:pt modelId="{7C60757C-1F6F-404A-A748-C525CB1CBE16}">
      <dgm:prSet phldrT="[文字]"/>
      <dgm:spPr/>
      <dgm:t>
        <a:bodyPr/>
        <a:lstStyle/>
        <a:p>
          <a:r>
            <a:rPr lang="zh-TW" altLang="en-US" dirty="0"/>
            <a:t>群眾募資成功因素</a:t>
          </a:r>
        </a:p>
      </dgm:t>
    </dgm:pt>
    <dgm:pt modelId="{3ECDF20D-20F5-4CFC-A2C4-AA4C829844E1}" type="parTrans" cxnId="{D63AC49E-9707-406D-9C03-899E55AFF4DF}">
      <dgm:prSet/>
      <dgm:spPr/>
      <dgm:t>
        <a:bodyPr/>
        <a:lstStyle/>
        <a:p>
          <a:endParaRPr lang="zh-TW" altLang="en-US"/>
        </a:p>
      </dgm:t>
    </dgm:pt>
    <dgm:pt modelId="{A3AA87DA-F256-4EEC-8E47-F9B9860CD8A4}" type="sibTrans" cxnId="{D63AC49E-9707-406D-9C03-899E55AFF4DF}">
      <dgm:prSet/>
      <dgm:spPr/>
      <dgm:t>
        <a:bodyPr/>
        <a:lstStyle/>
        <a:p>
          <a:endParaRPr lang="zh-TW" altLang="en-US"/>
        </a:p>
      </dgm:t>
    </dgm:pt>
    <dgm:pt modelId="{03C2F9AA-0B74-42DC-88F4-5FA0336984B4}">
      <dgm:prSet phldrT="[文字]"/>
      <dgm:spPr/>
      <dgm:t>
        <a:bodyPr/>
        <a:lstStyle/>
        <a:p>
          <a:r>
            <a:rPr lang="zh-TW" altLang="en-US" dirty="0"/>
            <a:t>時間</a:t>
          </a:r>
        </a:p>
      </dgm:t>
    </dgm:pt>
    <dgm:pt modelId="{BE04D8D4-B32F-443A-A4F7-DC820CF275FC}" type="parTrans" cxnId="{B62446CD-6D4C-4638-8611-B7F7550ACF4D}">
      <dgm:prSet/>
      <dgm:spPr/>
      <dgm:t>
        <a:bodyPr/>
        <a:lstStyle/>
        <a:p>
          <a:endParaRPr lang="zh-TW" altLang="en-US"/>
        </a:p>
      </dgm:t>
    </dgm:pt>
    <dgm:pt modelId="{B2D56B65-9882-4327-BF8B-F2F3920BD40E}" type="sibTrans" cxnId="{B62446CD-6D4C-4638-8611-B7F7550ACF4D}">
      <dgm:prSet/>
      <dgm:spPr/>
      <dgm:t>
        <a:bodyPr/>
        <a:lstStyle/>
        <a:p>
          <a:endParaRPr lang="zh-TW" altLang="en-US"/>
        </a:p>
      </dgm:t>
    </dgm:pt>
    <dgm:pt modelId="{6B9C2789-2A30-4CFD-BE7E-70832C0A6EF7}">
      <dgm:prSet phldrT="[文字]"/>
      <dgm:spPr/>
      <dgm:t>
        <a:bodyPr/>
        <a:lstStyle/>
        <a:p>
          <a:r>
            <a:rPr lang="zh-TW" altLang="en-US"/>
            <a:t>目標  金額</a:t>
          </a:r>
          <a:endParaRPr lang="zh-TW" altLang="en-US" dirty="0"/>
        </a:p>
      </dgm:t>
    </dgm:pt>
    <dgm:pt modelId="{A8385C90-D35E-4C99-BFB6-F13B631000D1}" type="parTrans" cxnId="{5AEB0154-6A59-439F-A1C7-91E2001CBF57}">
      <dgm:prSet/>
      <dgm:spPr/>
      <dgm:t>
        <a:bodyPr/>
        <a:lstStyle/>
        <a:p>
          <a:endParaRPr lang="zh-TW" altLang="en-US"/>
        </a:p>
      </dgm:t>
    </dgm:pt>
    <dgm:pt modelId="{38089729-1B8D-4C7F-AC6C-02272E90E7DE}" type="sibTrans" cxnId="{5AEB0154-6A59-439F-A1C7-91E2001CBF57}">
      <dgm:prSet/>
      <dgm:spPr/>
      <dgm:t>
        <a:bodyPr/>
        <a:lstStyle/>
        <a:p>
          <a:endParaRPr lang="zh-TW" altLang="en-US"/>
        </a:p>
      </dgm:t>
    </dgm:pt>
    <dgm:pt modelId="{D63B1D85-13B9-495E-9EC2-2537837DCB34}">
      <dgm:prSet phldrT="[文字]"/>
      <dgm:spPr/>
      <dgm:t>
        <a:bodyPr/>
        <a:lstStyle/>
        <a:p>
          <a:r>
            <a:rPr lang="zh-TW" altLang="en-US" dirty="0"/>
            <a:t>產業</a:t>
          </a:r>
        </a:p>
      </dgm:t>
    </dgm:pt>
    <dgm:pt modelId="{26D08103-4796-413B-8B33-24EC08A31AA6}" type="parTrans" cxnId="{92DB5741-21B7-4B09-9BCD-C4A53E7B4138}">
      <dgm:prSet/>
      <dgm:spPr/>
      <dgm:t>
        <a:bodyPr/>
        <a:lstStyle/>
        <a:p>
          <a:endParaRPr lang="zh-TW" altLang="en-US"/>
        </a:p>
      </dgm:t>
    </dgm:pt>
    <dgm:pt modelId="{7AE14DAE-7E68-4B80-8B48-73BC5ED4A113}" type="sibTrans" cxnId="{92DB5741-21B7-4B09-9BCD-C4A53E7B4138}">
      <dgm:prSet/>
      <dgm:spPr/>
      <dgm:t>
        <a:bodyPr/>
        <a:lstStyle/>
        <a:p>
          <a:endParaRPr lang="zh-TW" altLang="en-US"/>
        </a:p>
      </dgm:t>
    </dgm:pt>
    <dgm:pt modelId="{4C82512B-F8A1-4DB1-B5A5-0354E6C9676E}">
      <dgm:prSet phldrT="[文字]"/>
      <dgm:spPr/>
      <dgm:t>
        <a:bodyPr/>
        <a:lstStyle/>
        <a:p>
          <a:r>
            <a:rPr lang="zh-TW" altLang="en-US" dirty="0"/>
            <a:t>項目</a:t>
          </a:r>
        </a:p>
      </dgm:t>
    </dgm:pt>
    <dgm:pt modelId="{C68F2D48-58C1-40EE-A2B0-FE81CCEF2555}" type="parTrans" cxnId="{2EF4F274-D65A-4F36-9CC8-A66E95E8E3E5}">
      <dgm:prSet/>
      <dgm:spPr/>
      <dgm:t>
        <a:bodyPr/>
        <a:lstStyle/>
        <a:p>
          <a:endParaRPr lang="zh-TW" altLang="en-US"/>
        </a:p>
      </dgm:t>
    </dgm:pt>
    <dgm:pt modelId="{91CA61D6-94C7-4196-96A3-AB636CE5093D}" type="sibTrans" cxnId="{2EF4F274-D65A-4F36-9CC8-A66E95E8E3E5}">
      <dgm:prSet/>
      <dgm:spPr/>
      <dgm:t>
        <a:bodyPr/>
        <a:lstStyle/>
        <a:p>
          <a:endParaRPr lang="zh-TW" altLang="en-US"/>
        </a:p>
      </dgm:t>
    </dgm:pt>
    <dgm:pt modelId="{2532604B-EFC3-480E-BB77-04D38681DC0A}">
      <dgm:prSet phldrT="[文字]"/>
      <dgm:spPr/>
      <dgm:t>
        <a:bodyPr/>
        <a:lstStyle/>
        <a:p>
          <a:r>
            <a:rPr lang="zh-TW" altLang="en-US" dirty="0"/>
            <a:t>產品</a:t>
          </a:r>
        </a:p>
      </dgm:t>
    </dgm:pt>
    <dgm:pt modelId="{83048672-D3DC-49C4-9FAF-2D3A46403529}" type="parTrans" cxnId="{A9F2A53D-1945-45E0-8067-340A973A8D1C}">
      <dgm:prSet/>
      <dgm:spPr/>
      <dgm:t>
        <a:bodyPr/>
        <a:lstStyle/>
        <a:p>
          <a:endParaRPr lang="zh-TW" altLang="en-US"/>
        </a:p>
      </dgm:t>
    </dgm:pt>
    <dgm:pt modelId="{13766EDE-31A4-46A2-A7B0-11965EED6319}" type="sibTrans" cxnId="{A9F2A53D-1945-45E0-8067-340A973A8D1C}">
      <dgm:prSet/>
      <dgm:spPr/>
      <dgm:t>
        <a:bodyPr/>
        <a:lstStyle/>
        <a:p>
          <a:endParaRPr lang="zh-TW" altLang="en-US"/>
        </a:p>
      </dgm:t>
    </dgm:pt>
    <dgm:pt modelId="{0485EC00-56D1-496C-A78A-20D74FC85DC1}">
      <dgm:prSet phldrT="[文字]"/>
      <dgm:spPr/>
      <dgm:t>
        <a:bodyPr/>
        <a:lstStyle/>
        <a:p>
          <a:r>
            <a:rPr lang="zh-TW" altLang="en-US" dirty="0"/>
            <a:t>前景</a:t>
          </a:r>
        </a:p>
      </dgm:t>
    </dgm:pt>
    <dgm:pt modelId="{A69D2BF8-4869-4F82-9512-66912BFB8362}" type="parTrans" cxnId="{78D2AFB9-E866-439A-8516-70B0A18DAE31}">
      <dgm:prSet/>
      <dgm:spPr/>
      <dgm:t>
        <a:bodyPr/>
        <a:lstStyle/>
        <a:p>
          <a:endParaRPr lang="zh-TW" altLang="en-US"/>
        </a:p>
      </dgm:t>
    </dgm:pt>
    <dgm:pt modelId="{0E41C204-D7B5-44C0-A31E-6DFD0672B19B}" type="sibTrans" cxnId="{78D2AFB9-E866-439A-8516-70B0A18DAE31}">
      <dgm:prSet/>
      <dgm:spPr/>
      <dgm:t>
        <a:bodyPr/>
        <a:lstStyle/>
        <a:p>
          <a:endParaRPr lang="zh-TW" altLang="en-US"/>
        </a:p>
      </dgm:t>
    </dgm:pt>
    <dgm:pt modelId="{1EAA5EB5-A586-44A1-8587-945FE7F97706}">
      <dgm:prSet phldrT="[文字]"/>
      <dgm:spPr/>
      <dgm:t>
        <a:bodyPr/>
        <a:lstStyle/>
        <a:p>
          <a:r>
            <a:rPr lang="zh-TW" altLang="en-US" dirty="0"/>
            <a:t>回報</a:t>
          </a:r>
        </a:p>
      </dgm:t>
    </dgm:pt>
    <dgm:pt modelId="{2184EF02-0289-4825-943D-24FD2E57E9DC}" type="parTrans" cxnId="{6EF29CC9-8C77-409C-B14D-CF3A5F91901E}">
      <dgm:prSet/>
      <dgm:spPr/>
      <dgm:t>
        <a:bodyPr/>
        <a:lstStyle/>
        <a:p>
          <a:endParaRPr lang="zh-TW" altLang="en-US"/>
        </a:p>
      </dgm:t>
    </dgm:pt>
    <dgm:pt modelId="{59F5F05C-0EE2-401A-A913-2AC4E859E9E3}" type="sibTrans" cxnId="{6EF29CC9-8C77-409C-B14D-CF3A5F91901E}">
      <dgm:prSet/>
      <dgm:spPr/>
      <dgm:t>
        <a:bodyPr/>
        <a:lstStyle/>
        <a:p>
          <a:endParaRPr lang="zh-TW" altLang="en-US"/>
        </a:p>
      </dgm:t>
    </dgm:pt>
    <dgm:pt modelId="{45CBF394-DD04-4B39-86BF-C4E122AE6680}">
      <dgm:prSet phldrT="[文字]"/>
      <dgm:spPr/>
      <dgm:t>
        <a:bodyPr/>
        <a:lstStyle/>
        <a:p>
          <a:r>
            <a:rPr lang="zh-TW" altLang="en-US" dirty="0"/>
            <a:t>網站</a:t>
          </a:r>
        </a:p>
      </dgm:t>
    </dgm:pt>
    <dgm:pt modelId="{86EB0EBB-C14A-4BDE-8866-F3D812793A7F}" type="sibTrans" cxnId="{348645EA-B901-4A3D-8262-E49012FBC4AE}">
      <dgm:prSet/>
      <dgm:spPr/>
      <dgm:t>
        <a:bodyPr/>
        <a:lstStyle/>
        <a:p>
          <a:endParaRPr lang="zh-TW" altLang="en-US"/>
        </a:p>
      </dgm:t>
    </dgm:pt>
    <dgm:pt modelId="{72E1D094-5C01-4FDC-838F-9B6A2E1EF13F}" type="parTrans" cxnId="{348645EA-B901-4A3D-8262-E49012FBC4AE}">
      <dgm:prSet/>
      <dgm:spPr/>
      <dgm:t>
        <a:bodyPr/>
        <a:lstStyle/>
        <a:p>
          <a:endParaRPr lang="zh-TW" altLang="en-US"/>
        </a:p>
      </dgm:t>
    </dgm:pt>
    <dgm:pt modelId="{482C8E7C-F0CD-4A15-8436-60A9896C245E}" type="pres">
      <dgm:prSet presAssocID="{3B4A7F09-E0C9-4D1F-8BEE-CBE8F42A4E85}" presName="Name0" presStyleCnt="0">
        <dgm:presLayoutVars>
          <dgm:chMax val="1"/>
          <dgm:dir/>
          <dgm:animLvl val="ctr"/>
          <dgm:resizeHandles val="exact"/>
        </dgm:presLayoutVars>
      </dgm:prSet>
      <dgm:spPr/>
      <dgm:t>
        <a:bodyPr/>
        <a:lstStyle/>
        <a:p>
          <a:endParaRPr lang="zh-TW" altLang="en-US"/>
        </a:p>
      </dgm:t>
    </dgm:pt>
    <dgm:pt modelId="{9E393D4A-8B1A-467E-9012-B338E3586BE6}" type="pres">
      <dgm:prSet presAssocID="{7C60757C-1F6F-404A-A748-C525CB1CBE16}" presName="centerShape" presStyleLbl="node0" presStyleIdx="0" presStyleCnt="1"/>
      <dgm:spPr/>
      <dgm:t>
        <a:bodyPr/>
        <a:lstStyle/>
        <a:p>
          <a:endParaRPr lang="zh-TW" altLang="en-US"/>
        </a:p>
      </dgm:t>
    </dgm:pt>
    <dgm:pt modelId="{9521212F-DA4B-4F3A-A80A-52758C0980D9}" type="pres">
      <dgm:prSet presAssocID="{03C2F9AA-0B74-42DC-88F4-5FA0336984B4}" presName="node" presStyleLbl="node1" presStyleIdx="0" presStyleCnt="8">
        <dgm:presLayoutVars>
          <dgm:bulletEnabled val="1"/>
        </dgm:presLayoutVars>
      </dgm:prSet>
      <dgm:spPr/>
      <dgm:t>
        <a:bodyPr/>
        <a:lstStyle/>
        <a:p>
          <a:endParaRPr lang="zh-TW" altLang="en-US"/>
        </a:p>
      </dgm:t>
    </dgm:pt>
    <dgm:pt modelId="{A4076BBF-9A18-4F33-A258-53C80E0C3F94}" type="pres">
      <dgm:prSet presAssocID="{03C2F9AA-0B74-42DC-88F4-5FA0336984B4}" presName="dummy" presStyleCnt="0"/>
      <dgm:spPr/>
    </dgm:pt>
    <dgm:pt modelId="{5C9705E8-3AA0-4CCA-B4F9-26CD2A011176}" type="pres">
      <dgm:prSet presAssocID="{B2D56B65-9882-4327-BF8B-F2F3920BD40E}" presName="sibTrans" presStyleLbl="sibTrans2D1" presStyleIdx="0" presStyleCnt="8"/>
      <dgm:spPr/>
      <dgm:t>
        <a:bodyPr/>
        <a:lstStyle/>
        <a:p>
          <a:endParaRPr lang="zh-TW" altLang="en-US"/>
        </a:p>
      </dgm:t>
    </dgm:pt>
    <dgm:pt modelId="{9D7BF668-E202-4F09-AE39-789E0C4BC05F}" type="pres">
      <dgm:prSet presAssocID="{6B9C2789-2A30-4CFD-BE7E-70832C0A6EF7}" presName="node" presStyleLbl="node1" presStyleIdx="1" presStyleCnt="8">
        <dgm:presLayoutVars>
          <dgm:bulletEnabled val="1"/>
        </dgm:presLayoutVars>
      </dgm:prSet>
      <dgm:spPr/>
      <dgm:t>
        <a:bodyPr/>
        <a:lstStyle/>
        <a:p>
          <a:endParaRPr lang="zh-TW" altLang="en-US"/>
        </a:p>
      </dgm:t>
    </dgm:pt>
    <dgm:pt modelId="{362D6066-D43B-4601-AC3D-B2C370C429E5}" type="pres">
      <dgm:prSet presAssocID="{6B9C2789-2A30-4CFD-BE7E-70832C0A6EF7}" presName="dummy" presStyleCnt="0"/>
      <dgm:spPr/>
    </dgm:pt>
    <dgm:pt modelId="{91743ED3-B952-44D5-BA03-2E60822A3C11}" type="pres">
      <dgm:prSet presAssocID="{38089729-1B8D-4C7F-AC6C-02272E90E7DE}" presName="sibTrans" presStyleLbl="sibTrans2D1" presStyleIdx="1" presStyleCnt="8"/>
      <dgm:spPr/>
      <dgm:t>
        <a:bodyPr/>
        <a:lstStyle/>
        <a:p>
          <a:endParaRPr lang="zh-TW" altLang="en-US"/>
        </a:p>
      </dgm:t>
    </dgm:pt>
    <dgm:pt modelId="{51ADAD55-B5DF-45B6-85AD-4187FAF843D5}" type="pres">
      <dgm:prSet presAssocID="{45CBF394-DD04-4B39-86BF-C4E122AE6680}" presName="node" presStyleLbl="node1" presStyleIdx="2" presStyleCnt="8">
        <dgm:presLayoutVars>
          <dgm:bulletEnabled val="1"/>
        </dgm:presLayoutVars>
      </dgm:prSet>
      <dgm:spPr/>
      <dgm:t>
        <a:bodyPr/>
        <a:lstStyle/>
        <a:p>
          <a:endParaRPr lang="zh-TW" altLang="en-US"/>
        </a:p>
      </dgm:t>
    </dgm:pt>
    <dgm:pt modelId="{96F480C2-F5BF-45FD-8130-D7EA6CCBA7B9}" type="pres">
      <dgm:prSet presAssocID="{45CBF394-DD04-4B39-86BF-C4E122AE6680}" presName="dummy" presStyleCnt="0"/>
      <dgm:spPr/>
    </dgm:pt>
    <dgm:pt modelId="{DBE748A9-6947-4EF8-9DDF-2DE3CC3AA95B}" type="pres">
      <dgm:prSet presAssocID="{86EB0EBB-C14A-4BDE-8866-F3D812793A7F}" presName="sibTrans" presStyleLbl="sibTrans2D1" presStyleIdx="2" presStyleCnt="8"/>
      <dgm:spPr/>
      <dgm:t>
        <a:bodyPr/>
        <a:lstStyle/>
        <a:p>
          <a:endParaRPr lang="zh-TW" altLang="en-US"/>
        </a:p>
      </dgm:t>
    </dgm:pt>
    <dgm:pt modelId="{D9C7F8AF-23D8-422A-AF40-43FE2E78E25F}" type="pres">
      <dgm:prSet presAssocID="{D63B1D85-13B9-495E-9EC2-2537837DCB34}" presName="node" presStyleLbl="node1" presStyleIdx="3" presStyleCnt="8">
        <dgm:presLayoutVars>
          <dgm:bulletEnabled val="1"/>
        </dgm:presLayoutVars>
      </dgm:prSet>
      <dgm:spPr/>
      <dgm:t>
        <a:bodyPr/>
        <a:lstStyle/>
        <a:p>
          <a:endParaRPr lang="zh-TW" altLang="en-US"/>
        </a:p>
      </dgm:t>
    </dgm:pt>
    <dgm:pt modelId="{CE40B0BC-E704-45FB-89AD-76FB6AE3A774}" type="pres">
      <dgm:prSet presAssocID="{D63B1D85-13B9-495E-9EC2-2537837DCB34}" presName="dummy" presStyleCnt="0"/>
      <dgm:spPr/>
    </dgm:pt>
    <dgm:pt modelId="{89E00888-B1DD-491C-A50F-660B0DCFE116}" type="pres">
      <dgm:prSet presAssocID="{7AE14DAE-7E68-4B80-8B48-73BC5ED4A113}" presName="sibTrans" presStyleLbl="sibTrans2D1" presStyleIdx="3" presStyleCnt="8"/>
      <dgm:spPr/>
      <dgm:t>
        <a:bodyPr/>
        <a:lstStyle/>
        <a:p>
          <a:endParaRPr lang="zh-TW" altLang="en-US"/>
        </a:p>
      </dgm:t>
    </dgm:pt>
    <dgm:pt modelId="{A07DE168-DCAA-47E3-9B40-6B8F077EDE5C}" type="pres">
      <dgm:prSet presAssocID="{2532604B-EFC3-480E-BB77-04D38681DC0A}" presName="node" presStyleLbl="node1" presStyleIdx="4" presStyleCnt="8">
        <dgm:presLayoutVars>
          <dgm:bulletEnabled val="1"/>
        </dgm:presLayoutVars>
      </dgm:prSet>
      <dgm:spPr/>
      <dgm:t>
        <a:bodyPr/>
        <a:lstStyle/>
        <a:p>
          <a:endParaRPr lang="zh-TW" altLang="en-US"/>
        </a:p>
      </dgm:t>
    </dgm:pt>
    <dgm:pt modelId="{795DB1D6-F6BA-4D69-9D90-E44E3D35D4D2}" type="pres">
      <dgm:prSet presAssocID="{2532604B-EFC3-480E-BB77-04D38681DC0A}" presName="dummy" presStyleCnt="0"/>
      <dgm:spPr/>
    </dgm:pt>
    <dgm:pt modelId="{EF74A1A8-0628-4156-B1AE-0C2034025ED8}" type="pres">
      <dgm:prSet presAssocID="{13766EDE-31A4-46A2-A7B0-11965EED6319}" presName="sibTrans" presStyleLbl="sibTrans2D1" presStyleIdx="4" presStyleCnt="8"/>
      <dgm:spPr/>
      <dgm:t>
        <a:bodyPr/>
        <a:lstStyle/>
        <a:p>
          <a:endParaRPr lang="zh-TW" altLang="en-US"/>
        </a:p>
      </dgm:t>
    </dgm:pt>
    <dgm:pt modelId="{DBB20804-FAA2-45EE-B0B2-5EE4EEEFF606}" type="pres">
      <dgm:prSet presAssocID="{0485EC00-56D1-496C-A78A-20D74FC85DC1}" presName="node" presStyleLbl="node1" presStyleIdx="5" presStyleCnt="8">
        <dgm:presLayoutVars>
          <dgm:bulletEnabled val="1"/>
        </dgm:presLayoutVars>
      </dgm:prSet>
      <dgm:spPr/>
      <dgm:t>
        <a:bodyPr/>
        <a:lstStyle/>
        <a:p>
          <a:endParaRPr lang="zh-TW" altLang="en-US"/>
        </a:p>
      </dgm:t>
    </dgm:pt>
    <dgm:pt modelId="{2AE25D5F-E42A-4A14-AD80-2A257F71508C}" type="pres">
      <dgm:prSet presAssocID="{0485EC00-56D1-496C-A78A-20D74FC85DC1}" presName="dummy" presStyleCnt="0"/>
      <dgm:spPr/>
    </dgm:pt>
    <dgm:pt modelId="{7110CE9F-EBD3-425A-B756-7029EA923297}" type="pres">
      <dgm:prSet presAssocID="{0E41C204-D7B5-44C0-A31E-6DFD0672B19B}" presName="sibTrans" presStyleLbl="sibTrans2D1" presStyleIdx="5" presStyleCnt="8"/>
      <dgm:spPr/>
      <dgm:t>
        <a:bodyPr/>
        <a:lstStyle/>
        <a:p>
          <a:endParaRPr lang="zh-TW" altLang="en-US"/>
        </a:p>
      </dgm:t>
    </dgm:pt>
    <dgm:pt modelId="{5D845D9F-9344-4886-BF1A-8F70069A4DE3}" type="pres">
      <dgm:prSet presAssocID="{1EAA5EB5-A586-44A1-8587-945FE7F97706}" presName="node" presStyleLbl="node1" presStyleIdx="6" presStyleCnt="8">
        <dgm:presLayoutVars>
          <dgm:bulletEnabled val="1"/>
        </dgm:presLayoutVars>
      </dgm:prSet>
      <dgm:spPr/>
      <dgm:t>
        <a:bodyPr/>
        <a:lstStyle/>
        <a:p>
          <a:endParaRPr lang="zh-TW" altLang="en-US"/>
        </a:p>
      </dgm:t>
    </dgm:pt>
    <dgm:pt modelId="{FBF60B49-CEE5-43A7-874A-B5B9D5A75B2B}" type="pres">
      <dgm:prSet presAssocID="{1EAA5EB5-A586-44A1-8587-945FE7F97706}" presName="dummy" presStyleCnt="0"/>
      <dgm:spPr/>
    </dgm:pt>
    <dgm:pt modelId="{762248D1-B661-483C-AFB8-CAEC8EF12326}" type="pres">
      <dgm:prSet presAssocID="{59F5F05C-0EE2-401A-A913-2AC4E859E9E3}" presName="sibTrans" presStyleLbl="sibTrans2D1" presStyleIdx="6" presStyleCnt="8"/>
      <dgm:spPr/>
      <dgm:t>
        <a:bodyPr/>
        <a:lstStyle/>
        <a:p>
          <a:endParaRPr lang="zh-TW" altLang="en-US"/>
        </a:p>
      </dgm:t>
    </dgm:pt>
    <dgm:pt modelId="{E5348240-DADB-43BC-84D9-CD5279E82C43}" type="pres">
      <dgm:prSet presAssocID="{4C82512B-F8A1-4DB1-B5A5-0354E6C9676E}" presName="node" presStyleLbl="node1" presStyleIdx="7" presStyleCnt="8">
        <dgm:presLayoutVars>
          <dgm:bulletEnabled val="1"/>
        </dgm:presLayoutVars>
      </dgm:prSet>
      <dgm:spPr/>
      <dgm:t>
        <a:bodyPr/>
        <a:lstStyle/>
        <a:p>
          <a:endParaRPr lang="zh-TW" altLang="en-US"/>
        </a:p>
      </dgm:t>
    </dgm:pt>
    <dgm:pt modelId="{847F324A-EE3D-4708-B349-FC0DD25838CC}" type="pres">
      <dgm:prSet presAssocID="{4C82512B-F8A1-4DB1-B5A5-0354E6C9676E}" presName="dummy" presStyleCnt="0"/>
      <dgm:spPr/>
    </dgm:pt>
    <dgm:pt modelId="{667786D2-6B03-417D-899B-2376A05C9302}" type="pres">
      <dgm:prSet presAssocID="{91CA61D6-94C7-4196-96A3-AB636CE5093D}" presName="sibTrans" presStyleLbl="sibTrans2D1" presStyleIdx="7" presStyleCnt="8"/>
      <dgm:spPr/>
      <dgm:t>
        <a:bodyPr/>
        <a:lstStyle/>
        <a:p>
          <a:endParaRPr lang="zh-TW" altLang="en-US"/>
        </a:p>
      </dgm:t>
    </dgm:pt>
  </dgm:ptLst>
  <dgm:cxnLst>
    <dgm:cxn modelId="{A9F2A53D-1945-45E0-8067-340A973A8D1C}" srcId="{7C60757C-1F6F-404A-A748-C525CB1CBE16}" destId="{2532604B-EFC3-480E-BB77-04D38681DC0A}" srcOrd="4" destOrd="0" parTransId="{83048672-D3DC-49C4-9FAF-2D3A46403529}" sibTransId="{13766EDE-31A4-46A2-A7B0-11965EED6319}"/>
    <dgm:cxn modelId="{C1EC13D1-589A-4DB5-AFC0-C97730A6949D}" type="presOf" srcId="{7C60757C-1F6F-404A-A748-C525CB1CBE16}" destId="{9E393D4A-8B1A-467E-9012-B338E3586BE6}" srcOrd="0" destOrd="0" presId="urn:microsoft.com/office/officeart/2005/8/layout/radial6"/>
    <dgm:cxn modelId="{2EF4F274-D65A-4F36-9CC8-A66E95E8E3E5}" srcId="{7C60757C-1F6F-404A-A748-C525CB1CBE16}" destId="{4C82512B-F8A1-4DB1-B5A5-0354E6C9676E}" srcOrd="7" destOrd="0" parTransId="{C68F2D48-58C1-40EE-A2B0-FE81CCEF2555}" sibTransId="{91CA61D6-94C7-4196-96A3-AB636CE5093D}"/>
    <dgm:cxn modelId="{19D853A3-F5AF-446E-A335-5C2A937FD6CA}" type="presOf" srcId="{B2D56B65-9882-4327-BF8B-F2F3920BD40E}" destId="{5C9705E8-3AA0-4CCA-B4F9-26CD2A011176}" srcOrd="0" destOrd="0" presId="urn:microsoft.com/office/officeart/2005/8/layout/radial6"/>
    <dgm:cxn modelId="{92DB5741-21B7-4B09-9BCD-C4A53E7B4138}" srcId="{7C60757C-1F6F-404A-A748-C525CB1CBE16}" destId="{D63B1D85-13B9-495E-9EC2-2537837DCB34}" srcOrd="3" destOrd="0" parTransId="{26D08103-4796-413B-8B33-24EC08A31AA6}" sibTransId="{7AE14DAE-7E68-4B80-8B48-73BC5ED4A113}"/>
    <dgm:cxn modelId="{4A3B7E85-48E2-4857-A475-91338152057E}" type="presOf" srcId="{03C2F9AA-0B74-42DC-88F4-5FA0336984B4}" destId="{9521212F-DA4B-4F3A-A80A-52758C0980D9}" srcOrd="0" destOrd="0" presId="urn:microsoft.com/office/officeart/2005/8/layout/radial6"/>
    <dgm:cxn modelId="{D63AC49E-9707-406D-9C03-899E55AFF4DF}" srcId="{3B4A7F09-E0C9-4D1F-8BEE-CBE8F42A4E85}" destId="{7C60757C-1F6F-404A-A748-C525CB1CBE16}" srcOrd="0" destOrd="0" parTransId="{3ECDF20D-20F5-4CFC-A2C4-AA4C829844E1}" sibTransId="{A3AA87DA-F256-4EEC-8E47-F9B9860CD8A4}"/>
    <dgm:cxn modelId="{348645EA-B901-4A3D-8262-E49012FBC4AE}" srcId="{7C60757C-1F6F-404A-A748-C525CB1CBE16}" destId="{45CBF394-DD04-4B39-86BF-C4E122AE6680}" srcOrd="2" destOrd="0" parTransId="{72E1D094-5C01-4FDC-838F-9B6A2E1EF13F}" sibTransId="{86EB0EBB-C14A-4BDE-8866-F3D812793A7F}"/>
    <dgm:cxn modelId="{5AEB0154-6A59-439F-A1C7-91E2001CBF57}" srcId="{7C60757C-1F6F-404A-A748-C525CB1CBE16}" destId="{6B9C2789-2A30-4CFD-BE7E-70832C0A6EF7}" srcOrd="1" destOrd="0" parTransId="{A8385C90-D35E-4C99-BFB6-F13B631000D1}" sibTransId="{38089729-1B8D-4C7F-AC6C-02272E90E7DE}"/>
    <dgm:cxn modelId="{07CA4AE2-2CBA-4315-9722-4BBF8EA77EE0}" type="presOf" srcId="{45CBF394-DD04-4B39-86BF-C4E122AE6680}" destId="{51ADAD55-B5DF-45B6-85AD-4187FAF843D5}" srcOrd="0" destOrd="0" presId="urn:microsoft.com/office/officeart/2005/8/layout/radial6"/>
    <dgm:cxn modelId="{9EE98895-6FE0-493B-B89C-C326F04535EE}" type="presOf" srcId="{7AE14DAE-7E68-4B80-8B48-73BC5ED4A113}" destId="{89E00888-B1DD-491C-A50F-660B0DCFE116}" srcOrd="0" destOrd="0" presId="urn:microsoft.com/office/officeart/2005/8/layout/radial6"/>
    <dgm:cxn modelId="{6EF29CC9-8C77-409C-B14D-CF3A5F91901E}" srcId="{7C60757C-1F6F-404A-A748-C525CB1CBE16}" destId="{1EAA5EB5-A586-44A1-8587-945FE7F97706}" srcOrd="6" destOrd="0" parTransId="{2184EF02-0289-4825-943D-24FD2E57E9DC}" sibTransId="{59F5F05C-0EE2-401A-A913-2AC4E859E9E3}"/>
    <dgm:cxn modelId="{CE21C258-17F3-401F-8DD1-6AD7DED693DF}" type="presOf" srcId="{2532604B-EFC3-480E-BB77-04D38681DC0A}" destId="{A07DE168-DCAA-47E3-9B40-6B8F077EDE5C}" srcOrd="0" destOrd="0" presId="urn:microsoft.com/office/officeart/2005/8/layout/radial6"/>
    <dgm:cxn modelId="{C0396356-3776-424C-B5DF-732227869AA7}" type="presOf" srcId="{3B4A7F09-E0C9-4D1F-8BEE-CBE8F42A4E85}" destId="{482C8E7C-F0CD-4A15-8436-60A9896C245E}" srcOrd="0" destOrd="0" presId="urn:microsoft.com/office/officeart/2005/8/layout/radial6"/>
    <dgm:cxn modelId="{2569DAC3-23EF-49F3-9BE5-BD1202FA73F8}" type="presOf" srcId="{1EAA5EB5-A586-44A1-8587-945FE7F97706}" destId="{5D845D9F-9344-4886-BF1A-8F70069A4DE3}" srcOrd="0" destOrd="0" presId="urn:microsoft.com/office/officeart/2005/8/layout/radial6"/>
    <dgm:cxn modelId="{B62446CD-6D4C-4638-8611-B7F7550ACF4D}" srcId="{7C60757C-1F6F-404A-A748-C525CB1CBE16}" destId="{03C2F9AA-0B74-42DC-88F4-5FA0336984B4}" srcOrd="0" destOrd="0" parTransId="{BE04D8D4-B32F-443A-A4F7-DC820CF275FC}" sibTransId="{B2D56B65-9882-4327-BF8B-F2F3920BD40E}"/>
    <dgm:cxn modelId="{78D2AFB9-E866-439A-8516-70B0A18DAE31}" srcId="{7C60757C-1F6F-404A-A748-C525CB1CBE16}" destId="{0485EC00-56D1-496C-A78A-20D74FC85DC1}" srcOrd="5" destOrd="0" parTransId="{A69D2BF8-4869-4F82-9512-66912BFB8362}" sibTransId="{0E41C204-D7B5-44C0-A31E-6DFD0672B19B}"/>
    <dgm:cxn modelId="{A1C89DAD-6788-4CA5-A8B4-B4167EA635FC}" type="presOf" srcId="{D63B1D85-13B9-495E-9EC2-2537837DCB34}" destId="{D9C7F8AF-23D8-422A-AF40-43FE2E78E25F}" srcOrd="0" destOrd="0" presId="urn:microsoft.com/office/officeart/2005/8/layout/radial6"/>
    <dgm:cxn modelId="{D45C5CC1-050A-44AC-AB8B-15015A82D3F3}" type="presOf" srcId="{0485EC00-56D1-496C-A78A-20D74FC85DC1}" destId="{DBB20804-FAA2-45EE-B0B2-5EE4EEEFF606}" srcOrd="0" destOrd="0" presId="urn:microsoft.com/office/officeart/2005/8/layout/radial6"/>
    <dgm:cxn modelId="{8B654A41-46D6-4778-88C1-F432913FDB7A}" type="presOf" srcId="{6B9C2789-2A30-4CFD-BE7E-70832C0A6EF7}" destId="{9D7BF668-E202-4F09-AE39-789E0C4BC05F}" srcOrd="0" destOrd="0" presId="urn:microsoft.com/office/officeart/2005/8/layout/radial6"/>
    <dgm:cxn modelId="{BB609DC0-8859-4B3F-B47D-EEE51E5EBD5B}" type="presOf" srcId="{91CA61D6-94C7-4196-96A3-AB636CE5093D}" destId="{667786D2-6B03-417D-899B-2376A05C9302}" srcOrd="0" destOrd="0" presId="urn:microsoft.com/office/officeart/2005/8/layout/radial6"/>
    <dgm:cxn modelId="{5B7D21D8-E7FD-4E80-820C-3746D94D65CF}" type="presOf" srcId="{0E41C204-D7B5-44C0-A31E-6DFD0672B19B}" destId="{7110CE9F-EBD3-425A-B756-7029EA923297}" srcOrd="0" destOrd="0" presId="urn:microsoft.com/office/officeart/2005/8/layout/radial6"/>
    <dgm:cxn modelId="{C9ADE7A4-AF1E-4CA2-9DFF-2BA721178790}" type="presOf" srcId="{13766EDE-31A4-46A2-A7B0-11965EED6319}" destId="{EF74A1A8-0628-4156-B1AE-0C2034025ED8}" srcOrd="0" destOrd="0" presId="urn:microsoft.com/office/officeart/2005/8/layout/radial6"/>
    <dgm:cxn modelId="{1071E512-0058-47B1-8949-EC02BDD89792}" type="presOf" srcId="{38089729-1B8D-4C7F-AC6C-02272E90E7DE}" destId="{91743ED3-B952-44D5-BA03-2E60822A3C11}" srcOrd="0" destOrd="0" presId="urn:microsoft.com/office/officeart/2005/8/layout/radial6"/>
    <dgm:cxn modelId="{1BB5D66B-52F4-4BFE-B6F1-ED638258198E}" type="presOf" srcId="{86EB0EBB-C14A-4BDE-8866-F3D812793A7F}" destId="{DBE748A9-6947-4EF8-9DDF-2DE3CC3AA95B}" srcOrd="0" destOrd="0" presId="urn:microsoft.com/office/officeart/2005/8/layout/radial6"/>
    <dgm:cxn modelId="{B7DBB13E-D0C7-4725-BB0B-9230CF1899A5}" type="presOf" srcId="{59F5F05C-0EE2-401A-A913-2AC4E859E9E3}" destId="{762248D1-B661-483C-AFB8-CAEC8EF12326}" srcOrd="0" destOrd="0" presId="urn:microsoft.com/office/officeart/2005/8/layout/radial6"/>
    <dgm:cxn modelId="{F6EEC8C3-AC8D-4DCA-B84A-50A1B2F38291}" type="presOf" srcId="{4C82512B-F8A1-4DB1-B5A5-0354E6C9676E}" destId="{E5348240-DADB-43BC-84D9-CD5279E82C43}" srcOrd="0" destOrd="0" presId="urn:microsoft.com/office/officeart/2005/8/layout/radial6"/>
    <dgm:cxn modelId="{4A8A6007-0A87-4D58-AAA2-B3DD74D02F24}" type="presParOf" srcId="{482C8E7C-F0CD-4A15-8436-60A9896C245E}" destId="{9E393D4A-8B1A-467E-9012-B338E3586BE6}" srcOrd="0" destOrd="0" presId="urn:microsoft.com/office/officeart/2005/8/layout/radial6"/>
    <dgm:cxn modelId="{F11E84BE-4E45-4877-A8BA-A36532D7C678}" type="presParOf" srcId="{482C8E7C-F0CD-4A15-8436-60A9896C245E}" destId="{9521212F-DA4B-4F3A-A80A-52758C0980D9}" srcOrd="1" destOrd="0" presId="urn:microsoft.com/office/officeart/2005/8/layout/radial6"/>
    <dgm:cxn modelId="{65545ED5-51AC-4FBB-A4D6-27B2A3303886}" type="presParOf" srcId="{482C8E7C-F0CD-4A15-8436-60A9896C245E}" destId="{A4076BBF-9A18-4F33-A258-53C80E0C3F94}" srcOrd="2" destOrd="0" presId="urn:microsoft.com/office/officeart/2005/8/layout/radial6"/>
    <dgm:cxn modelId="{DAFA4808-D294-4D23-AAE4-C21E145946AD}" type="presParOf" srcId="{482C8E7C-F0CD-4A15-8436-60A9896C245E}" destId="{5C9705E8-3AA0-4CCA-B4F9-26CD2A011176}" srcOrd="3" destOrd="0" presId="urn:microsoft.com/office/officeart/2005/8/layout/radial6"/>
    <dgm:cxn modelId="{D3EBBF44-BFFC-46CF-98F6-9EB3FE3A0112}" type="presParOf" srcId="{482C8E7C-F0CD-4A15-8436-60A9896C245E}" destId="{9D7BF668-E202-4F09-AE39-789E0C4BC05F}" srcOrd="4" destOrd="0" presId="urn:microsoft.com/office/officeart/2005/8/layout/radial6"/>
    <dgm:cxn modelId="{9D8D62D3-FA8F-4946-89FA-5D812F3D8E7B}" type="presParOf" srcId="{482C8E7C-F0CD-4A15-8436-60A9896C245E}" destId="{362D6066-D43B-4601-AC3D-B2C370C429E5}" srcOrd="5" destOrd="0" presId="urn:microsoft.com/office/officeart/2005/8/layout/radial6"/>
    <dgm:cxn modelId="{65CD0AC8-4301-499E-B8A8-472616E9E7D5}" type="presParOf" srcId="{482C8E7C-F0CD-4A15-8436-60A9896C245E}" destId="{91743ED3-B952-44D5-BA03-2E60822A3C11}" srcOrd="6" destOrd="0" presId="urn:microsoft.com/office/officeart/2005/8/layout/radial6"/>
    <dgm:cxn modelId="{FD9B4B4E-CC87-4692-A585-2CE81EFF3CC5}" type="presParOf" srcId="{482C8E7C-F0CD-4A15-8436-60A9896C245E}" destId="{51ADAD55-B5DF-45B6-85AD-4187FAF843D5}" srcOrd="7" destOrd="0" presId="urn:microsoft.com/office/officeart/2005/8/layout/radial6"/>
    <dgm:cxn modelId="{11B0D743-379F-4193-BF1F-7A2438699885}" type="presParOf" srcId="{482C8E7C-F0CD-4A15-8436-60A9896C245E}" destId="{96F480C2-F5BF-45FD-8130-D7EA6CCBA7B9}" srcOrd="8" destOrd="0" presId="urn:microsoft.com/office/officeart/2005/8/layout/radial6"/>
    <dgm:cxn modelId="{76D86C8A-80FE-44FD-942C-D13827EAB3A0}" type="presParOf" srcId="{482C8E7C-F0CD-4A15-8436-60A9896C245E}" destId="{DBE748A9-6947-4EF8-9DDF-2DE3CC3AA95B}" srcOrd="9" destOrd="0" presId="urn:microsoft.com/office/officeart/2005/8/layout/radial6"/>
    <dgm:cxn modelId="{F230A50B-2917-4F79-91B9-DD678995FD7B}" type="presParOf" srcId="{482C8E7C-F0CD-4A15-8436-60A9896C245E}" destId="{D9C7F8AF-23D8-422A-AF40-43FE2E78E25F}" srcOrd="10" destOrd="0" presId="urn:microsoft.com/office/officeart/2005/8/layout/radial6"/>
    <dgm:cxn modelId="{6F3D7AE8-AA2F-4848-B333-FAB7283F779C}" type="presParOf" srcId="{482C8E7C-F0CD-4A15-8436-60A9896C245E}" destId="{CE40B0BC-E704-45FB-89AD-76FB6AE3A774}" srcOrd="11" destOrd="0" presId="urn:microsoft.com/office/officeart/2005/8/layout/radial6"/>
    <dgm:cxn modelId="{74E8A4BA-FE12-4EB7-9F4A-E99E21139EDF}" type="presParOf" srcId="{482C8E7C-F0CD-4A15-8436-60A9896C245E}" destId="{89E00888-B1DD-491C-A50F-660B0DCFE116}" srcOrd="12" destOrd="0" presId="urn:microsoft.com/office/officeart/2005/8/layout/radial6"/>
    <dgm:cxn modelId="{77023520-AE22-4147-BCCC-2B60AC1B6F99}" type="presParOf" srcId="{482C8E7C-F0CD-4A15-8436-60A9896C245E}" destId="{A07DE168-DCAA-47E3-9B40-6B8F077EDE5C}" srcOrd="13" destOrd="0" presId="urn:microsoft.com/office/officeart/2005/8/layout/radial6"/>
    <dgm:cxn modelId="{DA0A8E41-630E-46E1-ACC6-1D5EE90C4136}" type="presParOf" srcId="{482C8E7C-F0CD-4A15-8436-60A9896C245E}" destId="{795DB1D6-F6BA-4D69-9D90-E44E3D35D4D2}" srcOrd="14" destOrd="0" presId="urn:microsoft.com/office/officeart/2005/8/layout/radial6"/>
    <dgm:cxn modelId="{E440E52D-A5FE-4535-8AEF-91153872040B}" type="presParOf" srcId="{482C8E7C-F0CD-4A15-8436-60A9896C245E}" destId="{EF74A1A8-0628-4156-B1AE-0C2034025ED8}" srcOrd="15" destOrd="0" presId="urn:microsoft.com/office/officeart/2005/8/layout/radial6"/>
    <dgm:cxn modelId="{F4C5053E-BCA7-424E-957A-5A73E338238B}" type="presParOf" srcId="{482C8E7C-F0CD-4A15-8436-60A9896C245E}" destId="{DBB20804-FAA2-45EE-B0B2-5EE4EEEFF606}" srcOrd="16" destOrd="0" presId="urn:microsoft.com/office/officeart/2005/8/layout/radial6"/>
    <dgm:cxn modelId="{AF803E7D-0167-45E3-A551-13248CE3353F}" type="presParOf" srcId="{482C8E7C-F0CD-4A15-8436-60A9896C245E}" destId="{2AE25D5F-E42A-4A14-AD80-2A257F71508C}" srcOrd="17" destOrd="0" presId="urn:microsoft.com/office/officeart/2005/8/layout/radial6"/>
    <dgm:cxn modelId="{12A92436-C64B-4225-A370-ED12865041C0}" type="presParOf" srcId="{482C8E7C-F0CD-4A15-8436-60A9896C245E}" destId="{7110CE9F-EBD3-425A-B756-7029EA923297}" srcOrd="18" destOrd="0" presId="urn:microsoft.com/office/officeart/2005/8/layout/radial6"/>
    <dgm:cxn modelId="{6442CD5B-D360-4D24-8609-8278BA7FA73D}" type="presParOf" srcId="{482C8E7C-F0CD-4A15-8436-60A9896C245E}" destId="{5D845D9F-9344-4886-BF1A-8F70069A4DE3}" srcOrd="19" destOrd="0" presId="urn:microsoft.com/office/officeart/2005/8/layout/radial6"/>
    <dgm:cxn modelId="{746AB778-BA74-425C-B288-5BD1F55ED3D0}" type="presParOf" srcId="{482C8E7C-F0CD-4A15-8436-60A9896C245E}" destId="{FBF60B49-CEE5-43A7-874A-B5B9D5A75B2B}" srcOrd="20" destOrd="0" presId="urn:microsoft.com/office/officeart/2005/8/layout/radial6"/>
    <dgm:cxn modelId="{9774657A-3B2A-422A-9C64-0E1D8BA35E88}" type="presParOf" srcId="{482C8E7C-F0CD-4A15-8436-60A9896C245E}" destId="{762248D1-B661-483C-AFB8-CAEC8EF12326}" srcOrd="21" destOrd="0" presId="urn:microsoft.com/office/officeart/2005/8/layout/radial6"/>
    <dgm:cxn modelId="{B32176FA-2277-45DF-8EE5-D7E8FA6CE5A3}" type="presParOf" srcId="{482C8E7C-F0CD-4A15-8436-60A9896C245E}" destId="{E5348240-DADB-43BC-84D9-CD5279E82C43}" srcOrd="22" destOrd="0" presId="urn:microsoft.com/office/officeart/2005/8/layout/radial6"/>
    <dgm:cxn modelId="{5F1B7D36-74D2-4B34-AE2B-3C579908C4ED}" type="presParOf" srcId="{482C8E7C-F0CD-4A15-8436-60A9896C245E}" destId="{847F324A-EE3D-4708-B349-FC0DD25838CC}" srcOrd="23" destOrd="0" presId="urn:microsoft.com/office/officeart/2005/8/layout/radial6"/>
    <dgm:cxn modelId="{042F389C-8A0C-4113-B3B6-B1BB303E6363}" type="presParOf" srcId="{482C8E7C-F0CD-4A15-8436-60A9896C245E}" destId="{667786D2-6B03-417D-899B-2376A05C9302}" srcOrd="24"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BF607FE0-4F9C-48D3-A45E-5A62B3070C3F}">
      <dgm:prSet/>
      <dgm:spPr>
        <a:ln>
          <a:solidFill>
            <a:schemeClr val="tx2">
              <a:lumMod val="25000"/>
              <a:lumOff val="75000"/>
            </a:schemeClr>
          </a:solidFill>
        </a:ln>
      </dgm:spPr>
      <dgm:t>
        <a:bodyPr/>
        <a:lstStyle/>
        <a:p>
          <a:r>
            <a:rPr lang="zh-TW" altLang="en-US" dirty="0"/>
            <a:t>群眾募資流程</a:t>
          </a:r>
        </a:p>
      </dgm:t>
    </dgm:pt>
    <dgm:pt modelId="{6CA8939A-17B8-4E24-A26C-A4779F7EC8D6}" type="parTrans" cxnId="{077C2FF5-BC88-40CF-B233-5E8C771FDF9A}">
      <dgm:prSet/>
      <dgm:spPr/>
      <dgm:t>
        <a:bodyPr/>
        <a:lstStyle/>
        <a:p>
          <a:endParaRPr lang="zh-TW" altLang="en-US"/>
        </a:p>
      </dgm:t>
    </dgm:pt>
    <dgm:pt modelId="{6E5E6373-CAC3-42B8-A560-117DB57C390F}" type="sibTrans" cxnId="{077C2FF5-BC88-40CF-B233-5E8C771FDF9A}">
      <dgm:prSet/>
      <dgm:spPr/>
      <dgm:t>
        <a:bodyPr/>
        <a:lstStyle/>
        <a:p>
          <a:endParaRPr lang="zh-TW" altLang="en-US"/>
        </a:p>
      </dgm:t>
    </dgm:pt>
    <dgm:pt modelId="{2FB73EEE-9CA3-4828-8DAF-5AF95CF9C876}">
      <dgm:prSet/>
      <dgm:spPr>
        <a:solidFill>
          <a:schemeClr val="bg1"/>
        </a:solidFill>
        <a:ln>
          <a:solidFill>
            <a:schemeClr val="tx2">
              <a:lumMod val="25000"/>
              <a:lumOff val="75000"/>
            </a:schemeClr>
          </a:solidFill>
        </a:ln>
      </dgm:spPr>
      <dgm:t>
        <a:bodyPr/>
        <a:lstStyle/>
        <a:p>
          <a:r>
            <a:rPr lang="zh-TW" altLang="en-US" dirty="0"/>
            <a:t>創新模式</a:t>
          </a:r>
        </a:p>
      </dgm:t>
    </dgm:pt>
    <dgm:pt modelId="{19ACBE67-7122-4FB1-878F-5FB96064466F}" type="parTrans" cxnId="{F0647ED9-2A65-4AB8-8FD1-959E5C7F8399}">
      <dgm:prSet/>
      <dgm:spPr/>
      <dgm:t>
        <a:bodyPr/>
        <a:lstStyle/>
        <a:p>
          <a:endParaRPr lang="zh-TW" altLang="en-US"/>
        </a:p>
      </dgm:t>
    </dgm:pt>
    <dgm:pt modelId="{94F999A7-1B30-49B9-9CE6-4B1923EE808C}" type="sibTrans" cxnId="{F0647ED9-2A65-4AB8-8FD1-959E5C7F8399}">
      <dgm:prSet/>
      <dgm:spPr/>
      <dgm:t>
        <a:bodyPr/>
        <a:lstStyle/>
        <a:p>
          <a:endParaRPr lang="zh-TW" altLang="en-US"/>
        </a:p>
      </dgm:t>
    </dgm:pt>
    <dgm:pt modelId="{51115729-3625-4CA3-97D1-BDBED795C4C1}">
      <dgm:prSet/>
      <dgm:spPr>
        <a:solidFill>
          <a:schemeClr val="bg1"/>
        </a:solidFill>
        <a:ln>
          <a:solidFill>
            <a:schemeClr val="tx2">
              <a:lumMod val="25000"/>
              <a:lumOff val="75000"/>
            </a:schemeClr>
          </a:solidFill>
        </a:ln>
      </dgm:spPr>
      <dgm:t>
        <a:bodyPr/>
        <a:lstStyle/>
        <a:p>
          <a:r>
            <a:rPr lang="zh-TW" altLang="en-US" dirty="0"/>
            <a:t>市場與案例</a:t>
          </a:r>
        </a:p>
      </dgm:t>
    </dgm:pt>
    <dgm:pt modelId="{AEC85706-642B-4AA1-8CBD-929A535E9178}" type="parTrans" cxnId="{078F9910-1910-4F65-9C80-32A4D815AA40}">
      <dgm:prSet/>
      <dgm:spPr/>
      <dgm:t>
        <a:bodyPr/>
        <a:lstStyle/>
        <a:p>
          <a:endParaRPr lang="zh-TW" altLang="en-US"/>
        </a:p>
      </dgm:t>
    </dgm:pt>
    <dgm:pt modelId="{0D6E5D9B-0798-4B19-BD3A-4E9D1ACC4116}" type="sibTrans" cxnId="{078F9910-1910-4F65-9C80-32A4D815AA40}">
      <dgm:prSet/>
      <dgm:spPr/>
      <dgm:t>
        <a:bodyPr/>
        <a:lstStyle/>
        <a:p>
          <a:endParaRPr lang="zh-TW" altLang="en-US"/>
        </a:p>
      </dgm:t>
    </dgm:pt>
    <dgm:pt modelId="{6C2AF0F6-6100-47DF-B115-9F04A5C73A68}">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19A7EA75-8223-46B6-9000-B9E1A7BF5BB1}" type="parTrans" cxnId="{114F9C88-B3B5-4FAE-A5FF-9B862DE3F85F}">
      <dgm:prSet/>
      <dgm:spPr/>
      <dgm:t>
        <a:bodyPr/>
        <a:lstStyle/>
        <a:p>
          <a:endParaRPr lang="zh-TW" altLang="en-US"/>
        </a:p>
      </dgm:t>
    </dgm:pt>
    <dgm:pt modelId="{765B5EE3-6741-4052-8F1D-D226D95A7A52}" type="sibTrans" cxnId="{114F9C88-B3B5-4FAE-A5FF-9B862DE3F85F}">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DF07DBD-B0DB-4FF8-AE99-27CB84FF9681}" type="pres">
      <dgm:prSet presAssocID="{9BCC0E02-30B9-4B58-852F-63EB0C76509C}" presName="parSpace" presStyleCnt="0"/>
      <dgm:spPr/>
    </dgm:pt>
    <dgm:pt modelId="{14FEDF83-3C85-4B30-AA4B-EAE2FBC775D1}" type="pres">
      <dgm:prSet presAssocID="{BF607FE0-4F9C-48D3-A45E-5A62B3070C3F}" presName="parTxOnly" presStyleLbl="node1" presStyleIdx="1" presStyleCnt="5">
        <dgm:presLayoutVars>
          <dgm:bulletEnabled val="1"/>
        </dgm:presLayoutVars>
      </dgm:prSet>
      <dgm:spPr/>
      <dgm:t>
        <a:bodyPr/>
        <a:lstStyle/>
        <a:p>
          <a:endParaRPr lang="zh-TW" altLang="en-US"/>
        </a:p>
      </dgm:t>
    </dgm:pt>
    <dgm:pt modelId="{678D2813-6BAE-4372-8C4D-CCAD61ED512D}" type="pres">
      <dgm:prSet presAssocID="{6E5E6373-CAC3-42B8-A560-117DB57C390F}" presName="parSpace" presStyleCnt="0"/>
      <dgm:spPr/>
    </dgm:pt>
    <dgm:pt modelId="{45A95B0A-58EF-4985-B762-4AAACA880561}" type="pres">
      <dgm:prSet presAssocID="{2FB73EEE-9CA3-4828-8DAF-5AF95CF9C876}" presName="parTxOnly" presStyleLbl="node1" presStyleIdx="2" presStyleCnt="5">
        <dgm:presLayoutVars>
          <dgm:bulletEnabled val="1"/>
        </dgm:presLayoutVars>
      </dgm:prSet>
      <dgm:spPr/>
      <dgm:t>
        <a:bodyPr/>
        <a:lstStyle/>
        <a:p>
          <a:endParaRPr lang="zh-TW" altLang="en-US"/>
        </a:p>
      </dgm:t>
    </dgm:pt>
    <dgm:pt modelId="{B754FCFF-3720-416E-8674-63F08E07C6D3}" type="pres">
      <dgm:prSet presAssocID="{94F999A7-1B30-49B9-9CE6-4B1923EE808C}" presName="parSpace" presStyleCnt="0"/>
      <dgm:spPr/>
    </dgm:pt>
    <dgm:pt modelId="{B80AA890-8C55-40CA-BAA5-AA2C6EC3E173}" type="pres">
      <dgm:prSet presAssocID="{51115729-3625-4CA3-97D1-BDBED795C4C1}" presName="parTxOnly" presStyleLbl="node1" presStyleIdx="3" presStyleCnt="5">
        <dgm:presLayoutVars>
          <dgm:bulletEnabled val="1"/>
        </dgm:presLayoutVars>
      </dgm:prSet>
      <dgm:spPr/>
      <dgm:t>
        <a:bodyPr/>
        <a:lstStyle/>
        <a:p>
          <a:endParaRPr lang="zh-TW" altLang="en-US"/>
        </a:p>
      </dgm:t>
    </dgm:pt>
    <dgm:pt modelId="{2922C4CA-6697-4445-9991-89A5333CEB0E}" type="pres">
      <dgm:prSet presAssocID="{0D6E5D9B-0798-4B19-BD3A-4E9D1ACC4116}" presName="parSpace" presStyleCnt="0"/>
      <dgm:spPr/>
    </dgm:pt>
    <dgm:pt modelId="{63C804B2-6DD7-4F58-90C3-C16099A8DDDE}" type="pres">
      <dgm:prSet presAssocID="{6C2AF0F6-6100-47DF-B115-9F04A5C73A68}" presName="parTxOnly" presStyleLbl="node1" presStyleIdx="4" presStyleCnt="5">
        <dgm:presLayoutVars>
          <dgm:bulletEnabled val="1"/>
        </dgm:presLayoutVars>
      </dgm:prSet>
      <dgm:spPr/>
      <dgm:t>
        <a:bodyPr/>
        <a:lstStyle/>
        <a:p>
          <a:endParaRPr lang="zh-TW" altLang="en-US"/>
        </a:p>
      </dgm:t>
    </dgm:pt>
  </dgm:ptLst>
  <dgm:cxnLst>
    <dgm:cxn modelId="{B526CF20-F3AE-4A2B-B7A0-A11A5533F3AB}" type="presOf" srcId="{51115729-3625-4CA3-97D1-BDBED795C4C1}" destId="{B80AA890-8C55-40CA-BAA5-AA2C6EC3E173}" srcOrd="0" destOrd="0" presId="urn:microsoft.com/office/officeart/2005/8/layout/hChevron3"/>
    <dgm:cxn modelId="{077C2FF5-BC88-40CF-B233-5E8C771FDF9A}" srcId="{252357BE-30EA-49F7-9DBD-B5F30B4F4A9D}" destId="{BF607FE0-4F9C-48D3-A45E-5A62B3070C3F}" srcOrd="1" destOrd="0" parTransId="{6CA8939A-17B8-4E24-A26C-A4779F7EC8D6}" sibTransId="{6E5E6373-CAC3-42B8-A560-117DB57C390F}"/>
    <dgm:cxn modelId="{494AFB98-DCC3-41AA-891F-83E7815FE9E9}" type="presOf" srcId="{2FB73EEE-9CA3-4828-8DAF-5AF95CF9C876}" destId="{45A95B0A-58EF-4985-B762-4AAACA880561}" srcOrd="0" destOrd="0" presId="urn:microsoft.com/office/officeart/2005/8/layout/hChevron3"/>
    <dgm:cxn modelId="{4DA73C9D-D751-4415-AD98-D1A8AD3DCC5D}" type="presOf" srcId="{252357BE-30EA-49F7-9DBD-B5F30B4F4A9D}" destId="{AFF030F6-8D1D-42AA-8527-70CC9827071F}" srcOrd="0" destOrd="0" presId="urn:microsoft.com/office/officeart/2005/8/layout/hChevron3"/>
    <dgm:cxn modelId="{078F9910-1910-4F65-9C80-32A4D815AA40}" srcId="{252357BE-30EA-49F7-9DBD-B5F30B4F4A9D}" destId="{51115729-3625-4CA3-97D1-BDBED795C4C1}" srcOrd="3" destOrd="0" parTransId="{AEC85706-642B-4AA1-8CBD-929A535E9178}" sibTransId="{0D6E5D9B-0798-4B19-BD3A-4E9D1ACC4116}"/>
    <dgm:cxn modelId="{E7191BEB-8DA5-4702-BBEE-2649092BF476}" type="presOf" srcId="{D7A4339E-EF5B-413E-988B-3846F73DFB1F}" destId="{4B2B81CD-1971-4D5F-99FF-12BC3980131B}" srcOrd="0" destOrd="0" presId="urn:microsoft.com/office/officeart/2005/8/layout/hChevron3"/>
    <dgm:cxn modelId="{C362955A-6540-4B01-A7B4-1AEA63B55E2A}" type="presOf" srcId="{6C2AF0F6-6100-47DF-B115-9F04A5C73A68}" destId="{63C804B2-6DD7-4F58-90C3-C16099A8DDDE}"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F0647ED9-2A65-4AB8-8FD1-959E5C7F8399}" srcId="{252357BE-30EA-49F7-9DBD-B5F30B4F4A9D}" destId="{2FB73EEE-9CA3-4828-8DAF-5AF95CF9C876}" srcOrd="2" destOrd="0" parTransId="{19ACBE67-7122-4FB1-878F-5FB96064466F}" sibTransId="{94F999A7-1B30-49B9-9CE6-4B1923EE808C}"/>
    <dgm:cxn modelId="{114F9C88-B3B5-4FAE-A5FF-9B862DE3F85F}" srcId="{252357BE-30EA-49F7-9DBD-B5F30B4F4A9D}" destId="{6C2AF0F6-6100-47DF-B115-9F04A5C73A68}" srcOrd="4" destOrd="0" parTransId="{19A7EA75-8223-46B6-9000-B9E1A7BF5BB1}" sibTransId="{765B5EE3-6741-4052-8F1D-D226D95A7A52}"/>
    <dgm:cxn modelId="{5A92CF86-8F8E-44F2-80AD-014E540D7C9A}" type="presOf" srcId="{BF607FE0-4F9C-48D3-A45E-5A62B3070C3F}" destId="{14FEDF83-3C85-4B30-AA4B-EAE2FBC775D1}" srcOrd="0" destOrd="0" presId="urn:microsoft.com/office/officeart/2005/8/layout/hChevron3"/>
    <dgm:cxn modelId="{999BEB9D-A18A-4A21-9363-7788A7EEDE8E}" type="presParOf" srcId="{AFF030F6-8D1D-42AA-8527-70CC9827071F}" destId="{4B2B81CD-1971-4D5F-99FF-12BC3980131B}" srcOrd="0" destOrd="0" presId="urn:microsoft.com/office/officeart/2005/8/layout/hChevron3"/>
    <dgm:cxn modelId="{48797F4F-1A2F-43C5-A367-1B0367299055}" type="presParOf" srcId="{AFF030F6-8D1D-42AA-8527-70CC9827071F}" destId="{3DF07DBD-B0DB-4FF8-AE99-27CB84FF9681}" srcOrd="1" destOrd="0" presId="urn:microsoft.com/office/officeart/2005/8/layout/hChevron3"/>
    <dgm:cxn modelId="{4D44096D-1761-4815-84FA-A629F3E9BDED}" type="presParOf" srcId="{AFF030F6-8D1D-42AA-8527-70CC9827071F}" destId="{14FEDF83-3C85-4B30-AA4B-EAE2FBC775D1}" srcOrd="2" destOrd="0" presId="urn:microsoft.com/office/officeart/2005/8/layout/hChevron3"/>
    <dgm:cxn modelId="{70168FFD-6BF9-42B9-B408-C7FC467DE528}" type="presParOf" srcId="{AFF030F6-8D1D-42AA-8527-70CC9827071F}" destId="{678D2813-6BAE-4372-8C4D-CCAD61ED512D}" srcOrd="3" destOrd="0" presId="urn:microsoft.com/office/officeart/2005/8/layout/hChevron3"/>
    <dgm:cxn modelId="{ED7FDED0-B828-44D0-9D90-F1DED1E2A89E}" type="presParOf" srcId="{AFF030F6-8D1D-42AA-8527-70CC9827071F}" destId="{45A95B0A-58EF-4985-B762-4AAACA880561}" srcOrd="4" destOrd="0" presId="urn:microsoft.com/office/officeart/2005/8/layout/hChevron3"/>
    <dgm:cxn modelId="{B248DBFA-2044-4EE3-8F9A-E3723F477612}" type="presParOf" srcId="{AFF030F6-8D1D-42AA-8527-70CC9827071F}" destId="{B754FCFF-3720-416E-8674-63F08E07C6D3}" srcOrd="5" destOrd="0" presId="urn:microsoft.com/office/officeart/2005/8/layout/hChevron3"/>
    <dgm:cxn modelId="{B9C55C7A-94EE-46AE-812F-EDA3C23C3822}" type="presParOf" srcId="{AFF030F6-8D1D-42AA-8527-70CC9827071F}" destId="{B80AA890-8C55-40CA-BAA5-AA2C6EC3E173}" srcOrd="6" destOrd="0" presId="urn:microsoft.com/office/officeart/2005/8/layout/hChevron3"/>
    <dgm:cxn modelId="{F0D32EC7-86E1-4B5B-9A7B-66054043244C}" type="presParOf" srcId="{AFF030F6-8D1D-42AA-8527-70CC9827071F}" destId="{2922C4CA-6697-4445-9991-89A5333CEB0E}" srcOrd="7" destOrd="0" presId="urn:microsoft.com/office/officeart/2005/8/layout/hChevron3"/>
    <dgm:cxn modelId="{EE976539-736C-46D8-B9DE-79FBF20559BA}" type="presParOf" srcId="{AFF030F6-8D1D-42AA-8527-70CC9827071F}" destId="{63C804B2-6DD7-4F58-90C3-C16099A8DDDE}"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7F6BC07B-83D2-4A34-BA9C-649DA4E9426A}">
      <dgm:prSet/>
      <dgm:spPr>
        <a:ln>
          <a:solidFill>
            <a:schemeClr val="tx2">
              <a:lumMod val="25000"/>
              <a:lumOff val="75000"/>
            </a:schemeClr>
          </a:solidFill>
        </a:ln>
      </dgm:spPr>
      <dgm:t>
        <a:bodyPr/>
        <a:lstStyle/>
        <a:p>
          <a:r>
            <a:rPr lang="zh-TW" altLang="en-US" dirty="0"/>
            <a:t>群眾募資流程</a:t>
          </a:r>
        </a:p>
      </dgm:t>
    </dgm:pt>
    <dgm:pt modelId="{C153DDEB-2B32-4145-A951-3B80771D8CE3}" type="parTrans" cxnId="{1EA13DD7-D9AC-44A8-A1D0-FBB52962606C}">
      <dgm:prSet/>
      <dgm:spPr/>
      <dgm:t>
        <a:bodyPr/>
        <a:lstStyle/>
        <a:p>
          <a:endParaRPr lang="zh-TW" altLang="en-US"/>
        </a:p>
      </dgm:t>
    </dgm:pt>
    <dgm:pt modelId="{6FB9DAB9-2716-4FA3-83FD-77A283C1D5EE}" type="sibTrans" cxnId="{1EA13DD7-D9AC-44A8-A1D0-FBB52962606C}">
      <dgm:prSet/>
      <dgm:spPr/>
      <dgm:t>
        <a:bodyPr/>
        <a:lstStyle/>
        <a:p>
          <a:endParaRPr lang="zh-TW" altLang="en-US"/>
        </a:p>
      </dgm:t>
    </dgm:pt>
    <dgm:pt modelId="{4DB0B4FB-6BA3-48DC-83B5-BF3B8911535B}">
      <dgm:prSet/>
      <dgm:spPr>
        <a:solidFill>
          <a:schemeClr val="bg1"/>
        </a:solidFill>
        <a:ln>
          <a:solidFill>
            <a:schemeClr val="tx2">
              <a:lumMod val="25000"/>
              <a:lumOff val="75000"/>
            </a:schemeClr>
          </a:solidFill>
        </a:ln>
      </dgm:spPr>
      <dgm:t>
        <a:bodyPr/>
        <a:lstStyle/>
        <a:p>
          <a:r>
            <a:rPr lang="zh-TW" altLang="en-US" dirty="0"/>
            <a:t>創新模式</a:t>
          </a:r>
        </a:p>
      </dgm:t>
    </dgm:pt>
    <dgm:pt modelId="{C6BB02FA-D744-4691-B11C-CEC3E5E0548B}" type="parTrans" cxnId="{993CC6F5-1736-4FC5-B54F-DAA50A940E45}">
      <dgm:prSet/>
      <dgm:spPr/>
      <dgm:t>
        <a:bodyPr/>
        <a:lstStyle/>
        <a:p>
          <a:endParaRPr lang="zh-TW" altLang="en-US"/>
        </a:p>
      </dgm:t>
    </dgm:pt>
    <dgm:pt modelId="{4CFA6B69-C36E-48D2-B70E-FEDB8857AB16}" type="sibTrans" cxnId="{993CC6F5-1736-4FC5-B54F-DAA50A940E45}">
      <dgm:prSet/>
      <dgm:spPr/>
      <dgm:t>
        <a:bodyPr/>
        <a:lstStyle/>
        <a:p>
          <a:endParaRPr lang="zh-TW" altLang="en-US"/>
        </a:p>
      </dgm:t>
    </dgm:pt>
    <dgm:pt modelId="{0AA47EE5-2CC7-4B68-94DB-858359333E90}">
      <dgm:prSet/>
      <dgm:spPr>
        <a:solidFill>
          <a:schemeClr val="bg1"/>
        </a:solidFill>
        <a:ln>
          <a:solidFill>
            <a:schemeClr val="tx2">
              <a:lumMod val="25000"/>
              <a:lumOff val="75000"/>
            </a:schemeClr>
          </a:solidFill>
        </a:ln>
      </dgm:spPr>
      <dgm:t>
        <a:bodyPr/>
        <a:lstStyle/>
        <a:p>
          <a:r>
            <a:rPr lang="zh-TW" altLang="en-US" dirty="0"/>
            <a:t>市場與案例</a:t>
          </a:r>
        </a:p>
      </dgm:t>
    </dgm:pt>
    <dgm:pt modelId="{F3D9E8ED-3B1D-47CA-ABEE-58A352667667}" type="parTrans" cxnId="{3B9C3293-27FC-44F4-97A3-C8A735FE2087}">
      <dgm:prSet/>
      <dgm:spPr/>
      <dgm:t>
        <a:bodyPr/>
        <a:lstStyle/>
        <a:p>
          <a:endParaRPr lang="zh-TW" altLang="en-US"/>
        </a:p>
      </dgm:t>
    </dgm:pt>
    <dgm:pt modelId="{4816E7D4-00BD-4F89-95A8-7DFFB3EA449B}" type="sibTrans" cxnId="{3B9C3293-27FC-44F4-97A3-C8A735FE2087}">
      <dgm:prSet/>
      <dgm:spPr/>
      <dgm:t>
        <a:bodyPr/>
        <a:lstStyle/>
        <a:p>
          <a:endParaRPr lang="zh-TW" altLang="en-US"/>
        </a:p>
      </dgm:t>
    </dgm:pt>
    <dgm:pt modelId="{02058C79-729A-485A-BF67-62C4FEA4FC9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AFCEE58-5C15-40B6-AE66-285FFB3BD8A5}" type="parTrans" cxnId="{ACCA52E1-5E5C-4248-B279-E24A759E2AA8}">
      <dgm:prSet/>
      <dgm:spPr/>
      <dgm:t>
        <a:bodyPr/>
        <a:lstStyle/>
        <a:p>
          <a:endParaRPr lang="zh-TW" altLang="en-US"/>
        </a:p>
      </dgm:t>
    </dgm:pt>
    <dgm:pt modelId="{30CA7567-3C3E-4251-B466-B3E8C36EA92D}" type="sibTrans" cxnId="{ACCA52E1-5E5C-4248-B279-E24A759E2AA8}">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DCEF7DD-1D18-4082-8788-C23E107627DE}" type="pres">
      <dgm:prSet presAssocID="{9BCC0E02-30B9-4B58-852F-63EB0C76509C}" presName="parSpace" presStyleCnt="0"/>
      <dgm:spPr/>
    </dgm:pt>
    <dgm:pt modelId="{E594CB8E-0EE0-49CB-BA7F-AEAC86978EAE}" type="pres">
      <dgm:prSet presAssocID="{7F6BC07B-83D2-4A34-BA9C-649DA4E9426A}" presName="parTxOnly" presStyleLbl="node1" presStyleIdx="1" presStyleCnt="5">
        <dgm:presLayoutVars>
          <dgm:bulletEnabled val="1"/>
        </dgm:presLayoutVars>
      </dgm:prSet>
      <dgm:spPr/>
      <dgm:t>
        <a:bodyPr/>
        <a:lstStyle/>
        <a:p>
          <a:endParaRPr lang="zh-TW" altLang="en-US"/>
        </a:p>
      </dgm:t>
    </dgm:pt>
    <dgm:pt modelId="{73FB6F18-3459-47A2-A497-E14D2CD7C716}" type="pres">
      <dgm:prSet presAssocID="{6FB9DAB9-2716-4FA3-83FD-77A283C1D5EE}" presName="parSpace" presStyleCnt="0"/>
      <dgm:spPr/>
    </dgm:pt>
    <dgm:pt modelId="{F5AB5A7C-8D24-409C-9F24-713F543F030C}" type="pres">
      <dgm:prSet presAssocID="{4DB0B4FB-6BA3-48DC-83B5-BF3B8911535B}" presName="parTxOnly" presStyleLbl="node1" presStyleIdx="2" presStyleCnt="5">
        <dgm:presLayoutVars>
          <dgm:bulletEnabled val="1"/>
        </dgm:presLayoutVars>
      </dgm:prSet>
      <dgm:spPr/>
      <dgm:t>
        <a:bodyPr/>
        <a:lstStyle/>
        <a:p>
          <a:endParaRPr lang="zh-TW" altLang="en-US"/>
        </a:p>
      </dgm:t>
    </dgm:pt>
    <dgm:pt modelId="{20068D6F-4782-4E87-BF67-807502453A36}" type="pres">
      <dgm:prSet presAssocID="{4CFA6B69-C36E-48D2-B70E-FEDB8857AB16}" presName="parSpace" presStyleCnt="0"/>
      <dgm:spPr/>
    </dgm:pt>
    <dgm:pt modelId="{2B0B4AAA-E4E4-4B91-86B8-B1FB654D15F7}" type="pres">
      <dgm:prSet presAssocID="{0AA47EE5-2CC7-4B68-94DB-858359333E90}" presName="parTxOnly" presStyleLbl="node1" presStyleIdx="3" presStyleCnt="5">
        <dgm:presLayoutVars>
          <dgm:bulletEnabled val="1"/>
        </dgm:presLayoutVars>
      </dgm:prSet>
      <dgm:spPr/>
      <dgm:t>
        <a:bodyPr/>
        <a:lstStyle/>
        <a:p>
          <a:endParaRPr lang="zh-TW" altLang="en-US"/>
        </a:p>
      </dgm:t>
    </dgm:pt>
    <dgm:pt modelId="{19DE2B3C-86DD-49AC-B1AD-B76A6A56E3EC}" type="pres">
      <dgm:prSet presAssocID="{4816E7D4-00BD-4F89-95A8-7DFFB3EA449B}" presName="parSpace" presStyleCnt="0"/>
      <dgm:spPr/>
    </dgm:pt>
    <dgm:pt modelId="{3EE7ED7E-086F-4A4C-8151-8FA946604BB1}" type="pres">
      <dgm:prSet presAssocID="{02058C79-729A-485A-BF67-62C4FEA4FC9D}" presName="parTxOnly" presStyleLbl="node1" presStyleIdx="4" presStyleCnt="5">
        <dgm:presLayoutVars>
          <dgm:bulletEnabled val="1"/>
        </dgm:presLayoutVars>
      </dgm:prSet>
      <dgm:spPr/>
      <dgm:t>
        <a:bodyPr/>
        <a:lstStyle/>
        <a:p>
          <a:endParaRPr lang="zh-TW" altLang="en-US"/>
        </a:p>
      </dgm:t>
    </dgm:pt>
  </dgm:ptLst>
  <dgm:cxnLst>
    <dgm:cxn modelId="{F8D399DA-E5CC-4218-96EA-23B98446246C}" type="presOf" srcId="{02058C79-729A-485A-BF67-62C4FEA4FC9D}" destId="{3EE7ED7E-086F-4A4C-8151-8FA946604BB1}" srcOrd="0" destOrd="0" presId="urn:microsoft.com/office/officeart/2005/8/layout/hChevron3"/>
    <dgm:cxn modelId="{4DA73C9D-D751-4415-AD98-D1A8AD3DCC5D}" type="presOf" srcId="{252357BE-30EA-49F7-9DBD-B5F30B4F4A9D}" destId="{AFF030F6-8D1D-42AA-8527-70CC9827071F}" srcOrd="0" destOrd="0" presId="urn:microsoft.com/office/officeart/2005/8/layout/hChevron3"/>
    <dgm:cxn modelId="{E7191BEB-8DA5-4702-BBEE-2649092BF476}" type="presOf" srcId="{D7A4339E-EF5B-413E-988B-3846F73DFB1F}" destId="{4B2B81CD-1971-4D5F-99FF-12BC3980131B}" srcOrd="0" destOrd="0" presId="urn:microsoft.com/office/officeart/2005/8/layout/hChevron3"/>
    <dgm:cxn modelId="{A587D61E-F77B-40E8-9EAA-4421230111D3}" type="presOf" srcId="{4DB0B4FB-6BA3-48DC-83B5-BF3B8911535B}" destId="{F5AB5A7C-8D24-409C-9F24-713F543F030C}" srcOrd="0" destOrd="0" presId="urn:microsoft.com/office/officeart/2005/8/layout/hChevron3"/>
    <dgm:cxn modelId="{C0AB80A1-0317-4645-AACE-9621C3AD3295}" type="presOf" srcId="{0AA47EE5-2CC7-4B68-94DB-858359333E90}" destId="{2B0B4AAA-E4E4-4B91-86B8-B1FB654D15F7}" srcOrd="0" destOrd="0" presId="urn:microsoft.com/office/officeart/2005/8/layout/hChevron3"/>
    <dgm:cxn modelId="{ACCA52E1-5E5C-4248-B279-E24A759E2AA8}" srcId="{252357BE-30EA-49F7-9DBD-B5F30B4F4A9D}" destId="{02058C79-729A-485A-BF67-62C4FEA4FC9D}" srcOrd="4" destOrd="0" parTransId="{0AFCEE58-5C15-40B6-AE66-285FFB3BD8A5}" sibTransId="{30CA7567-3C3E-4251-B466-B3E8C36EA92D}"/>
    <dgm:cxn modelId="{1EA13DD7-D9AC-44A8-A1D0-FBB52962606C}" srcId="{252357BE-30EA-49F7-9DBD-B5F30B4F4A9D}" destId="{7F6BC07B-83D2-4A34-BA9C-649DA4E9426A}" srcOrd="1" destOrd="0" parTransId="{C153DDEB-2B32-4145-A951-3B80771D8CE3}" sibTransId="{6FB9DAB9-2716-4FA3-83FD-77A283C1D5EE}"/>
    <dgm:cxn modelId="{BB4D18B6-5C7B-4367-ADC8-3089AE918B62}" srcId="{252357BE-30EA-49F7-9DBD-B5F30B4F4A9D}" destId="{D7A4339E-EF5B-413E-988B-3846F73DFB1F}" srcOrd="0" destOrd="0" parTransId="{2CEEB719-CA09-47D2-B058-A25F7C49F84B}" sibTransId="{9BCC0E02-30B9-4B58-852F-63EB0C76509C}"/>
    <dgm:cxn modelId="{5BBD8947-0262-4C58-BE79-5238C755A651}" type="presOf" srcId="{7F6BC07B-83D2-4A34-BA9C-649DA4E9426A}" destId="{E594CB8E-0EE0-49CB-BA7F-AEAC86978EAE}" srcOrd="0" destOrd="0" presId="urn:microsoft.com/office/officeart/2005/8/layout/hChevron3"/>
    <dgm:cxn modelId="{993CC6F5-1736-4FC5-B54F-DAA50A940E45}" srcId="{252357BE-30EA-49F7-9DBD-B5F30B4F4A9D}" destId="{4DB0B4FB-6BA3-48DC-83B5-BF3B8911535B}" srcOrd="2" destOrd="0" parTransId="{C6BB02FA-D744-4691-B11C-CEC3E5E0548B}" sibTransId="{4CFA6B69-C36E-48D2-B70E-FEDB8857AB16}"/>
    <dgm:cxn modelId="{3B9C3293-27FC-44F4-97A3-C8A735FE2087}" srcId="{252357BE-30EA-49F7-9DBD-B5F30B4F4A9D}" destId="{0AA47EE5-2CC7-4B68-94DB-858359333E90}" srcOrd="3" destOrd="0" parTransId="{F3D9E8ED-3B1D-47CA-ABEE-58A352667667}" sibTransId="{4816E7D4-00BD-4F89-95A8-7DFFB3EA449B}"/>
    <dgm:cxn modelId="{999BEB9D-A18A-4A21-9363-7788A7EEDE8E}" type="presParOf" srcId="{AFF030F6-8D1D-42AA-8527-70CC9827071F}" destId="{4B2B81CD-1971-4D5F-99FF-12BC3980131B}" srcOrd="0" destOrd="0" presId="urn:microsoft.com/office/officeart/2005/8/layout/hChevron3"/>
    <dgm:cxn modelId="{498440DF-F25F-4C5C-992A-D2ED4ADC3195}" type="presParOf" srcId="{AFF030F6-8D1D-42AA-8527-70CC9827071F}" destId="{3DCEF7DD-1D18-4082-8788-C23E107627DE}" srcOrd="1" destOrd="0" presId="urn:microsoft.com/office/officeart/2005/8/layout/hChevron3"/>
    <dgm:cxn modelId="{9A897D3F-B499-4AB6-8820-D66EB3CA1D77}" type="presParOf" srcId="{AFF030F6-8D1D-42AA-8527-70CC9827071F}" destId="{E594CB8E-0EE0-49CB-BA7F-AEAC86978EAE}" srcOrd="2" destOrd="0" presId="urn:microsoft.com/office/officeart/2005/8/layout/hChevron3"/>
    <dgm:cxn modelId="{9BEA8805-32E9-476D-A28A-DE7760A25656}" type="presParOf" srcId="{AFF030F6-8D1D-42AA-8527-70CC9827071F}" destId="{73FB6F18-3459-47A2-A497-E14D2CD7C716}" srcOrd="3" destOrd="0" presId="urn:microsoft.com/office/officeart/2005/8/layout/hChevron3"/>
    <dgm:cxn modelId="{92AC2B36-8418-40B4-8D18-4AB293B06137}" type="presParOf" srcId="{AFF030F6-8D1D-42AA-8527-70CC9827071F}" destId="{F5AB5A7C-8D24-409C-9F24-713F543F030C}" srcOrd="4" destOrd="0" presId="urn:microsoft.com/office/officeart/2005/8/layout/hChevron3"/>
    <dgm:cxn modelId="{FCDDCC21-DD2A-4271-9A54-EAAC73E8B457}" type="presParOf" srcId="{AFF030F6-8D1D-42AA-8527-70CC9827071F}" destId="{20068D6F-4782-4E87-BF67-807502453A36}" srcOrd="5" destOrd="0" presId="urn:microsoft.com/office/officeart/2005/8/layout/hChevron3"/>
    <dgm:cxn modelId="{B8C30422-94B4-4A01-A972-4ACBBCEADDA1}" type="presParOf" srcId="{AFF030F6-8D1D-42AA-8527-70CC9827071F}" destId="{2B0B4AAA-E4E4-4B91-86B8-B1FB654D15F7}" srcOrd="6" destOrd="0" presId="urn:microsoft.com/office/officeart/2005/8/layout/hChevron3"/>
    <dgm:cxn modelId="{6509AB9D-830E-4765-BDDA-F5258E99BBE2}" type="presParOf" srcId="{AFF030F6-8D1D-42AA-8527-70CC9827071F}" destId="{19DE2B3C-86DD-49AC-B1AD-B76A6A56E3EC}" srcOrd="7" destOrd="0" presId="urn:microsoft.com/office/officeart/2005/8/layout/hChevron3"/>
    <dgm:cxn modelId="{67B32187-32AD-4098-B31B-54E5C1AA526E}" type="presParOf" srcId="{AFF030F6-8D1D-42AA-8527-70CC9827071F}" destId="{3EE7ED7E-086F-4A4C-8151-8FA946604BB1}"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dirty="0"/>
            <a:t>關於募資</a:t>
          </a:r>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E7F0DD4B-34EC-4F81-886D-BBDF92AC244B}">
      <dgm:prSet/>
      <dgm:spPr>
        <a:ln>
          <a:solidFill>
            <a:schemeClr val="tx2">
              <a:lumMod val="25000"/>
              <a:lumOff val="75000"/>
            </a:schemeClr>
          </a:solidFill>
        </a:ln>
      </dgm:spPr>
      <dgm:t>
        <a:bodyPr/>
        <a:lstStyle/>
        <a:p>
          <a:r>
            <a:rPr lang="zh-TW" altLang="en-US" dirty="0"/>
            <a:t>群眾募資流程</a:t>
          </a:r>
        </a:p>
      </dgm:t>
    </dgm:pt>
    <dgm:pt modelId="{63D37815-11B7-45BD-B935-C667ACBF0589}" type="parTrans" cxnId="{18EF16DF-F1C1-47F9-A2A0-7DD30861C256}">
      <dgm:prSet/>
      <dgm:spPr/>
      <dgm:t>
        <a:bodyPr/>
        <a:lstStyle/>
        <a:p>
          <a:endParaRPr lang="zh-TW" altLang="en-US"/>
        </a:p>
      </dgm:t>
    </dgm:pt>
    <dgm:pt modelId="{BF154A96-5684-462A-9D8B-82ED1C5AB034}" type="sibTrans" cxnId="{18EF16DF-F1C1-47F9-A2A0-7DD30861C256}">
      <dgm:prSet/>
      <dgm:spPr/>
      <dgm:t>
        <a:bodyPr/>
        <a:lstStyle/>
        <a:p>
          <a:endParaRPr lang="zh-TW" altLang="en-US"/>
        </a:p>
      </dgm:t>
    </dgm:pt>
    <dgm:pt modelId="{D34BAC1A-037F-4113-A3BA-07E70A57ACA1}">
      <dgm:prSet/>
      <dgm:spPr>
        <a:solidFill>
          <a:schemeClr val="bg1"/>
        </a:solidFill>
        <a:ln>
          <a:solidFill>
            <a:schemeClr val="tx2">
              <a:lumMod val="25000"/>
              <a:lumOff val="75000"/>
            </a:schemeClr>
          </a:solidFill>
        </a:ln>
      </dgm:spPr>
      <dgm:t>
        <a:bodyPr/>
        <a:lstStyle/>
        <a:p>
          <a:r>
            <a:rPr lang="zh-TW" altLang="en-US" dirty="0"/>
            <a:t>創新模式</a:t>
          </a:r>
        </a:p>
      </dgm:t>
    </dgm:pt>
    <dgm:pt modelId="{F72BEC43-AADD-4746-ADFF-F048B9C72178}" type="parTrans" cxnId="{929204F0-2B5D-47DA-9F37-A23212F58DFB}">
      <dgm:prSet/>
      <dgm:spPr/>
      <dgm:t>
        <a:bodyPr/>
        <a:lstStyle/>
        <a:p>
          <a:endParaRPr lang="zh-TW" altLang="en-US"/>
        </a:p>
      </dgm:t>
    </dgm:pt>
    <dgm:pt modelId="{28E67815-FD5C-4D6D-A757-1172E8F99295}" type="sibTrans" cxnId="{929204F0-2B5D-47DA-9F37-A23212F58DFB}">
      <dgm:prSet/>
      <dgm:spPr/>
      <dgm:t>
        <a:bodyPr/>
        <a:lstStyle/>
        <a:p>
          <a:endParaRPr lang="zh-TW" altLang="en-US"/>
        </a:p>
      </dgm:t>
    </dgm:pt>
    <dgm:pt modelId="{B9FEC7F8-6740-418A-A90C-7E404890C2B9}">
      <dgm:prSet/>
      <dgm:spPr>
        <a:solidFill>
          <a:schemeClr val="bg1"/>
        </a:solidFill>
        <a:ln>
          <a:solidFill>
            <a:schemeClr val="tx2">
              <a:lumMod val="25000"/>
              <a:lumOff val="75000"/>
            </a:schemeClr>
          </a:solidFill>
        </a:ln>
      </dgm:spPr>
      <dgm:t>
        <a:bodyPr/>
        <a:lstStyle/>
        <a:p>
          <a:r>
            <a:rPr lang="zh-TW" altLang="en-US" dirty="0"/>
            <a:t>市場與案例</a:t>
          </a:r>
        </a:p>
      </dgm:t>
    </dgm:pt>
    <dgm:pt modelId="{FEE23CBD-9581-4423-85C9-7872E98C191F}" type="parTrans" cxnId="{0F982864-BB92-4483-8F79-A662ABB4AC2C}">
      <dgm:prSet/>
      <dgm:spPr/>
      <dgm:t>
        <a:bodyPr/>
        <a:lstStyle/>
        <a:p>
          <a:endParaRPr lang="zh-TW" altLang="en-US"/>
        </a:p>
      </dgm:t>
    </dgm:pt>
    <dgm:pt modelId="{F54275C2-39DA-4984-92D6-29D3F778CF87}" type="sibTrans" cxnId="{0F982864-BB92-4483-8F79-A662ABB4AC2C}">
      <dgm:prSet/>
      <dgm:spPr/>
      <dgm:t>
        <a:bodyPr/>
        <a:lstStyle/>
        <a:p>
          <a:endParaRPr lang="zh-TW" altLang="en-US"/>
        </a:p>
      </dgm:t>
    </dgm:pt>
    <dgm:pt modelId="{DE2E27D1-9806-4DE0-BCE8-0C71CA7371EC}">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163DDEEB-EFAB-4BF8-A46A-505D99F4433B}" type="parTrans" cxnId="{4AEDBC2F-9D7C-485A-8FD7-D777DBFF77C4}">
      <dgm:prSet/>
      <dgm:spPr/>
      <dgm:t>
        <a:bodyPr/>
        <a:lstStyle/>
        <a:p>
          <a:endParaRPr lang="zh-TW" altLang="en-US"/>
        </a:p>
      </dgm:t>
    </dgm:pt>
    <dgm:pt modelId="{438EDEA0-50B5-4744-B24A-7D91D74EF06A}" type="sibTrans" cxnId="{4AEDBC2F-9D7C-485A-8FD7-D777DBFF77C4}">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35005085-AC65-4BC7-9381-66C62EC797B9}" type="pres">
      <dgm:prSet presAssocID="{9BCC0E02-30B9-4B58-852F-63EB0C76509C}" presName="parSpace" presStyleCnt="0"/>
      <dgm:spPr/>
    </dgm:pt>
    <dgm:pt modelId="{57548002-12BD-4051-9124-FF7DB1D38D84}" type="pres">
      <dgm:prSet presAssocID="{E7F0DD4B-34EC-4F81-886D-BBDF92AC244B}" presName="parTxOnly" presStyleLbl="node1" presStyleIdx="1" presStyleCnt="5">
        <dgm:presLayoutVars>
          <dgm:bulletEnabled val="1"/>
        </dgm:presLayoutVars>
      </dgm:prSet>
      <dgm:spPr/>
      <dgm:t>
        <a:bodyPr/>
        <a:lstStyle/>
        <a:p>
          <a:endParaRPr lang="zh-TW" altLang="en-US"/>
        </a:p>
      </dgm:t>
    </dgm:pt>
    <dgm:pt modelId="{D3CA2667-C431-4549-A215-159E10D8D639}" type="pres">
      <dgm:prSet presAssocID="{BF154A96-5684-462A-9D8B-82ED1C5AB034}" presName="parSpace" presStyleCnt="0"/>
      <dgm:spPr/>
    </dgm:pt>
    <dgm:pt modelId="{81269BF1-9079-4B25-A8AC-7C0D0D95E84C}" type="pres">
      <dgm:prSet presAssocID="{D34BAC1A-037F-4113-A3BA-07E70A57ACA1}" presName="parTxOnly" presStyleLbl="node1" presStyleIdx="2" presStyleCnt="5">
        <dgm:presLayoutVars>
          <dgm:bulletEnabled val="1"/>
        </dgm:presLayoutVars>
      </dgm:prSet>
      <dgm:spPr/>
      <dgm:t>
        <a:bodyPr/>
        <a:lstStyle/>
        <a:p>
          <a:endParaRPr lang="zh-TW" altLang="en-US"/>
        </a:p>
      </dgm:t>
    </dgm:pt>
    <dgm:pt modelId="{2DC9E7C6-D384-412A-8E1F-DC9E5195674D}" type="pres">
      <dgm:prSet presAssocID="{28E67815-FD5C-4D6D-A757-1172E8F99295}" presName="parSpace" presStyleCnt="0"/>
      <dgm:spPr/>
    </dgm:pt>
    <dgm:pt modelId="{F48FE6F7-E0E9-4B65-856A-C28F21722B97}" type="pres">
      <dgm:prSet presAssocID="{B9FEC7F8-6740-418A-A90C-7E404890C2B9}" presName="parTxOnly" presStyleLbl="node1" presStyleIdx="3" presStyleCnt="5">
        <dgm:presLayoutVars>
          <dgm:bulletEnabled val="1"/>
        </dgm:presLayoutVars>
      </dgm:prSet>
      <dgm:spPr/>
      <dgm:t>
        <a:bodyPr/>
        <a:lstStyle/>
        <a:p>
          <a:endParaRPr lang="zh-TW" altLang="en-US"/>
        </a:p>
      </dgm:t>
    </dgm:pt>
    <dgm:pt modelId="{D515F11A-C692-436C-AB92-FA1B5A4A24E5}" type="pres">
      <dgm:prSet presAssocID="{F54275C2-39DA-4984-92D6-29D3F778CF87}" presName="parSpace" presStyleCnt="0"/>
      <dgm:spPr/>
    </dgm:pt>
    <dgm:pt modelId="{ABB043D1-7DF7-4F0B-914A-3D227178B457}" type="pres">
      <dgm:prSet presAssocID="{DE2E27D1-9806-4DE0-BCE8-0C71CA7371EC}" presName="parTxOnly" presStyleLbl="node1" presStyleIdx="4" presStyleCnt="5">
        <dgm:presLayoutVars>
          <dgm:bulletEnabled val="1"/>
        </dgm:presLayoutVars>
      </dgm:prSet>
      <dgm:spPr/>
      <dgm:t>
        <a:bodyPr/>
        <a:lstStyle/>
        <a:p>
          <a:endParaRPr lang="zh-TW" altLang="en-US"/>
        </a:p>
      </dgm:t>
    </dgm:pt>
  </dgm:ptLst>
  <dgm:cxnLst>
    <dgm:cxn modelId="{4DA73C9D-D751-4415-AD98-D1A8AD3DCC5D}" type="presOf" srcId="{252357BE-30EA-49F7-9DBD-B5F30B4F4A9D}" destId="{AFF030F6-8D1D-42AA-8527-70CC9827071F}" srcOrd="0" destOrd="0" presId="urn:microsoft.com/office/officeart/2005/8/layout/hChevron3"/>
    <dgm:cxn modelId="{9BDC775C-A214-4D8B-8307-E314E47D0DA0}" type="presOf" srcId="{DE2E27D1-9806-4DE0-BCE8-0C71CA7371EC}" destId="{ABB043D1-7DF7-4F0B-914A-3D227178B457}" srcOrd="0" destOrd="0" presId="urn:microsoft.com/office/officeart/2005/8/layout/hChevron3"/>
    <dgm:cxn modelId="{0495C2B2-B49D-40A5-B0B6-AE6C1D4D4825}" type="presOf" srcId="{B9FEC7F8-6740-418A-A90C-7E404890C2B9}" destId="{F48FE6F7-E0E9-4B65-856A-C28F21722B97}"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E7191BEB-8DA5-4702-BBEE-2649092BF476}" type="presOf" srcId="{D7A4339E-EF5B-413E-988B-3846F73DFB1F}" destId="{4B2B81CD-1971-4D5F-99FF-12BC3980131B}" srcOrd="0" destOrd="0" presId="urn:microsoft.com/office/officeart/2005/8/layout/hChevron3"/>
    <dgm:cxn modelId="{4AEDBC2F-9D7C-485A-8FD7-D777DBFF77C4}" srcId="{252357BE-30EA-49F7-9DBD-B5F30B4F4A9D}" destId="{DE2E27D1-9806-4DE0-BCE8-0C71CA7371EC}" srcOrd="4" destOrd="0" parTransId="{163DDEEB-EFAB-4BF8-A46A-505D99F4433B}" sibTransId="{438EDEA0-50B5-4744-B24A-7D91D74EF06A}"/>
    <dgm:cxn modelId="{484B5731-E2DD-45E4-B5B9-09883121B4C2}" type="presOf" srcId="{E7F0DD4B-34EC-4F81-886D-BBDF92AC244B}" destId="{57548002-12BD-4051-9124-FF7DB1D38D84}" srcOrd="0" destOrd="0" presId="urn:microsoft.com/office/officeart/2005/8/layout/hChevron3"/>
    <dgm:cxn modelId="{CE8FAEA4-4C9B-4B9F-B074-B4D1F42D056A}" type="presOf" srcId="{D34BAC1A-037F-4113-A3BA-07E70A57ACA1}" destId="{81269BF1-9079-4B25-A8AC-7C0D0D95E84C}" srcOrd="0" destOrd="0" presId="urn:microsoft.com/office/officeart/2005/8/layout/hChevron3"/>
    <dgm:cxn modelId="{929204F0-2B5D-47DA-9F37-A23212F58DFB}" srcId="{252357BE-30EA-49F7-9DBD-B5F30B4F4A9D}" destId="{D34BAC1A-037F-4113-A3BA-07E70A57ACA1}" srcOrd="2" destOrd="0" parTransId="{F72BEC43-AADD-4746-ADFF-F048B9C72178}" sibTransId="{28E67815-FD5C-4D6D-A757-1172E8F99295}"/>
    <dgm:cxn modelId="{0F982864-BB92-4483-8F79-A662ABB4AC2C}" srcId="{252357BE-30EA-49F7-9DBD-B5F30B4F4A9D}" destId="{B9FEC7F8-6740-418A-A90C-7E404890C2B9}" srcOrd="3" destOrd="0" parTransId="{FEE23CBD-9581-4423-85C9-7872E98C191F}" sibTransId="{F54275C2-39DA-4984-92D6-29D3F778CF87}"/>
    <dgm:cxn modelId="{18EF16DF-F1C1-47F9-A2A0-7DD30861C256}" srcId="{252357BE-30EA-49F7-9DBD-B5F30B4F4A9D}" destId="{E7F0DD4B-34EC-4F81-886D-BBDF92AC244B}" srcOrd="1" destOrd="0" parTransId="{63D37815-11B7-45BD-B935-C667ACBF0589}" sibTransId="{BF154A96-5684-462A-9D8B-82ED1C5AB034}"/>
    <dgm:cxn modelId="{999BEB9D-A18A-4A21-9363-7788A7EEDE8E}" type="presParOf" srcId="{AFF030F6-8D1D-42AA-8527-70CC9827071F}" destId="{4B2B81CD-1971-4D5F-99FF-12BC3980131B}" srcOrd="0" destOrd="0" presId="urn:microsoft.com/office/officeart/2005/8/layout/hChevron3"/>
    <dgm:cxn modelId="{E944CCC0-4FC4-445F-8433-303A2E369EEC}" type="presParOf" srcId="{AFF030F6-8D1D-42AA-8527-70CC9827071F}" destId="{35005085-AC65-4BC7-9381-66C62EC797B9}" srcOrd="1" destOrd="0" presId="urn:microsoft.com/office/officeart/2005/8/layout/hChevron3"/>
    <dgm:cxn modelId="{5A2C91C3-093E-4BF7-89D1-AAF1D2660F5C}" type="presParOf" srcId="{AFF030F6-8D1D-42AA-8527-70CC9827071F}" destId="{57548002-12BD-4051-9124-FF7DB1D38D84}" srcOrd="2" destOrd="0" presId="urn:microsoft.com/office/officeart/2005/8/layout/hChevron3"/>
    <dgm:cxn modelId="{6D1E3395-41D0-4850-A601-4B70731A2A8D}" type="presParOf" srcId="{AFF030F6-8D1D-42AA-8527-70CC9827071F}" destId="{D3CA2667-C431-4549-A215-159E10D8D639}" srcOrd="3" destOrd="0" presId="urn:microsoft.com/office/officeart/2005/8/layout/hChevron3"/>
    <dgm:cxn modelId="{6D06D218-46A8-439A-9424-55888893EB8A}" type="presParOf" srcId="{AFF030F6-8D1D-42AA-8527-70CC9827071F}" destId="{81269BF1-9079-4B25-A8AC-7C0D0D95E84C}" srcOrd="4" destOrd="0" presId="urn:microsoft.com/office/officeart/2005/8/layout/hChevron3"/>
    <dgm:cxn modelId="{22CEA11F-C6F0-47CA-BF2A-2F68F43F5705}" type="presParOf" srcId="{AFF030F6-8D1D-42AA-8527-70CC9827071F}" destId="{2DC9E7C6-D384-412A-8E1F-DC9E5195674D}" srcOrd="5" destOrd="0" presId="urn:microsoft.com/office/officeart/2005/8/layout/hChevron3"/>
    <dgm:cxn modelId="{5D73A743-0178-4C48-8922-A5DDB5C667C0}" type="presParOf" srcId="{AFF030F6-8D1D-42AA-8527-70CC9827071F}" destId="{F48FE6F7-E0E9-4B65-856A-C28F21722B97}" srcOrd="6" destOrd="0" presId="urn:microsoft.com/office/officeart/2005/8/layout/hChevron3"/>
    <dgm:cxn modelId="{322F1BC2-2EA9-43A0-AE95-C2BFAF5CEABD}" type="presParOf" srcId="{AFF030F6-8D1D-42AA-8527-70CC9827071F}" destId="{D515F11A-C692-436C-AB92-FA1B5A4A24E5}" srcOrd="7" destOrd="0" presId="urn:microsoft.com/office/officeart/2005/8/layout/hChevron3"/>
    <dgm:cxn modelId="{8B0E563E-03E9-4D7E-9D5A-E064A2029A77}" type="presParOf" srcId="{AFF030F6-8D1D-42AA-8527-70CC9827071F}" destId="{ABB043D1-7DF7-4F0B-914A-3D227178B457}"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CB03856A-CBEE-43A7-BBC3-89BE4E322D79}">
      <dgm:prSet/>
      <dgm:spPr>
        <a:ln>
          <a:solidFill>
            <a:schemeClr val="tx2">
              <a:lumMod val="25000"/>
              <a:lumOff val="75000"/>
            </a:schemeClr>
          </a:solidFill>
        </a:ln>
      </dgm:spPr>
      <dgm:t>
        <a:bodyPr/>
        <a:lstStyle/>
        <a:p>
          <a:r>
            <a:rPr lang="zh-TW" altLang="en-US" dirty="0"/>
            <a:t>群眾募資流程</a:t>
          </a:r>
        </a:p>
      </dgm:t>
    </dgm:pt>
    <dgm:pt modelId="{90A250F6-15F1-42E3-93C2-A2A8F2CA59CD}" type="parTrans" cxnId="{C4871E40-F047-4F27-8E8A-E7B24CE42D4B}">
      <dgm:prSet/>
      <dgm:spPr/>
      <dgm:t>
        <a:bodyPr/>
        <a:lstStyle/>
        <a:p>
          <a:endParaRPr lang="zh-TW" altLang="en-US"/>
        </a:p>
      </dgm:t>
    </dgm:pt>
    <dgm:pt modelId="{1CE43AD0-5A90-4061-BC34-C1DD053A65D5}" type="sibTrans" cxnId="{C4871E40-F047-4F27-8E8A-E7B24CE42D4B}">
      <dgm:prSet/>
      <dgm:spPr/>
      <dgm:t>
        <a:bodyPr/>
        <a:lstStyle/>
        <a:p>
          <a:endParaRPr lang="zh-TW" altLang="en-US"/>
        </a:p>
      </dgm:t>
    </dgm:pt>
    <dgm:pt modelId="{6B1DDD0A-F301-4AEE-8E00-AC09A139CBD0}">
      <dgm:prSet/>
      <dgm:spPr>
        <a:solidFill>
          <a:schemeClr val="bg1"/>
        </a:solidFill>
        <a:ln>
          <a:solidFill>
            <a:schemeClr val="tx2">
              <a:lumMod val="25000"/>
              <a:lumOff val="75000"/>
            </a:schemeClr>
          </a:solidFill>
        </a:ln>
      </dgm:spPr>
      <dgm:t>
        <a:bodyPr/>
        <a:lstStyle/>
        <a:p>
          <a:r>
            <a:rPr lang="zh-TW" altLang="en-US" dirty="0"/>
            <a:t>創新模式</a:t>
          </a:r>
        </a:p>
      </dgm:t>
    </dgm:pt>
    <dgm:pt modelId="{15F130D4-9543-4F86-A399-1B509C490079}" type="parTrans" cxnId="{95048717-DA3F-4DAF-907B-48B639818F0E}">
      <dgm:prSet/>
      <dgm:spPr/>
      <dgm:t>
        <a:bodyPr/>
        <a:lstStyle/>
        <a:p>
          <a:endParaRPr lang="zh-TW" altLang="en-US"/>
        </a:p>
      </dgm:t>
    </dgm:pt>
    <dgm:pt modelId="{68B722A7-FE2C-4E60-9F25-15E8470B175B}" type="sibTrans" cxnId="{95048717-DA3F-4DAF-907B-48B639818F0E}">
      <dgm:prSet/>
      <dgm:spPr/>
      <dgm:t>
        <a:bodyPr/>
        <a:lstStyle/>
        <a:p>
          <a:endParaRPr lang="zh-TW" altLang="en-US"/>
        </a:p>
      </dgm:t>
    </dgm:pt>
    <dgm:pt modelId="{6244DEC1-C0C7-4938-AF2F-19C6E451AB45}">
      <dgm:prSet/>
      <dgm:spPr>
        <a:solidFill>
          <a:schemeClr val="bg1"/>
        </a:solidFill>
        <a:ln>
          <a:solidFill>
            <a:schemeClr val="tx2">
              <a:lumMod val="25000"/>
              <a:lumOff val="75000"/>
            </a:schemeClr>
          </a:solidFill>
        </a:ln>
      </dgm:spPr>
      <dgm:t>
        <a:bodyPr/>
        <a:lstStyle/>
        <a:p>
          <a:r>
            <a:rPr lang="zh-TW" altLang="en-US" dirty="0"/>
            <a:t>市場與案例</a:t>
          </a:r>
        </a:p>
      </dgm:t>
    </dgm:pt>
    <dgm:pt modelId="{F74BE71D-94F5-44A9-A1F4-773D5F7A89E2}" type="parTrans" cxnId="{95868B47-75D1-4437-97A0-530CBC8CACDB}">
      <dgm:prSet/>
      <dgm:spPr/>
      <dgm:t>
        <a:bodyPr/>
        <a:lstStyle/>
        <a:p>
          <a:endParaRPr lang="zh-TW" altLang="en-US"/>
        </a:p>
      </dgm:t>
    </dgm:pt>
    <dgm:pt modelId="{61E8E5D1-F6CB-4464-A541-0C49430D8669}" type="sibTrans" cxnId="{95868B47-75D1-4437-97A0-530CBC8CACDB}">
      <dgm:prSet/>
      <dgm:spPr/>
      <dgm:t>
        <a:bodyPr/>
        <a:lstStyle/>
        <a:p>
          <a:endParaRPr lang="zh-TW" altLang="en-US"/>
        </a:p>
      </dgm:t>
    </dgm:pt>
    <dgm:pt modelId="{E3E009AA-8CA6-471F-A185-F248721481F6}">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2E3E542E-139C-43BF-8A1F-604659504837}" type="parTrans" cxnId="{FA565C46-05E6-432D-8C4D-CD1919437E48}">
      <dgm:prSet/>
      <dgm:spPr/>
      <dgm:t>
        <a:bodyPr/>
        <a:lstStyle/>
        <a:p>
          <a:endParaRPr lang="zh-TW" altLang="en-US"/>
        </a:p>
      </dgm:t>
    </dgm:pt>
    <dgm:pt modelId="{73278854-C892-42FA-90A9-8906EFD1EFC4}" type="sibTrans" cxnId="{FA565C46-05E6-432D-8C4D-CD1919437E48}">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7F952015-70D4-4F07-AC7C-03F2F431226A}" type="pres">
      <dgm:prSet presAssocID="{9BCC0E02-30B9-4B58-852F-63EB0C76509C}" presName="parSpace" presStyleCnt="0"/>
      <dgm:spPr/>
    </dgm:pt>
    <dgm:pt modelId="{F125D0E9-4B51-4DDF-9A54-AD338932DE07}" type="pres">
      <dgm:prSet presAssocID="{CB03856A-CBEE-43A7-BBC3-89BE4E322D79}" presName="parTxOnly" presStyleLbl="node1" presStyleIdx="1" presStyleCnt="5">
        <dgm:presLayoutVars>
          <dgm:bulletEnabled val="1"/>
        </dgm:presLayoutVars>
      </dgm:prSet>
      <dgm:spPr/>
      <dgm:t>
        <a:bodyPr/>
        <a:lstStyle/>
        <a:p>
          <a:endParaRPr lang="zh-TW" altLang="en-US"/>
        </a:p>
      </dgm:t>
    </dgm:pt>
    <dgm:pt modelId="{0A3C4CFC-C517-4973-9675-A178EDF192C8}" type="pres">
      <dgm:prSet presAssocID="{1CE43AD0-5A90-4061-BC34-C1DD053A65D5}" presName="parSpace" presStyleCnt="0"/>
      <dgm:spPr/>
    </dgm:pt>
    <dgm:pt modelId="{BB3B9077-C926-4F38-B0A0-AC067374C7F2}" type="pres">
      <dgm:prSet presAssocID="{6B1DDD0A-F301-4AEE-8E00-AC09A139CBD0}" presName="parTxOnly" presStyleLbl="node1" presStyleIdx="2" presStyleCnt="5">
        <dgm:presLayoutVars>
          <dgm:bulletEnabled val="1"/>
        </dgm:presLayoutVars>
      </dgm:prSet>
      <dgm:spPr/>
      <dgm:t>
        <a:bodyPr/>
        <a:lstStyle/>
        <a:p>
          <a:endParaRPr lang="zh-TW" altLang="en-US"/>
        </a:p>
      </dgm:t>
    </dgm:pt>
    <dgm:pt modelId="{4839622D-F6EB-43F1-9D8D-6F2D82EDD33A}" type="pres">
      <dgm:prSet presAssocID="{68B722A7-FE2C-4E60-9F25-15E8470B175B}" presName="parSpace" presStyleCnt="0"/>
      <dgm:spPr/>
    </dgm:pt>
    <dgm:pt modelId="{EB714C25-E763-42A0-ABF0-B2924336BBFE}" type="pres">
      <dgm:prSet presAssocID="{6244DEC1-C0C7-4938-AF2F-19C6E451AB45}" presName="parTxOnly" presStyleLbl="node1" presStyleIdx="3" presStyleCnt="5">
        <dgm:presLayoutVars>
          <dgm:bulletEnabled val="1"/>
        </dgm:presLayoutVars>
      </dgm:prSet>
      <dgm:spPr/>
      <dgm:t>
        <a:bodyPr/>
        <a:lstStyle/>
        <a:p>
          <a:endParaRPr lang="zh-TW" altLang="en-US"/>
        </a:p>
      </dgm:t>
    </dgm:pt>
    <dgm:pt modelId="{CA614A0B-50E2-488C-AEBB-556479EB37CB}" type="pres">
      <dgm:prSet presAssocID="{61E8E5D1-F6CB-4464-A541-0C49430D8669}" presName="parSpace" presStyleCnt="0"/>
      <dgm:spPr/>
    </dgm:pt>
    <dgm:pt modelId="{979146A1-C02C-40D9-95A2-26DAF7424046}" type="pres">
      <dgm:prSet presAssocID="{E3E009AA-8CA6-471F-A185-F248721481F6}" presName="parTxOnly" presStyleLbl="node1" presStyleIdx="4" presStyleCnt="5">
        <dgm:presLayoutVars>
          <dgm:bulletEnabled val="1"/>
        </dgm:presLayoutVars>
      </dgm:prSet>
      <dgm:spPr/>
      <dgm:t>
        <a:bodyPr/>
        <a:lstStyle/>
        <a:p>
          <a:endParaRPr lang="zh-TW" altLang="en-US"/>
        </a:p>
      </dgm:t>
    </dgm:pt>
  </dgm:ptLst>
  <dgm:cxnLst>
    <dgm:cxn modelId="{6F03120E-0496-447D-BC26-8D8BE32F37C1}" type="presOf" srcId="{CB03856A-CBEE-43A7-BBC3-89BE4E322D79}" destId="{F125D0E9-4B51-4DDF-9A54-AD338932DE07}" srcOrd="0" destOrd="0" presId="urn:microsoft.com/office/officeart/2005/8/layout/hChevron3"/>
    <dgm:cxn modelId="{C4871E40-F047-4F27-8E8A-E7B24CE42D4B}" srcId="{252357BE-30EA-49F7-9DBD-B5F30B4F4A9D}" destId="{CB03856A-CBEE-43A7-BBC3-89BE4E322D79}" srcOrd="1" destOrd="0" parTransId="{90A250F6-15F1-42E3-93C2-A2A8F2CA59CD}" sibTransId="{1CE43AD0-5A90-4061-BC34-C1DD053A65D5}"/>
    <dgm:cxn modelId="{CF93B370-3DF1-4A9C-93C8-4F803A863CCE}" type="presOf" srcId="{6244DEC1-C0C7-4938-AF2F-19C6E451AB45}" destId="{EB714C25-E763-42A0-ABF0-B2924336BBFE}" srcOrd="0" destOrd="0" presId="urn:microsoft.com/office/officeart/2005/8/layout/hChevron3"/>
    <dgm:cxn modelId="{E274BA10-5C9E-4914-92C1-8FEC74C75506}" type="presOf" srcId="{252357BE-30EA-49F7-9DBD-B5F30B4F4A9D}" destId="{AFF030F6-8D1D-42AA-8527-70CC9827071F}"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8474C0E7-2826-478D-B188-093BB6A85161}" type="presOf" srcId="{6B1DDD0A-F301-4AEE-8E00-AC09A139CBD0}" destId="{BB3B9077-C926-4F38-B0A0-AC067374C7F2}" srcOrd="0" destOrd="0" presId="urn:microsoft.com/office/officeart/2005/8/layout/hChevron3"/>
    <dgm:cxn modelId="{394FC709-0EC3-46D4-A196-33BFC11B322F}" type="presOf" srcId="{E3E009AA-8CA6-471F-A185-F248721481F6}" destId="{979146A1-C02C-40D9-95A2-26DAF7424046}" srcOrd="0" destOrd="0" presId="urn:microsoft.com/office/officeart/2005/8/layout/hChevron3"/>
    <dgm:cxn modelId="{F79616D1-C03A-41C9-944C-DE966F092C88}" type="presOf" srcId="{D7A4339E-EF5B-413E-988B-3846F73DFB1F}" destId="{4B2B81CD-1971-4D5F-99FF-12BC3980131B}" srcOrd="0" destOrd="0" presId="urn:microsoft.com/office/officeart/2005/8/layout/hChevron3"/>
    <dgm:cxn modelId="{FA565C46-05E6-432D-8C4D-CD1919437E48}" srcId="{252357BE-30EA-49F7-9DBD-B5F30B4F4A9D}" destId="{E3E009AA-8CA6-471F-A185-F248721481F6}" srcOrd="4" destOrd="0" parTransId="{2E3E542E-139C-43BF-8A1F-604659504837}" sibTransId="{73278854-C892-42FA-90A9-8906EFD1EFC4}"/>
    <dgm:cxn modelId="{95048717-DA3F-4DAF-907B-48B639818F0E}" srcId="{252357BE-30EA-49F7-9DBD-B5F30B4F4A9D}" destId="{6B1DDD0A-F301-4AEE-8E00-AC09A139CBD0}" srcOrd="2" destOrd="0" parTransId="{15F130D4-9543-4F86-A399-1B509C490079}" sibTransId="{68B722A7-FE2C-4E60-9F25-15E8470B175B}"/>
    <dgm:cxn modelId="{95868B47-75D1-4437-97A0-530CBC8CACDB}" srcId="{252357BE-30EA-49F7-9DBD-B5F30B4F4A9D}" destId="{6244DEC1-C0C7-4938-AF2F-19C6E451AB45}" srcOrd="3" destOrd="0" parTransId="{F74BE71D-94F5-44A9-A1F4-773D5F7A89E2}" sibTransId="{61E8E5D1-F6CB-4464-A541-0C49430D8669}"/>
    <dgm:cxn modelId="{6112C8A1-0C47-4B97-94D7-78D49E80EB38}" type="presParOf" srcId="{AFF030F6-8D1D-42AA-8527-70CC9827071F}" destId="{4B2B81CD-1971-4D5F-99FF-12BC3980131B}" srcOrd="0" destOrd="0" presId="urn:microsoft.com/office/officeart/2005/8/layout/hChevron3"/>
    <dgm:cxn modelId="{246576D2-8691-4C41-B45B-FE00A48652F0}" type="presParOf" srcId="{AFF030F6-8D1D-42AA-8527-70CC9827071F}" destId="{7F952015-70D4-4F07-AC7C-03F2F431226A}" srcOrd="1" destOrd="0" presId="urn:microsoft.com/office/officeart/2005/8/layout/hChevron3"/>
    <dgm:cxn modelId="{2A173789-F202-4007-A6D6-C327596124D5}" type="presParOf" srcId="{AFF030F6-8D1D-42AA-8527-70CC9827071F}" destId="{F125D0E9-4B51-4DDF-9A54-AD338932DE07}" srcOrd="2" destOrd="0" presId="urn:microsoft.com/office/officeart/2005/8/layout/hChevron3"/>
    <dgm:cxn modelId="{AC21B05B-D516-4F8F-82CB-863EB4255F2E}" type="presParOf" srcId="{AFF030F6-8D1D-42AA-8527-70CC9827071F}" destId="{0A3C4CFC-C517-4973-9675-A178EDF192C8}" srcOrd="3" destOrd="0" presId="urn:microsoft.com/office/officeart/2005/8/layout/hChevron3"/>
    <dgm:cxn modelId="{2F0301A6-EB71-461B-923E-07A7D3E1E9DC}" type="presParOf" srcId="{AFF030F6-8D1D-42AA-8527-70CC9827071F}" destId="{BB3B9077-C926-4F38-B0A0-AC067374C7F2}" srcOrd="4" destOrd="0" presId="urn:microsoft.com/office/officeart/2005/8/layout/hChevron3"/>
    <dgm:cxn modelId="{C0743047-8A06-4F86-87D5-CBC482501BB4}" type="presParOf" srcId="{AFF030F6-8D1D-42AA-8527-70CC9827071F}" destId="{4839622D-F6EB-43F1-9D8D-6F2D82EDD33A}" srcOrd="5" destOrd="0" presId="urn:microsoft.com/office/officeart/2005/8/layout/hChevron3"/>
    <dgm:cxn modelId="{9F66A4EE-B5B7-4B22-93EA-0F405B2C5904}" type="presParOf" srcId="{AFF030F6-8D1D-42AA-8527-70CC9827071F}" destId="{EB714C25-E763-42A0-ABF0-B2924336BBFE}" srcOrd="6" destOrd="0" presId="urn:microsoft.com/office/officeart/2005/8/layout/hChevron3"/>
    <dgm:cxn modelId="{EC0C878F-2D65-44D5-9659-86AB7ADB9D8A}" type="presParOf" srcId="{AFF030F6-8D1D-42AA-8527-70CC9827071F}" destId="{CA614A0B-50E2-488C-AEBB-556479EB37CB}" srcOrd="7" destOrd="0" presId="urn:microsoft.com/office/officeart/2005/8/layout/hChevron3"/>
    <dgm:cxn modelId="{7503AEA0-8E3F-4661-A0D0-659124BD8794}" type="presParOf" srcId="{AFF030F6-8D1D-42AA-8527-70CC9827071F}" destId="{979146A1-C02C-40D9-95A2-26DAF742404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D7A4339E-EF5B-413E-988B-3846F73DFB1F}">
      <dgm:prSet phldrT="[文字]"/>
      <dgm:spPr>
        <a:noFill/>
        <a:ln>
          <a:solidFill>
            <a:schemeClr val="tx2">
              <a:lumMod val="50000"/>
              <a:lumOff val="50000"/>
            </a:schemeClr>
          </a:solidFill>
        </a:ln>
      </dgm:spPr>
      <dgm:t>
        <a:bodyPr/>
        <a:lstStyle/>
        <a:p>
          <a:r>
            <a:rPr lang="zh-TW" altLang="en-US"/>
            <a:t>關於募資</a:t>
          </a:r>
          <a:endParaRPr lang="zh-TW" altLang="en-US" dirty="0"/>
        </a:p>
      </dgm:t>
    </dgm:pt>
    <dgm:pt modelId="{2CEEB719-CA09-47D2-B058-A25F7C49F84B}" type="parTrans" cxnId="{BB4D18B6-5C7B-4367-ADC8-3089AE918B62}">
      <dgm:prSet/>
      <dgm:spPr/>
      <dgm:t>
        <a:bodyPr/>
        <a:lstStyle/>
        <a:p>
          <a:endParaRPr lang="zh-TW" altLang="en-US"/>
        </a:p>
      </dgm:t>
    </dgm:pt>
    <dgm:pt modelId="{9BCC0E02-30B9-4B58-852F-63EB0C76509C}" type="sibTrans" cxnId="{BB4D18B6-5C7B-4367-ADC8-3089AE918B62}">
      <dgm:prSet/>
      <dgm:spPr/>
      <dgm:t>
        <a:bodyPr/>
        <a:lstStyle/>
        <a:p>
          <a:endParaRPr lang="zh-TW" altLang="en-US"/>
        </a:p>
      </dgm:t>
    </dgm:pt>
    <dgm:pt modelId="{CB03856A-CBEE-43A7-BBC3-89BE4E322D79}">
      <dgm:prSet/>
      <dgm:spPr>
        <a:ln>
          <a:solidFill>
            <a:schemeClr val="tx2">
              <a:lumMod val="25000"/>
              <a:lumOff val="75000"/>
            </a:schemeClr>
          </a:solidFill>
        </a:ln>
      </dgm:spPr>
      <dgm:t>
        <a:bodyPr/>
        <a:lstStyle/>
        <a:p>
          <a:r>
            <a:rPr lang="zh-TW" altLang="en-US" dirty="0"/>
            <a:t>群眾募資流程</a:t>
          </a:r>
        </a:p>
      </dgm:t>
    </dgm:pt>
    <dgm:pt modelId="{90A250F6-15F1-42E3-93C2-A2A8F2CA59CD}" type="parTrans" cxnId="{C4871E40-F047-4F27-8E8A-E7B24CE42D4B}">
      <dgm:prSet/>
      <dgm:spPr/>
      <dgm:t>
        <a:bodyPr/>
        <a:lstStyle/>
        <a:p>
          <a:endParaRPr lang="zh-TW" altLang="en-US"/>
        </a:p>
      </dgm:t>
    </dgm:pt>
    <dgm:pt modelId="{1CE43AD0-5A90-4061-BC34-C1DD053A65D5}" type="sibTrans" cxnId="{C4871E40-F047-4F27-8E8A-E7B24CE42D4B}">
      <dgm:prSet/>
      <dgm:spPr/>
      <dgm:t>
        <a:bodyPr/>
        <a:lstStyle/>
        <a:p>
          <a:endParaRPr lang="zh-TW" altLang="en-US"/>
        </a:p>
      </dgm:t>
    </dgm:pt>
    <dgm:pt modelId="{6B1DDD0A-F301-4AEE-8E00-AC09A139CBD0}">
      <dgm:prSet/>
      <dgm:spPr>
        <a:solidFill>
          <a:schemeClr val="bg1"/>
        </a:solidFill>
        <a:ln>
          <a:solidFill>
            <a:schemeClr val="tx2">
              <a:lumMod val="25000"/>
              <a:lumOff val="75000"/>
            </a:schemeClr>
          </a:solidFill>
        </a:ln>
      </dgm:spPr>
      <dgm:t>
        <a:bodyPr/>
        <a:lstStyle/>
        <a:p>
          <a:r>
            <a:rPr lang="zh-TW" altLang="en-US" dirty="0"/>
            <a:t>創新模式</a:t>
          </a:r>
        </a:p>
      </dgm:t>
    </dgm:pt>
    <dgm:pt modelId="{15F130D4-9543-4F86-A399-1B509C490079}" type="parTrans" cxnId="{95048717-DA3F-4DAF-907B-48B639818F0E}">
      <dgm:prSet/>
      <dgm:spPr/>
      <dgm:t>
        <a:bodyPr/>
        <a:lstStyle/>
        <a:p>
          <a:endParaRPr lang="zh-TW" altLang="en-US"/>
        </a:p>
      </dgm:t>
    </dgm:pt>
    <dgm:pt modelId="{68B722A7-FE2C-4E60-9F25-15E8470B175B}" type="sibTrans" cxnId="{95048717-DA3F-4DAF-907B-48B639818F0E}">
      <dgm:prSet/>
      <dgm:spPr/>
      <dgm:t>
        <a:bodyPr/>
        <a:lstStyle/>
        <a:p>
          <a:endParaRPr lang="zh-TW" altLang="en-US"/>
        </a:p>
      </dgm:t>
    </dgm:pt>
    <dgm:pt modelId="{6244DEC1-C0C7-4938-AF2F-19C6E451AB45}">
      <dgm:prSet/>
      <dgm:spPr>
        <a:solidFill>
          <a:schemeClr val="bg1"/>
        </a:solidFill>
        <a:ln>
          <a:solidFill>
            <a:schemeClr val="tx2">
              <a:lumMod val="25000"/>
              <a:lumOff val="75000"/>
            </a:schemeClr>
          </a:solidFill>
        </a:ln>
      </dgm:spPr>
      <dgm:t>
        <a:bodyPr/>
        <a:lstStyle/>
        <a:p>
          <a:r>
            <a:rPr lang="zh-TW" altLang="en-US" dirty="0"/>
            <a:t>市場與案例</a:t>
          </a:r>
        </a:p>
      </dgm:t>
    </dgm:pt>
    <dgm:pt modelId="{F74BE71D-94F5-44A9-A1F4-773D5F7A89E2}" type="parTrans" cxnId="{95868B47-75D1-4437-97A0-530CBC8CACDB}">
      <dgm:prSet/>
      <dgm:spPr/>
      <dgm:t>
        <a:bodyPr/>
        <a:lstStyle/>
        <a:p>
          <a:endParaRPr lang="zh-TW" altLang="en-US"/>
        </a:p>
      </dgm:t>
    </dgm:pt>
    <dgm:pt modelId="{61E8E5D1-F6CB-4464-A541-0C49430D8669}" type="sibTrans" cxnId="{95868B47-75D1-4437-97A0-530CBC8CACDB}">
      <dgm:prSet/>
      <dgm:spPr/>
      <dgm:t>
        <a:bodyPr/>
        <a:lstStyle/>
        <a:p>
          <a:endParaRPr lang="zh-TW" altLang="en-US"/>
        </a:p>
      </dgm:t>
    </dgm:pt>
    <dgm:pt modelId="{E3E009AA-8CA6-471F-A185-F248721481F6}">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2E3E542E-139C-43BF-8A1F-604659504837}" type="parTrans" cxnId="{FA565C46-05E6-432D-8C4D-CD1919437E48}">
      <dgm:prSet/>
      <dgm:spPr/>
      <dgm:t>
        <a:bodyPr/>
        <a:lstStyle/>
        <a:p>
          <a:endParaRPr lang="zh-TW" altLang="en-US"/>
        </a:p>
      </dgm:t>
    </dgm:pt>
    <dgm:pt modelId="{73278854-C892-42FA-90A9-8906EFD1EFC4}" type="sibTrans" cxnId="{FA565C46-05E6-432D-8C4D-CD1919437E48}">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4B2B81CD-1971-4D5F-99FF-12BC3980131B}" type="pres">
      <dgm:prSet presAssocID="{D7A4339E-EF5B-413E-988B-3846F73DFB1F}" presName="parTxOnly" presStyleLbl="node1" presStyleIdx="0" presStyleCnt="5">
        <dgm:presLayoutVars>
          <dgm:bulletEnabled val="1"/>
        </dgm:presLayoutVars>
      </dgm:prSet>
      <dgm:spPr/>
      <dgm:t>
        <a:bodyPr/>
        <a:lstStyle/>
        <a:p>
          <a:endParaRPr lang="zh-TW" altLang="en-US"/>
        </a:p>
      </dgm:t>
    </dgm:pt>
    <dgm:pt modelId="{7F952015-70D4-4F07-AC7C-03F2F431226A}" type="pres">
      <dgm:prSet presAssocID="{9BCC0E02-30B9-4B58-852F-63EB0C76509C}" presName="parSpace" presStyleCnt="0"/>
      <dgm:spPr/>
    </dgm:pt>
    <dgm:pt modelId="{F125D0E9-4B51-4DDF-9A54-AD338932DE07}" type="pres">
      <dgm:prSet presAssocID="{CB03856A-CBEE-43A7-BBC3-89BE4E322D79}" presName="parTxOnly" presStyleLbl="node1" presStyleIdx="1" presStyleCnt="5">
        <dgm:presLayoutVars>
          <dgm:bulletEnabled val="1"/>
        </dgm:presLayoutVars>
      </dgm:prSet>
      <dgm:spPr/>
      <dgm:t>
        <a:bodyPr/>
        <a:lstStyle/>
        <a:p>
          <a:endParaRPr lang="zh-TW" altLang="en-US"/>
        </a:p>
      </dgm:t>
    </dgm:pt>
    <dgm:pt modelId="{0A3C4CFC-C517-4973-9675-A178EDF192C8}" type="pres">
      <dgm:prSet presAssocID="{1CE43AD0-5A90-4061-BC34-C1DD053A65D5}" presName="parSpace" presStyleCnt="0"/>
      <dgm:spPr/>
    </dgm:pt>
    <dgm:pt modelId="{BB3B9077-C926-4F38-B0A0-AC067374C7F2}" type="pres">
      <dgm:prSet presAssocID="{6B1DDD0A-F301-4AEE-8E00-AC09A139CBD0}" presName="parTxOnly" presStyleLbl="node1" presStyleIdx="2" presStyleCnt="5">
        <dgm:presLayoutVars>
          <dgm:bulletEnabled val="1"/>
        </dgm:presLayoutVars>
      </dgm:prSet>
      <dgm:spPr/>
      <dgm:t>
        <a:bodyPr/>
        <a:lstStyle/>
        <a:p>
          <a:endParaRPr lang="zh-TW" altLang="en-US"/>
        </a:p>
      </dgm:t>
    </dgm:pt>
    <dgm:pt modelId="{4839622D-F6EB-43F1-9D8D-6F2D82EDD33A}" type="pres">
      <dgm:prSet presAssocID="{68B722A7-FE2C-4E60-9F25-15E8470B175B}" presName="parSpace" presStyleCnt="0"/>
      <dgm:spPr/>
    </dgm:pt>
    <dgm:pt modelId="{EB714C25-E763-42A0-ABF0-B2924336BBFE}" type="pres">
      <dgm:prSet presAssocID="{6244DEC1-C0C7-4938-AF2F-19C6E451AB45}" presName="parTxOnly" presStyleLbl="node1" presStyleIdx="3" presStyleCnt="5">
        <dgm:presLayoutVars>
          <dgm:bulletEnabled val="1"/>
        </dgm:presLayoutVars>
      </dgm:prSet>
      <dgm:spPr/>
      <dgm:t>
        <a:bodyPr/>
        <a:lstStyle/>
        <a:p>
          <a:endParaRPr lang="zh-TW" altLang="en-US"/>
        </a:p>
      </dgm:t>
    </dgm:pt>
    <dgm:pt modelId="{CA614A0B-50E2-488C-AEBB-556479EB37CB}" type="pres">
      <dgm:prSet presAssocID="{61E8E5D1-F6CB-4464-A541-0C49430D8669}" presName="parSpace" presStyleCnt="0"/>
      <dgm:spPr/>
    </dgm:pt>
    <dgm:pt modelId="{979146A1-C02C-40D9-95A2-26DAF7424046}" type="pres">
      <dgm:prSet presAssocID="{E3E009AA-8CA6-471F-A185-F248721481F6}" presName="parTxOnly" presStyleLbl="node1" presStyleIdx="4" presStyleCnt="5">
        <dgm:presLayoutVars>
          <dgm:bulletEnabled val="1"/>
        </dgm:presLayoutVars>
      </dgm:prSet>
      <dgm:spPr/>
      <dgm:t>
        <a:bodyPr/>
        <a:lstStyle/>
        <a:p>
          <a:endParaRPr lang="zh-TW" altLang="en-US"/>
        </a:p>
      </dgm:t>
    </dgm:pt>
  </dgm:ptLst>
  <dgm:cxnLst>
    <dgm:cxn modelId="{5C32D695-B824-4C6B-88AC-7861886A45D3}" type="presOf" srcId="{6B1DDD0A-F301-4AEE-8E00-AC09A139CBD0}" destId="{BB3B9077-C926-4F38-B0A0-AC067374C7F2}" srcOrd="0" destOrd="0" presId="urn:microsoft.com/office/officeart/2005/8/layout/hChevron3"/>
    <dgm:cxn modelId="{C4871E40-F047-4F27-8E8A-E7B24CE42D4B}" srcId="{252357BE-30EA-49F7-9DBD-B5F30B4F4A9D}" destId="{CB03856A-CBEE-43A7-BBC3-89BE4E322D79}" srcOrd="1" destOrd="0" parTransId="{90A250F6-15F1-42E3-93C2-A2A8F2CA59CD}" sibTransId="{1CE43AD0-5A90-4061-BC34-C1DD053A65D5}"/>
    <dgm:cxn modelId="{6220ECC0-16D2-4C91-89CD-8D1575D2CEF1}" type="presOf" srcId="{252357BE-30EA-49F7-9DBD-B5F30B4F4A9D}" destId="{AFF030F6-8D1D-42AA-8527-70CC9827071F}" srcOrd="0" destOrd="0" presId="urn:microsoft.com/office/officeart/2005/8/layout/hChevron3"/>
    <dgm:cxn modelId="{7575CAF5-BF7E-4106-9F67-33BD6DB58DE3}" type="presOf" srcId="{E3E009AA-8CA6-471F-A185-F248721481F6}" destId="{979146A1-C02C-40D9-95A2-26DAF7424046}" srcOrd="0" destOrd="0" presId="urn:microsoft.com/office/officeart/2005/8/layout/hChevron3"/>
    <dgm:cxn modelId="{BB4D18B6-5C7B-4367-ADC8-3089AE918B62}" srcId="{252357BE-30EA-49F7-9DBD-B5F30B4F4A9D}" destId="{D7A4339E-EF5B-413E-988B-3846F73DFB1F}" srcOrd="0" destOrd="0" parTransId="{2CEEB719-CA09-47D2-B058-A25F7C49F84B}" sibTransId="{9BCC0E02-30B9-4B58-852F-63EB0C76509C}"/>
    <dgm:cxn modelId="{A3EBC8EC-AB14-459C-9088-8CA87FDBC679}" type="presOf" srcId="{CB03856A-CBEE-43A7-BBC3-89BE4E322D79}" destId="{F125D0E9-4B51-4DDF-9A54-AD338932DE07}" srcOrd="0" destOrd="0" presId="urn:microsoft.com/office/officeart/2005/8/layout/hChevron3"/>
    <dgm:cxn modelId="{1DC0EF10-F050-49A7-92AB-E3AA8496176E}" type="presOf" srcId="{6244DEC1-C0C7-4938-AF2F-19C6E451AB45}" destId="{EB714C25-E763-42A0-ABF0-B2924336BBFE}" srcOrd="0" destOrd="0" presId="urn:microsoft.com/office/officeart/2005/8/layout/hChevron3"/>
    <dgm:cxn modelId="{FA565C46-05E6-432D-8C4D-CD1919437E48}" srcId="{252357BE-30EA-49F7-9DBD-B5F30B4F4A9D}" destId="{E3E009AA-8CA6-471F-A185-F248721481F6}" srcOrd="4" destOrd="0" parTransId="{2E3E542E-139C-43BF-8A1F-604659504837}" sibTransId="{73278854-C892-42FA-90A9-8906EFD1EFC4}"/>
    <dgm:cxn modelId="{95048717-DA3F-4DAF-907B-48B639818F0E}" srcId="{252357BE-30EA-49F7-9DBD-B5F30B4F4A9D}" destId="{6B1DDD0A-F301-4AEE-8E00-AC09A139CBD0}" srcOrd="2" destOrd="0" parTransId="{15F130D4-9543-4F86-A399-1B509C490079}" sibTransId="{68B722A7-FE2C-4E60-9F25-15E8470B175B}"/>
    <dgm:cxn modelId="{094EA6AE-5D3D-4FCC-B902-89EF378F99B7}" type="presOf" srcId="{D7A4339E-EF5B-413E-988B-3846F73DFB1F}" destId="{4B2B81CD-1971-4D5F-99FF-12BC3980131B}" srcOrd="0" destOrd="0" presId="urn:microsoft.com/office/officeart/2005/8/layout/hChevron3"/>
    <dgm:cxn modelId="{95868B47-75D1-4437-97A0-530CBC8CACDB}" srcId="{252357BE-30EA-49F7-9DBD-B5F30B4F4A9D}" destId="{6244DEC1-C0C7-4938-AF2F-19C6E451AB45}" srcOrd="3" destOrd="0" parTransId="{F74BE71D-94F5-44A9-A1F4-773D5F7A89E2}" sibTransId="{61E8E5D1-F6CB-4464-A541-0C49430D8669}"/>
    <dgm:cxn modelId="{1331B3FA-1D5C-4159-9BE8-776339FEBD05}" type="presParOf" srcId="{AFF030F6-8D1D-42AA-8527-70CC9827071F}" destId="{4B2B81CD-1971-4D5F-99FF-12BC3980131B}" srcOrd="0" destOrd="0" presId="urn:microsoft.com/office/officeart/2005/8/layout/hChevron3"/>
    <dgm:cxn modelId="{C1A3D8A3-C231-46AC-9091-E309CB27F6DE}" type="presParOf" srcId="{AFF030F6-8D1D-42AA-8527-70CC9827071F}" destId="{7F952015-70D4-4F07-AC7C-03F2F431226A}" srcOrd="1" destOrd="0" presId="urn:microsoft.com/office/officeart/2005/8/layout/hChevron3"/>
    <dgm:cxn modelId="{D3213421-7501-479E-8920-F9D3CFCBC487}" type="presParOf" srcId="{AFF030F6-8D1D-42AA-8527-70CC9827071F}" destId="{F125D0E9-4B51-4DDF-9A54-AD338932DE07}" srcOrd="2" destOrd="0" presId="urn:microsoft.com/office/officeart/2005/8/layout/hChevron3"/>
    <dgm:cxn modelId="{52F17249-3975-46A2-B876-B23A3BF0267C}" type="presParOf" srcId="{AFF030F6-8D1D-42AA-8527-70CC9827071F}" destId="{0A3C4CFC-C517-4973-9675-A178EDF192C8}" srcOrd="3" destOrd="0" presId="urn:microsoft.com/office/officeart/2005/8/layout/hChevron3"/>
    <dgm:cxn modelId="{590DB921-33F7-4A0B-80F9-146E6F9C1EA6}" type="presParOf" srcId="{AFF030F6-8D1D-42AA-8527-70CC9827071F}" destId="{BB3B9077-C926-4F38-B0A0-AC067374C7F2}" srcOrd="4" destOrd="0" presId="urn:microsoft.com/office/officeart/2005/8/layout/hChevron3"/>
    <dgm:cxn modelId="{B99B25CC-6E74-4C50-ABF4-4E9E3BA427F4}" type="presParOf" srcId="{AFF030F6-8D1D-42AA-8527-70CC9827071F}" destId="{4839622D-F6EB-43F1-9D8D-6F2D82EDD33A}" srcOrd="5" destOrd="0" presId="urn:microsoft.com/office/officeart/2005/8/layout/hChevron3"/>
    <dgm:cxn modelId="{18EBEEC7-46A0-4952-AC2F-552168715141}" type="presParOf" srcId="{AFF030F6-8D1D-42AA-8527-70CC9827071F}" destId="{EB714C25-E763-42A0-ABF0-B2924336BBFE}" srcOrd="6" destOrd="0" presId="urn:microsoft.com/office/officeart/2005/8/layout/hChevron3"/>
    <dgm:cxn modelId="{1BE21FE6-BD90-4EA7-8FFC-AE736F6DF45D}" type="presParOf" srcId="{AFF030F6-8D1D-42AA-8527-70CC9827071F}" destId="{CA614A0B-50E2-488C-AEBB-556479EB37CB}" srcOrd="7" destOrd="0" presId="urn:microsoft.com/office/officeart/2005/8/layout/hChevron3"/>
    <dgm:cxn modelId="{85642B9E-C30C-4ADB-9F8C-5DA2F9F39790}" type="presParOf" srcId="{AFF030F6-8D1D-42AA-8527-70CC9827071F}" destId="{979146A1-C02C-40D9-95A2-26DAF7424046}" srcOrd="8" destOrd="0" presId="urn:microsoft.com/office/officeart/2005/8/layout/hChevron3"/>
  </dgm:cxnLst>
  <dgm:bg/>
  <dgm:whole>
    <a:ln>
      <a:solidFill>
        <a:schemeClr val="tx2">
          <a:lumMod val="50000"/>
          <a:lumOff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DCB729-9004-45F3-AEE8-5967C36DBB0B}" type="doc">
      <dgm:prSet loTypeId="urn:microsoft.com/office/officeart/2005/8/layout/lProcess2" loCatId="list" qsTypeId="urn:microsoft.com/office/officeart/2005/8/quickstyle/simple2" qsCatId="simple" csTypeId="urn:microsoft.com/office/officeart/2005/8/colors/colorful5" csCatId="colorful" phldr="1"/>
      <dgm:spPr/>
      <dgm:t>
        <a:bodyPr/>
        <a:lstStyle/>
        <a:p>
          <a:endParaRPr lang="zh-TW" altLang="en-US"/>
        </a:p>
      </dgm:t>
    </dgm:pt>
    <dgm:pt modelId="{7C62EBCB-4195-4501-9D55-D93A2EE27E0C}">
      <dgm:prSet phldrT="[文字]"/>
      <dgm:spPr/>
      <dgm:t>
        <a:bodyPr/>
        <a:lstStyle/>
        <a:p>
          <a:r>
            <a:rPr lang="zh-TW" altLang="en-US" dirty="0"/>
            <a:t>籌資人動機</a:t>
          </a:r>
        </a:p>
      </dgm:t>
    </dgm:pt>
    <dgm:pt modelId="{FD506082-7817-4C04-BBB6-DE0CD70C050D}" type="parTrans" cxnId="{936EA130-8D5A-4B37-AAAF-9F4968B47B54}">
      <dgm:prSet/>
      <dgm:spPr/>
      <dgm:t>
        <a:bodyPr/>
        <a:lstStyle/>
        <a:p>
          <a:endParaRPr lang="zh-TW" altLang="en-US"/>
        </a:p>
      </dgm:t>
    </dgm:pt>
    <dgm:pt modelId="{A37B21FE-06BF-4FA8-8EE9-BD757948A66A}" type="sibTrans" cxnId="{936EA130-8D5A-4B37-AAAF-9F4968B47B54}">
      <dgm:prSet/>
      <dgm:spPr/>
      <dgm:t>
        <a:bodyPr/>
        <a:lstStyle/>
        <a:p>
          <a:endParaRPr lang="zh-TW" altLang="en-US"/>
        </a:p>
      </dgm:t>
    </dgm:pt>
    <dgm:pt modelId="{49881666-121F-436D-B679-81C784BDC265}">
      <dgm:prSet phldrT="[文字]"/>
      <dgm:spPr/>
      <dgm:t>
        <a:bodyPr/>
        <a:lstStyle/>
        <a:p>
          <a:r>
            <a:rPr lang="zh-TW" altLang="en-US" dirty="0"/>
            <a:t>籌募資金</a:t>
          </a:r>
        </a:p>
      </dgm:t>
    </dgm:pt>
    <dgm:pt modelId="{2774E21B-662B-4E66-8B0B-FE6C2D4F9EAE}" type="parTrans" cxnId="{1F3D2BFF-B947-4754-BC97-F76BE83C051C}">
      <dgm:prSet/>
      <dgm:spPr/>
      <dgm:t>
        <a:bodyPr/>
        <a:lstStyle/>
        <a:p>
          <a:endParaRPr lang="zh-TW" altLang="en-US"/>
        </a:p>
      </dgm:t>
    </dgm:pt>
    <dgm:pt modelId="{4DBA45B0-1467-46BB-8104-6B79E10EBC7A}" type="sibTrans" cxnId="{1F3D2BFF-B947-4754-BC97-F76BE83C051C}">
      <dgm:prSet/>
      <dgm:spPr/>
      <dgm:t>
        <a:bodyPr/>
        <a:lstStyle/>
        <a:p>
          <a:endParaRPr lang="zh-TW" altLang="en-US"/>
        </a:p>
      </dgm:t>
    </dgm:pt>
    <dgm:pt modelId="{C9FF05DA-6367-41A4-869E-8BDBED76ED58}">
      <dgm:prSet phldrT="[文字]"/>
      <dgm:spPr/>
      <dgm:t>
        <a:bodyPr/>
        <a:lstStyle/>
        <a:p>
          <a:r>
            <a:rPr lang="zh-TW" altLang="en-US" dirty="0"/>
            <a:t>接受投資人經營指導</a:t>
          </a:r>
        </a:p>
      </dgm:t>
    </dgm:pt>
    <dgm:pt modelId="{CED19F98-109A-4243-9892-7EF9A7A2C321}" type="parTrans" cxnId="{989E6F89-A6FD-464C-9285-E50918DE3834}">
      <dgm:prSet/>
      <dgm:spPr/>
      <dgm:t>
        <a:bodyPr/>
        <a:lstStyle/>
        <a:p>
          <a:endParaRPr lang="zh-TW" altLang="en-US"/>
        </a:p>
      </dgm:t>
    </dgm:pt>
    <dgm:pt modelId="{5157B28C-529C-4A55-82C7-772DCE501289}" type="sibTrans" cxnId="{989E6F89-A6FD-464C-9285-E50918DE3834}">
      <dgm:prSet/>
      <dgm:spPr/>
      <dgm:t>
        <a:bodyPr/>
        <a:lstStyle/>
        <a:p>
          <a:endParaRPr lang="zh-TW" altLang="en-US"/>
        </a:p>
      </dgm:t>
    </dgm:pt>
    <dgm:pt modelId="{07813C41-E9DB-4289-BA5A-1F406F80DC1F}">
      <dgm:prSet phldrT="[文字]"/>
      <dgm:spPr/>
      <dgm:t>
        <a:bodyPr/>
        <a:lstStyle/>
        <a:p>
          <a:r>
            <a:rPr lang="zh-TW" altLang="en-US" dirty="0"/>
            <a:t>投資者動機</a:t>
          </a:r>
        </a:p>
      </dgm:t>
    </dgm:pt>
    <dgm:pt modelId="{4CE727F9-61E1-487D-B4CF-69232DCB7B45}" type="parTrans" cxnId="{CE3B4133-F6D1-48C1-90D1-FE21954ACD1F}">
      <dgm:prSet/>
      <dgm:spPr/>
      <dgm:t>
        <a:bodyPr/>
        <a:lstStyle/>
        <a:p>
          <a:endParaRPr lang="zh-TW" altLang="en-US"/>
        </a:p>
      </dgm:t>
    </dgm:pt>
    <dgm:pt modelId="{DA61C6FF-A9A6-41D3-A506-1A913CE7FA73}" type="sibTrans" cxnId="{CE3B4133-F6D1-48C1-90D1-FE21954ACD1F}">
      <dgm:prSet/>
      <dgm:spPr/>
      <dgm:t>
        <a:bodyPr/>
        <a:lstStyle/>
        <a:p>
          <a:endParaRPr lang="zh-TW" altLang="en-US"/>
        </a:p>
      </dgm:t>
    </dgm:pt>
    <dgm:pt modelId="{A1EED42B-95B9-4CC6-8496-B47A9BB13F8F}">
      <dgm:prSet phldrT="[文字]"/>
      <dgm:spPr/>
      <dgm:t>
        <a:bodyPr/>
        <a:lstStyle/>
        <a:p>
          <a:r>
            <a:rPr lang="zh-TW" altLang="en-US" dirty="0"/>
            <a:t>提前獲得投資機會</a:t>
          </a:r>
        </a:p>
      </dgm:t>
    </dgm:pt>
    <dgm:pt modelId="{A887097E-1C75-426C-A007-CAB4ACB08524}" type="parTrans" cxnId="{70787560-F504-44FD-84B3-C8D9560CE572}">
      <dgm:prSet/>
      <dgm:spPr/>
      <dgm:t>
        <a:bodyPr/>
        <a:lstStyle/>
        <a:p>
          <a:endParaRPr lang="zh-TW" altLang="en-US"/>
        </a:p>
      </dgm:t>
    </dgm:pt>
    <dgm:pt modelId="{7D80F26C-7FA1-4310-967F-4A950861698B}" type="sibTrans" cxnId="{70787560-F504-44FD-84B3-C8D9560CE572}">
      <dgm:prSet/>
      <dgm:spPr/>
      <dgm:t>
        <a:bodyPr/>
        <a:lstStyle/>
        <a:p>
          <a:endParaRPr lang="zh-TW" altLang="en-US"/>
        </a:p>
      </dgm:t>
    </dgm:pt>
    <dgm:pt modelId="{B8D694BC-A3E7-4FA7-A251-A4DDE63FCC00}">
      <dgm:prSet phldrT="[文字]"/>
      <dgm:spPr/>
      <dgm:t>
        <a:bodyPr/>
        <a:lstStyle/>
        <a:p>
          <a:r>
            <a:rPr lang="zh-TW" altLang="en-US" dirty="0"/>
            <a:t>透過優先購買獲得創新產品</a:t>
          </a:r>
        </a:p>
      </dgm:t>
    </dgm:pt>
    <dgm:pt modelId="{B33A5629-EDA6-407D-B842-F502DFF0DC03}" type="parTrans" cxnId="{D6E7C934-83EB-4D86-91A0-1E16352EB62C}">
      <dgm:prSet/>
      <dgm:spPr/>
      <dgm:t>
        <a:bodyPr/>
        <a:lstStyle/>
        <a:p>
          <a:endParaRPr lang="zh-TW" altLang="en-US"/>
        </a:p>
      </dgm:t>
    </dgm:pt>
    <dgm:pt modelId="{9F13578F-CE1C-4BB9-B1AF-FECE63E7755B}" type="sibTrans" cxnId="{D6E7C934-83EB-4D86-91A0-1E16352EB62C}">
      <dgm:prSet/>
      <dgm:spPr/>
      <dgm:t>
        <a:bodyPr/>
        <a:lstStyle/>
        <a:p>
          <a:endParaRPr lang="zh-TW" altLang="en-US"/>
        </a:p>
      </dgm:t>
    </dgm:pt>
    <dgm:pt modelId="{BA4AF6D7-FF3F-41D6-BA96-CBCE4843307E}">
      <dgm:prSet phldrT="[文字]"/>
      <dgm:spPr/>
      <dgm:t>
        <a:bodyPr/>
        <a:lstStyle/>
        <a:p>
          <a:r>
            <a:rPr lang="zh-TW" altLang="en-US" dirty="0"/>
            <a:t>測試創新專案的市場</a:t>
          </a:r>
        </a:p>
      </dgm:t>
    </dgm:pt>
    <dgm:pt modelId="{8239A097-2125-4255-B09E-4094193F4DE2}" type="parTrans" cxnId="{781742EF-4DF8-4365-BFED-D63526A50B25}">
      <dgm:prSet/>
      <dgm:spPr/>
      <dgm:t>
        <a:bodyPr/>
        <a:lstStyle/>
        <a:p>
          <a:endParaRPr lang="zh-TW" altLang="en-US"/>
        </a:p>
      </dgm:t>
    </dgm:pt>
    <dgm:pt modelId="{F47F4400-4358-4BB0-9F01-21340DAA6792}" type="sibTrans" cxnId="{781742EF-4DF8-4365-BFED-D63526A50B25}">
      <dgm:prSet/>
      <dgm:spPr/>
      <dgm:t>
        <a:bodyPr/>
        <a:lstStyle/>
        <a:p>
          <a:endParaRPr lang="zh-TW" altLang="en-US"/>
        </a:p>
      </dgm:t>
    </dgm:pt>
    <dgm:pt modelId="{05F45C74-1A4F-4EE8-99C6-BD78A1018A35}">
      <dgm:prSet phldrT="[文字]"/>
      <dgm:spPr/>
      <dgm:t>
        <a:bodyPr/>
        <a:lstStyle/>
        <a:p>
          <a:r>
            <a:rPr lang="zh-TW" altLang="en-US" dirty="0"/>
            <a:t>達成行銷宣傳手法</a:t>
          </a:r>
        </a:p>
      </dgm:t>
    </dgm:pt>
    <dgm:pt modelId="{52BC600E-3B34-4C70-9C30-48F1FD3B6C76}" type="parTrans" cxnId="{B84E4796-0444-44D1-AA92-FB453730E470}">
      <dgm:prSet/>
      <dgm:spPr/>
      <dgm:t>
        <a:bodyPr/>
        <a:lstStyle/>
        <a:p>
          <a:endParaRPr lang="zh-TW" altLang="en-US"/>
        </a:p>
      </dgm:t>
    </dgm:pt>
    <dgm:pt modelId="{C7A1FBC1-98AF-4F4B-8A56-A9581FE6104D}" type="sibTrans" cxnId="{B84E4796-0444-44D1-AA92-FB453730E470}">
      <dgm:prSet/>
      <dgm:spPr/>
      <dgm:t>
        <a:bodyPr/>
        <a:lstStyle/>
        <a:p>
          <a:endParaRPr lang="zh-TW" altLang="en-US"/>
        </a:p>
      </dgm:t>
    </dgm:pt>
    <dgm:pt modelId="{990D070C-26C2-4300-99F2-D16D8934C27B}">
      <dgm:prSet phldrT="[文字]"/>
      <dgm:spPr/>
      <dgm:t>
        <a:bodyPr/>
        <a:lstStyle/>
        <a:p>
          <a:r>
            <a:rPr lang="zh-TW" altLang="en-US" dirty="0"/>
            <a:t>成為公司管理者</a:t>
          </a:r>
        </a:p>
      </dgm:t>
    </dgm:pt>
    <dgm:pt modelId="{3C38536D-E597-49D7-8DBD-537FEB64C79D}" type="parTrans" cxnId="{82B9114F-FBA4-464B-A55A-A9630297F4D6}">
      <dgm:prSet/>
      <dgm:spPr/>
      <dgm:t>
        <a:bodyPr/>
        <a:lstStyle/>
        <a:p>
          <a:endParaRPr lang="zh-TW" altLang="en-US"/>
        </a:p>
      </dgm:t>
    </dgm:pt>
    <dgm:pt modelId="{D77F5E40-40BE-4126-9277-7D6399BB3C7D}" type="sibTrans" cxnId="{82B9114F-FBA4-464B-A55A-A9630297F4D6}">
      <dgm:prSet/>
      <dgm:spPr/>
      <dgm:t>
        <a:bodyPr/>
        <a:lstStyle/>
        <a:p>
          <a:endParaRPr lang="zh-TW" altLang="en-US"/>
        </a:p>
      </dgm:t>
    </dgm:pt>
    <dgm:pt modelId="{488BBD9B-EF96-4773-914B-D5EADF1540B1}">
      <dgm:prSet phldrT="[文字]"/>
      <dgm:spPr/>
      <dgm:t>
        <a:bodyPr/>
        <a:lstStyle/>
        <a:p>
          <a:r>
            <a:rPr lang="zh-TW" altLang="en-US" dirty="0"/>
            <a:t>成為潛在新公司股東</a:t>
          </a:r>
        </a:p>
      </dgm:t>
    </dgm:pt>
    <dgm:pt modelId="{24081584-0DB5-4B92-BC52-DC7F93B0DBE6}" type="parTrans" cxnId="{74D43BF9-4115-44E7-8129-1867A459A12C}">
      <dgm:prSet/>
      <dgm:spPr/>
      <dgm:t>
        <a:bodyPr/>
        <a:lstStyle/>
        <a:p>
          <a:endParaRPr lang="zh-TW" altLang="en-US"/>
        </a:p>
      </dgm:t>
    </dgm:pt>
    <dgm:pt modelId="{15CB0351-B219-49D0-8278-05EBA0E52D66}" type="sibTrans" cxnId="{74D43BF9-4115-44E7-8129-1867A459A12C}">
      <dgm:prSet/>
      <dgm:spPr/>
      <dgm:t>
        <a:bodyPr/>
        <a:lstStyle/>
        <a:p>
          <a:endParaRPr lang="zh-TW" altLang="en-US"/>
        </a:p>
      </dgm:t>
    </dgm:pt>
    <dgm:pt modelId="{86817684-FDB9-4D58-8F96-4E89F2A988D0}" type="pres">
      <dgm:prSet presAssocID="{A5DCB729-9004-45F3-AEE8-5967C36DBB0B}" presName="theList" presStyleCnt="0">
        <dgm:presLayoutVars>
          <dgm:dir/>
          <dgm:animLvl val="lvl"/>
          <dgm:resizeHandles val="exact"/>
        </dgm:presLayoutVars>
      </dgm:prSet>
      <dgm:spPr/>
      <dgm:t>
        <a:bodyPr/>
        <a:lstStyle/>
        <a:p>
          <a:endParaRPr lang="zh-TW" altLang="en-US"/>
        </a:p>
      </dgm:t>
    </dgm:pt>
    <dgm:pt modelId="{6CB5FB66-4AF8-4591-8E53-44EB9BA13591}" type="pres">
      <dgm:prSet presAssocID="{7C62EBCB-4195-4501-9D55-D93A2EE27E0C}" presName="compNode" presStyleCnt="0"/>
      <dgm:spPr/>
    </dgm:pt>
    <dgm:pt modelId="{7809B70B-A00B-4718-A8EA-F69B68ED772A}" type="pres">
      <dgm:prSet presAssocID="{7C62EBCB-4195-4501-9D55-D93A2EE27E0C}" presName="aNode" presStyleLbl="bgShp" presStyleIdx="0" presStyleCnt="2"/>
      <dgm:spPr/>
      <dgm:t>
        <a:bodyPr/>
        <a:lstStyle/>
        <a:p>
          <a:endParaRPr lang="zh-TW" altLang="en-US"/>
        </a:p>
      </dgm:t>
    </dgm:pt>
    <dgm:pt modelId="{34965C7E-AAF6-4448-B944-C713E9A9022A}" type="pres">
      <dgm:prSet presAssocID="{7C62EBCB-4195-4501-9D55-D93A2EE27E0C}" presName="textNode" presStyleLbl="bgShp" presStyleIdx="0" presStyleCnt="2"/>
      <dgm:spPr/>
      <dgm:t>
        <a:bodyPr/>
        <a:lstStyle/>
        <a:p>
          <a:endParaRPr lang="zh-TW" altLang="en-US"/>
        </a:p>
      </dgm:t>
    </dgm:pt>
    <dgm:pt modelId="{5B675DFF-5031-403D-B3F4-BABC589D8DA6}" type="pres">
      <dgm:prSet presAssocID="{7C62EBCB-4195-4501-9D55-D93A2EE27E0C}" presName="compChildNode" presStyleCnt="0"/>
      <dgm:spPr/>
    </dgm:pt>
    <dgm:pt modelId="{189163BA-AF2D-4A8D-9EEE-851466E1B270}" type="pres">
      <dgm:prSet presAssocID="{7C62EBCB-4195-4501-9D55-D93A2EE27E0C}" presName="theInnerList" presStyleCnt="0"/>
      <dgm:spPr/>
    </dgm:pt>
    <dgm:pt modelId="{37F92E71-EB75-41C9-B07C-3750086469DF}" type="pres">
      <dgm:prSet presAssocID="{49881666-121F-436D-B679-81C784BDC265}" presName="childNode" presStyleLbl="node1" presStyleIdx="0" presStyleCnt="8">
        <dgm:presLayoutVars>
          <dgm:bulletEnabled val="1"/>
        </dgm:presLayoutVars>
      </dgm:prSet>
      <dgm:spPr/>
      <dgm:t>
        <a:bodyPr/>
        <a:lstStyle/>
        <a:p>
          <a:endParaRPr lang="zh-TW" altLang="en-US"/>
        </a:p>
      </dgm:t>
    </dgm:pt>
    <dgm:pt modelId="{386F24D9-BA14-403C-8D4B-D0688427CC11}" type="pres">
      <dgm:prSet presAssocID="{49881666-121F-436D-B679-81C784BDC265}" presName="aSpace2" presStyleCnt="0"/>
      <dgm:spPr/>
    </dgm:pt>
    <dgm:pt modelId="{F03978D5-7640-43B9-B4AD-04743B782130}" type="pres">
      <dgm:prSet presAssocID="{C9FF05DA-6367-41A4-869E-8BDBED76ED58}" presName="childNode" presStyleLbl="node1" presStyleIdx="1" presStyleCnt="8">
        <dgm:presLayoutVars>
          <dgm:bulletEnabled val="1"/>
        </dgm:presLayoutVars>
      </dgm:prSet>
      <dgm:spPr/>
      <dgm:t>
        <a:bodyPr/>
        <a:lstStyle/>
        <a:p>
          <a:endParaRPr lang="zh-TW" altLang="en-US"/>
        </a:p>
      </dgm:t>
    </dgm:pt>
    <dgm:pt modelId="{CA2815E6-F8D5-40FF-A1B1-05F488196E50}" type="pres">
      <dgm:prSet presAssocID="{C9FF05DA-6367-41A4-869E-8BDBED76ED58}" presName="aSpace2" presStyleCnt="0"/>
      <dgm:spPr/>
    </dgm:pt>
    <dgm:pt modelId="{CC630313-5286-4A7F-B3BB-121A7AE9F60E}" type="pres">
      <dgm:prSet presAssocID="{05F45C74-1A4F-4EE8-99C6-BD78A1018A35}" presName="childNode" presStyleLbl="node1" presStyleIdx="2" presStyleCnt="8">
        <dgm:presLayoutVars>
          <dgm:bulletEnabled val="1"/>
        </dgm:presLayoutVars>
      </dgm:prSet>
      <dgm:spPr/>
      <dgm:t>
        <a:bodyPr/>
        <a:lstStyle/>
        <a:p>
          <a:endParaRPr lang="zh-TW" altLang="en-US"/>
        </a:p>
      </dgm:t>
    </dgm:pt>
    <dgm:pt modelId="{7C1B4C35-45D9-44E9-AC2C-4CFC45ED3B70}" type="pres">
      <dgm:prSet presAssocID="{05F45C74-1A4F-4EE8-99C6-BD78A1018A35}" presName="aSpace2" presStyleCnt="0"/>
      <dgm:spPr/>
    </dgm:pt>
    <dgm:pt modelId="{4AAABF28-62FE-4E0D-A173-2632F60B7A42}" type="pres">
      <dgm:prSet presAssocID="{BA4AF6D7-FF3F-41D6-BA96-CBCE4843307E}" presName="childNode" presStyleLbl="node1" presStyleIdx="3" presStyleCnt="8">
        <dgm:presLayoutVars>
          <dgm:bulletEnabled val="1"/>
        </dgm:presLayoutVars>
      </dgm:prSet>
      <dgm:spPr/>
      <dgm:t>
        <a:bodyPr/>
        <a:lstStyle/>
        <a:p>
          <a:endParaRPr lang="zh-TW" altLang="en-US"/>
        </a:p>
      </dgm:t>
    </dgm:pt>
    <dgm:pt modelId="{033918FB-15D2-4BE3-9932-D4F831D8F9F0}" type="pres">
      <dgm:prSet presAssocID="{7C62EBCB-4195-4501-9D55-D93A2EE27E0C}" presName="aSpace" presStyleCnt="0"/>
      <dgm:spPr/>
    </dgm:pt>
    <dgm:pt modelId="{6E03ED73-B901-46FF-8FC2-5B098CDF289D}" type="pres">
      <dgm:prSet presAssocID="{07813C41-E9DB-4289-BA5A-1F406F80DC1F}" presName="compNode" presStyleCnt="0"/>
      <dgm:spPr/>
    </dgm:pt>
    <dgm:pt modelId="{20954731-0F6C-4435-A51E-F0493EF38410}" type="pres">
      <dgm:prSet presAssocID="{07813C41-E9DB-4289-BA5A-1F406F80DC1F}" presName="aNode" presStyleLbl="bgShp" presStyleIdx="1" presStyleCnt="2"/>
      <dgm:spPr/>
      <dgm:t>
        <a:bodyPr/>
        <a:lstStyle/>
        <a:p>
          <a:endParaRPr lang="zh-TW" altLang="en-US"/>
        </a:p>
      </dgm:t>
    </dgm:pt>
    <dgm:pt modelId="{C34E412F-8B3E-4E5D-8462-9687F6C7C804}" type="pres">
      <dgm:prSet presAssocID="{07813C41-E9DB-4289-BA5A-1F406F80DC1F}" presName="textNode" presStyleLbl="bgShp" presStyleIdx="1" presStyleCnt="2"/>
      <dgm:spPr/>
      <dgm:t>
        <a:bodyPr/>
        <a:lstStyle/>
        <a:p>
          <a:endParaRPr lang="zh-TW" altLang="en-US"/>
        </a:p>
      </dgm:t>
    </dgm:pt>
    <dgm:pt modelId="{A1A4417A-3337-4A83-A48F-E8B989CCDCD1}" type="pres">
      <dgm:prSet presAssocID="{07813C41-E9DB-4289-BA5A-1F406F80DC1F}" presName="compChildNode" presStyleCnt="0"/>
      <dgm:spPr/>
    </dgm:pt>
    <dgm:pt modelId="{878E6ACE-92C1-4E64-AF8B-EEB0E481BF5B}" type="pres">
      <dgm:prSet presAssocID="{07813C41-E9DB-4289-BA5A-1F406F80DC1F}" presName="theInnerList" presStyleCnt="0"/>
      <dgm:spPr/>
    </dgm:pt>
    <dgm:pt modelId="{67560602-22E0-4DA9-9C55-31B7CE34825A}" type="pres">
      <dgm:prSet presAssocID="{A1EED42B-95B9-4CC6-8496-B47A9BB13F8F}" presName="childNode" presStyleLbl="node1" presStyleIdx="4" presStyleCnt="8">
        <dgm:presLayoutVars>
          <dgm:bulletEnabled val="1"/>
        </dgm:presLayoutVars>
      </dgm:prSet>
      <dgm:spPr/>
      <dgm:t>
        <a:bodyPr/>
        <a:lstStyle/>
        <a:p>
          <a:endParaRPr lang="zh-TW" altLang="en-US"/>
        </a:p>
      </dgm:t>
    </dgm:pt>
    <dgm:pt modelId="{C815B6C0-7B33-452A-92A2-876120048A30}" type="pres">
      <dgm:prSet presAssocID="{A1EED42B-95B9-4CC6-8496-B47A9BB13F8F}" presName="aSpace2" presStyleCnt="0"/>
      <dgm:spPr/>
    </dgm:pt>
    <dgm:pt modelId="{4932B590-8F8F-49B3-9B91-E3EF090115F1}" type="pres">
      <dgm:prSet presAssocID="{B8D694BC-A3E7-4FA7-A251-A4DDE63FCC00}" presName="childNode" presStyleLbl="node1" presStyleIdx="5" presStyleCnt="8">
        <dgm:presLayoutVars>
          <dgm:bulletEnabled val="1"/>
        </dgm:presLayoutVars>
      </dgm:prSet>
      <dgm:spPr/>
      <dgm:t>
        <a:bodyPr/>
        <a:lstStyle/>
        <a:p>
          <a:endParaRPr lang="zh-TW" altLang="en-US"/>
        </a:p>
      </dgm:t>
    </dgm:pt>
    <dgm:pt modelId="{4393662F-6B12-4054-B326-5DB5DEAA0845}" type="pres">
      <dgm:prSet presAssocID="{B8D694BC-A3E7-4FA7-A251-A4DDE63FCC00}" presName="aSpace2" presStyleCnt="0"/>
      <dgm:spPr/>
    </dgm:pt>
    <dgm:pt modelId="{0D469519-3895-4152-9E92-A68A44A8D8B1}" type="pres">
      <dgm:prSet presAssocID="{488BBD9B-EF96-4773-914B-D5EADF1540B1}" presName="childNode" presStyleLbl="node1" presStyleIdx="6" presStyleCnt="8">
        <dgm:presLayoutVars>
          <dgm:bulletEnabled val="1"/>
        </dgm:presLayoutVars>
      </dgm:prSet>
      <dgm:spPr/>
      <dgm:t>
        <a:bodyPr/>
        <a:lstStyle/>
        <a:p>
          <a:endParaRPr lang="zh-TW" altLang="en-US"/>
        </a:p>
      </dgm:t>
    </dgm:pt>
    <dgm:pt modelId="{AF1526DF-9E13-48B5-9647-D9EA589007B0}" type="pres">
      <dgm:prSet presAssocID="{488BBD9B-EF96-4773-914B-D5EADF1540B1}" presName="aSpace2" presStyleCnt="0"/>
      <dgm:spPr/>
    </dgm:pt>
    <dgm:pt modelId="{F83042EC-9B21-4692-94C0-85E77E6002BB}" type="pres">
      <dgm:prSet presAssocID="{990D070C-26C2-4300-99F2-D16D8934C27B}" presName="childNode" presStyleLbl="node1" presStyleIdx="7" presStyleCnt="8">
        <dgm:presLayoutVars>
          <dgm:bulletEnabled val="1"/>
        </dgm:presLayoutVars>
      </dgm:prSet>
      <dgm:spPr/>
      <dgm:t>
        <a:bodyPr/>
        <a:lstStyle/>
        <a:p>
          <a:endParaRPr lang="zh-TW" altLang="en-US"/>
        </a:p>
      </dgm:t>
    </dgm:pt>
  </dgm:ptLst>
  <dgm:cxnLst>
    <dgm:cxn modelId="{989E6F89-A6FD-464C-9285-E50918DE3834}" srcId="{7C62EBCB-4195-4501-9D55-D93A2EE27E0C}" destId="{C9FF05DA-6367-41A4-869E-8BDBED76ED58}" srcOrd="1" destOrd="0" parTransId="{CED19F98-109A-4243-9892-7EF9A7A2C321}" sibTransId="{5157B28C-529C-4A55-82C7-772DCE501289}"/>
    <dgm:cxn modelId="{D6E7C934-83EB-4D86-91A0-1E16352EB62C}" srcId="{07813C41-E9DB-4289-BA5A-1F406F80DC1F}" destId="{B8D694BC-A3E7-4FA7-A251-A4DDE63FCC00}" srcOrd="1" destOrd="0" parTransId="{B33A5629-EDA6-407D-B842-F502DFF0DC03}" sibTransId="{9F13578F-CE1C-4BB9-B1AF-FECE63E7755B}"/>
    <dgm:cxn modelId="{806370B0-1AAA-43BD-ADE4-CCB06D2DCD3D}" type="presOf" srcId="{7C62EBCB-4195-4501-9D55-D93A2EE27E0C}" destId="{34965C7E-AAF6-4448-B944-C713E9A9022A}" srcOrd="1" destOrd="0" presId="urn:microsoft.com/office/officeart/2005/8/layout/lProcess2"/>
    <dgm:cxn modelId="{FD99754D-0E31-4568-A6F5-F2602B53D61F}" type="presOf" srcId="{990D070C-26C2-4300-99F2-D16D8934C27B}" destId="{F83042EC-9B21-4692-94C0-85E77E6002BB}" srcOrd="0" destOrd="0" presId="urn:microsoft.com/office/officeart/2005/8/layout/lProcess2"/>
    <dgm:cxn modelId="{D7177880-F182-47D2-A3B0-AE4879C7CE98}" type="presOf" srcId="{07813C41-E9DB-4289-BA5A-1F406F80DC1F}" destId="{20954731-0F6C-4435-A51E-F0493EF38410}" srcOrd="0" destOrd="0" presId="urn:microsoft.com/office/officeart/2005/8/layout/lProcess2"/>
    <dgm:cxn modelId="{496536B9-C2FB-4845-9896-F98E0D1CF6F2}" type="presOf" srcId="{49881666-121F-436D-B679-81C784BDC265}" destId="{37F92E71-EB75-41C9-B07C-3750086469DF}" srcOrd="0" destOrd="0" presId="urn:microsoft.com/office/officeart/2005/8/layout/lProcess2"/>
    <dgm:cxn modelId="{256678DD-6E5B-4C11-A806-F3F049EC12C8}" type="presOf" srcId="{BA4AF6D7-FF3F-41D6-BA96-CBCE4843307E}" destId="{4AAABF28-62FE-4E0D-A173-2632F60B7A42}" srcOrd="0" destOrd="0" presId="urn:microsoft.com/office/officeart/2005/8/layout/lProcess2"/>
    <dgm:cxn modelId="{781742EF-4DF8-4365-BFED-D63526A50B25}" srcId="{7C62EBCB-4195-4501-9D55-D93A2EE27E0C}" destId="{BA4AF6D7-FF3F-41D6-BA96-CBCE4843307E}" srcOrd="3" destOrd="0" parTransId="{8239A097-2125-4255-B09E-4094193F4DE2}" sibTransId="{F47F4400-4358-4BB0-9F01-21340DAA6792}"/>
    <dgm:cxn modelId="{82B9114F-FBA4-464B-A55A-A9630297F4D6}" srcId="{07813C41-E9DB-4289-BA5A-1F406F80DC1F}" destId="{990D070C-26C2-4300-99F2-D16D8934C27B}" srcOrd="3" destOrd="0" parTransId="{3C38536D-E597-49D7-8DBD-537FEB64C79D}" sibTransId="{D77F5E40-40BE-4126-9277-7D6399BB3C7D}"/>
    <dgm:cxn modelId="{EE16D815-52A4-4794-B350-2C6B32AB80E9}" type="presOf" srcId="{A5DCB729-9004-45F3-AEE8-5967C36DBB0B}" destId="{86817684-FDB9-4D58-8F96-4E89F2A988D0}" srcOrd="0" destOrd="0" presId="urn:microsoft.com/office/officeart/2005/8/layout/lProcess2"/>
    <dgm:cxn modelId="{1F3D2BFF-B947-4754-BC97-F76BE83C051C}" srcId="{7C62EBCB-4195-4501-9D55-D93A2EE27E0C}" destId="{49881666-121F-436D-B679-81C784BDC265}" srcOrd="0" destOrd="0" parTransId="{2774E21B-662B-4E66-8B0B-FE6C2D4F9EAE}" sibTransId="{4DBA45B0-1467-46BB-8104-6B79E10EBC7A}"/>
    <dgm:cxn modelId="{E6F75E5B-EE62-4DA9-B1F1-ACAC4344DA5B}" type="presOf" srcId="{7C62EBCB-4195-4501-9D55-D93A2EE27E0C}" destId="{7809B70B-A00B-4718-A8EA-F69B68ED772A}" srcOrd="0" destOrd="0" presId="urn:microsoft.com/office/officeart/2005/8/layout/lProcess2"/>
    <dgm:cxn modelId="{212EF1C2-9601-4529-B890-EAF60D46E0EA}" type="presOf" srcId="{05F45C74-1A4F-4EE8-99C6-BD78A1018A35}" destId="{CC630313-5286-4A7F-B3BB-121A7AE9F60E}" srcOrd="0" destOrd="0" presId="urn:microsoft.com/office/officeart/2005/8/layout/lProcess2"/>
    <dgm:cxn modelId="{5337DFB2-BF0A-4F8E-AE16-85CD2A2F3EB0}" type="presOf" srcId="{A1EED42B-95B9-4CC6-8496-B47A9BB13F8F}" destId="{67560602-22E0-4DA9-9C55-31B7CE34825A}" srcOrd="0" destOrd="0" presId="urn:microsoft.com/office/officeart/2005/8/layout/lProcess2"/>
    <dgm:cxn modelId="{4A14D6C6-1D1A-4A65-8349-2A268262DB4A}" type="presOf" srcId="{488BBD9B-EF96-4773-914B-D5EADF1540B1}" destId="{0D469519-3895-4152-9E92-A68A44A8D8B1}" srcOrd="0" destOrd="0" presId="urn:microsoft.com/office/officeart/2005/8/layout/lProcess2"/>
    <dgm:cxn modelId="{B84E4796-0444-44D1-AA92-FB453730E470}" srcId="{7C62EBCB-4195-4501-9D55-D93A2EE27E0C}" destId="{05F45C74-1A4F-4EE8-99C6-BD78A1018A35}" srcOrd="2" destOrd="0" parTransId="{52BC600E-3B34-4C70-9C30-48F1FD3B6C76}" sibTransId="{C7A1FBC1-98AF-4F4B-8A56-A9581FE6104D}"/>
    <dgm:cxn modelId="{E3964F09-422C-4DC2-9027-9EFD6B4C7DC8}" type="presOf" srcId="{07813C41-E9DB-4289-BA5A-1F406F80DC1F}" destId="{C34E412F-8B3E-4E5D-8462-9687F6C7C804}" srcOrd="1" destOrd="0" presId="urn:microsoft.com/office/officeart/2005/8/layout/lProcess2"/>
    <dgm:cxn modelId="{70787560-F504-44FD-84B3-C8D9560CE572}" srcId="{07813C41-E9DB-4289-BA5A-1F406F80DC1F}" destId="{A1EED42B-95B9-4CC6-8496-B47A9BB13F8F}" srcOrd="0" destOrd="0" parTransId="{A887097E-1C75-426C-A007-CAB4ACB08524}" sibTransId="{7D80F26C-7FA1-4310-967F-4A950861698B}"/>
    <dgm:cxn modelId="{96D1B1E9-9D25-40BA-8F52-8023C1724F7E}" type="presOf" srcId="{C9FF05DA-6367-41A4-869E-8BDBED76ED58}" destId="{F03978D5-7640-43B9-B4AD-04743B782130}" srcOrd="0" destOrd="0" presId="urn:microsoft.com/office/officeart/2005/8/layout/lProcess2"/>
    <dgm:cxn modelId="{CE3B4133-F6D1-48C1-90D1-FE21954ACD1F}" srcId="{A5DCB729-9004-45F3-AEE8-5967C36DBB0B}" destId="{07813C41-E9DB-4289-BA5A-1F406F80DC1F}" srcOrd="1" destOrd="0" parTransId="{4CE727F9-61E1-487D-B4CF-69232DCB7B45}" sibTransId="{DA61C6FF-A9A6-41D3-A506-1A913CE7FA73}"/>
    <dgm:cxn modelId="{936EA130-8D5A-4B37-AAAF-9F4968B47B54}" srcId="{A5DCB729-9004-45F3-AEE8-5967C36DBB0B}" destId="{7C62EBCB-4195-4501-9D55-D93A2EE27E0C}" srcOrd="0" destOrd="0" parTransId="{FD506082-7817-4C04-BBB6-DE0CD70C050D}" sibTransId="{A37B21FE-06BF-4FA8-8EE9-BD757948A66A}"/>
    <dgm:cxn modelId="{74D43BF9-4115-44E7-8129-1867A459A12C}" srcId="{07813C41-E9DB-4289-BA5A-1F406F80DC1F}" destId="{488BBD9B-EF96-4773-914B-D5EADF1540B1}" srcOrd="2" destOrd="0" parTransId="{24081584-0DB5-4B92-BC52-DC7F93B0DBE6}" sibTransId="{15CB0351-B219-49D0-8278-05EBA0E52D66}"/>
    <dgm:cxn modelId="{353FC4EA-734A-4941-862C-DD4A102D05B4}" type="presOf" srcId="{B8D694BC-A3E7-4FA7-A251-A4DDE63FCC00}" destId="{4932B590-8F8F-49B3-9B91-E3EF090115F1}" srcOrd="0" destOrd="0" presId="urn:microsoft.com/office/officeart/2005/8/layout/lProcess2"/>
    <dgm:cxn modelId="{98612D87-289E-472C-A4B5-6FEF0EF721C5}" type="presParOf" srcId="{86817684-FDB9-4D58-8F96-4E89F2A988D0}" destId="{6CB5FB66-4AF8-4591-8E53-44EB9BA13591}" srcOrd="0" destOrd="0" presId="urn:microsoft.com/office/officeart/2005/8/layout/lProcess2"/>
    <dgm:cxn modelId="{B886F828-AFAC-4172-830E-6E4AAF59247F}" type="presParOf" srcId="{6CB5FB66-4AF8-4591-8E53-44EB9BA13591}" destId="{7809B70B-A00B-4718-A8EA-F69B68ED772A}" srcOrd="0" destOrd="0" presId="urn:microsoft.com/office/officeart/2005/8/layout/lProcess2"/>
    <dgm:cxn modelId="{DB5C72F9-7C5B-41DF-B3FC-457E84261CDC}" type="presParOf" srcId="{6CB5FB66-4AF8-4591-8E53-44EB9BA13591}" destId="{34965C7E-AAF6-4448-B944-C713E9A9022A}" srcOrd="1" destOrd="0" presId="urn:microsoft.com/office/officeart/2005/8/layout/lProcess2"/>
    <dgm:cxn modelId="{B666AC6F-5EDA-4028-9572-B50A938322E4}" type="presParOf" srcId="{6CB5FB66-4AF8-4591-8E53-44EB9BA13591}" destId="{5B675DFF-5031-403D-B3F4-BABC589D8DA6}" srcOrd="2" destOrd="0" presId="urn:microsoft.com/office/officeart/2005/8/layout/lProcess2"/>
    <dgm:cxn modelId="{65880E57-58A1-46F5-B1CF-650B247ED59C}" type="presParOf" srcId="{5B675DFF-5031-403D-B3F4-BABC589D8DA6}" destId="{189163BA-AF2D-4A8D-9EEE-851466E1B270}" srcOrd="0" destOrd="0" presId="urn:microsoft.com/office/officeart/2005/8/layout/lProcess2"/>
    <dgm:cxn modelId="{A184B565-A561-4E56-B991-0FA9073BE175}" type="presParOf" srcId="{189163BA-AF2D-4A8D-9EEE-851466E1B270}" destId="{37F92E71-EB75-41C9-B07C-3750086469DF}" srcOrd="0" destOrd="0" presId="urn:microsoft.com/office/officeart/2005/8/layout/lProcess2"/>
    <dgm:cxn modelId="{793E2170-03F2-4AA6-92B7-290CF9439B93}" type="presParOf" srcId="{189163BA-AF2D-4A8D-9EEE-851466E1B270}" destId="{386F24D9-BA14-403C-8D4B-D0688427CC11}" srcOrd="1" destOrd="0" presId="urn:microsoft.com/office/officeart/2005/8/layout/lProcess2"/>
    <dgm:cxn modelId="{BF5D444C-B193-4D1C-A1D7-88B48D1F924E}" type="presParOf" srcId="{189163BA-AF2D-4A8D-9EEE-851466E1B270}" destId="{F03978D5-7640-43B9-B4AD-04743B782130}" srcOrd="2" destOrd="0" presId="urn:microsoft.com/office/officeart/2005/8/layout/lProcess2"/>
    <dgm:cxn modelId="{B43533D9-9644-476F-A212-D64767A8675B}" type="presParOf" srcId="{189163BA-AF2D-4A8D-9EEE-851466E1B270}" destId="{CA2815E6-F8D5-40FF-A1B1-05F488196E50}" srcOrd="3" destOrd="0" presId="urn:microsoft.com/office/officeart/2005/8/layout/lProcess2"/>
    <dgm:cxn modelId="{537BE4FF-F0B4-40A7-BC75-430C045C996E}" type="presParOf" srcId="{189163BA-AF2D-4A8D-9EEE-851466E1B270}" destId="{CC630313-5286-4A7F-B3BB-121A7AE9F60E}" srcOrd="4" destOrd="0" presId="urn:microsoft.com/office/officeart/2005/8/layout/lProcess2"/>
    <dgm:cxn modelId="{5A0CBE49-4FB9-4997-8715-81C225C44E50}" type="presParOf" srcId="{189163BA-AF2D-4A8D-9EEE-851466E1B270}" destId="{7C1B4C35-45D9-44E9-AC2C-4CFC45ED3B70}" srcOrd="5" destOrd="0" presId="urn:microsoft.com/office/officeart/2005/8/layout/lProcess2"/>
    <dgm:cxn modelId="{18D3F1CA-0165-44C1-8C9C-A0A24E9052F4}" type="presParOf" srcId="{189163BA-AF2D-4A8D-9EEE-851466E1B270}" destId="{4AAABF28-62FE-4E0D-A173-2632F60B7A42}" srcOrd="6" destOrd="0" presId="urn:microsoft.com/office/officeart/2005/8/layout/lProcess2"/>
    <dgm:cxn modelId="{50F7AC69-C421-422C-A067-340C5C1EF944}" type="presParOf" srcId="{86817684-FDB9-4D58-8F96-4E89F2A988D0}" destId="{033918FB-15D2-4BE3-9932-D4F831D8F9F0}" srcOrd="1" destOrd="0" presId="urn:microsoft.com/office/officeart/2005/8/layout/lProcess2"/>
    <dgm:cxn modelId="{0074658C-4705-4690-8AFB-C91B7855C64F}" type="presParOf" srcId="{86817684-FDB9-4D58-8F96-4E89F2A988D0}" destId="{6E03ED73-B901-46FF-8FC2-5B098CDF289D}" srcOrd="2" destOrd="0" presId="urn:microsoft.com/office/officeart/2005/8/layout/lProcess2"/>
    <dgm:cxn modelId="{353364F0-37FF-4E5F-BD3F-53C86DDD5073}" type="presParOf" srcId="{6E03ED73-B901-46FF-8FC2-5B098CDF289D}" destId="{20954731-0F6C-4435-A51E-F0493EF38410}" srcOrd="0" destOrd="0" presId="urn:microsoft.com/office/officeart/2005/8/layout/lProcess2"/>
    <dgm:cxn modelId="{DA380FB1-1F0A-402D-99A2-CDD69A60AA74}" type="presParOf" srcId="{6E03ED73-B901-46FF-8FC2-5B098CDF289D}" destId="{C34E412F-8B3E-4E5D-8462-9687F6C7C804}" srcOrd="1" destOrd="0" presId="urn:microsoft.com/office/officeart/2005/8/layout/lProcess2"/>
    <dgm:cxn modelId="{69BB3A68-B2DB-4C10-A63E-B9349EA5D2F4}" type="presParOf" srcId="{6E03ED73-B901-46FF-8FC2-5B098CDF289D}" destId="{A1A4417A-3337-4A83-A48F-E8B989CCDCD1}" srcOrd="2" destOrd="0" presId="urn:microsoft.com/office/officeart/2005/8/layout/lProcess2"/>
    <dgm:cxn modelId="{9AC6D8EF-9972-4FF5-BA4F-03AA72ED991F}" type="presParOf" srcId="{A1A4417A-3337-4A83-A48F-E8B989CCDCD1}" destId="{878E6ACE-92C1-4E64-AF8B-EEB0E481BF5B}" srcOrd="0" destOrd="0" presId="urn:microsoft.com/office/officeart/2005/8/layout/lProcess2"/>
    <dgm:cxn modelId="{E28FA2BD-BC37-4529-9770-2AC9FC39F07F}" type="presParOf" srcId="{878E6ACE-92C1-4E64-AF8B-EEB0E481BF5B}" destId="{67560602-22E0-4DA9-9C55-31B7CE34825A}" srcOrd="0" destOrd="0" presId="urn:microsoft.com/office/officeart/2005/8/layout/lProcess2"/>
    <dgm:cxn modelId="{E63182F8-3E8E-43B7-A4B3-DDCB0FCC5604}" type="presParOf" srcId="{878E6ACE-92C1-4E64-AF8B-EEB0E481BF5B}" destId="{C815B6C0-7B33-452A-92A2-876120048A30}" srcOrd="1" destOrd="0" presId="urn:microsoft.com/office/officeart/2005/8/layout/lProcess2"/>
    <dgm:cxn modelId="{FD0D4103-4F89-45FA-9FC8-5EEAACBADA28}" type="presParOf" srcId="{878E6ACE-92C1-4E64-AF8B-EEB0E481BF5B}" destId="{4932B590-8F8F-49B3-9B91-E3EF090115F1}" srcOrd="2" destOrd="0" presId="urn:microsoft.com/office/officeart/2005/8/layout/lProcess2"/>
    <dgm:cxn modelId="{F9A42BBE-37D3-4F69-94C3-2473C877B083}" type="presParOf" srcId="{878E6ACE-92C1-4E64-AF8B-EEB0E481BF5B}" destId="{4393662F-6B12-4054-B326-5DB5DEAA0845}" srcOrd="3" destOrd="0" presId="urn:microsoft.com/office/officeart/2005/8/layout/lProcess2"/>
    <dgm:cxn modelId="{82EB719F-AAD1-4AB0-9F92-EDADC4A2CBE7}" type="presParOf" srcId="{878E6ACE-92C1-4E64-AF8B-EEB0E481BF5B}" destId="{0D469519-3895-4152-9E92-A68A44A8D8B1}" srcOrd="4" destOrd="0" presId="urn:microsoft.com/office/officeart/2005/8/layout/lProcess2"/>
    <dgm:cxn modelId="{60C4F4A9-9FA1-4BBE-BE8E-9C261100AB69}" type="presParOf" srcId="{878E6ACE-92C1-4E64-AF8B-EEB0E481BF5B}" destId="{AF1526DF-9E13-48B5-9647-D9EA589007B0}" srcOrd="5" destOrd="0" presId="urn:microsoft.com/office/officeart/2005/8/layout/lProcess2"/>
    <dgm:cxn modelId="{563244C0-58B7-466F-859A-9796E6C452E3}" type="presParOf" srcId="{878E6ACE-92C1-4E64-AF8B-EEB0E481BF5B}" destId="{F83042EC-9B21-4692-94C0-85E77E6002BB}" srcOrd="6"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C7B4AF99-F215-4F77-A54A-CF6E6E7B4926}" type="presOf" srcId="{2F43C12E-20B1-4A9D-A945-4BD12BF3784E}" destId="{A1C5EE5B-A092-47BC-8B3C-A66EEBAD41B7}" srcOrd="0" destOrd="0" presId="urn:microsoft.com/office/officeart/2005/8/layout/hChevron3"/>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59D03147-FF18-465A-8EA3-EA2BB2A0C12D}" type="presParOf" srcId="{AFF030F6-8D1D-42AA-8527-70CC9827071F}" destId="{A1C5EE5B-A092-47BC-8B3C-A66EEBAD41B7}" srcOrd="2" destOrd="0" presId="urn:microsoft.com/office/officeart/2005/8/layout/hChevron3"/>
    <dgm:cxn modelId="{BBB68D6E-A179-4A15-ABCA-557AAEAFDA04}" type="presParOf" srcId="{AFF030F6-8D1D-42AA-8527-70CC9827071F}" destId="{222C88D1-D8BD-41E4-8825-9D9E8DF3F670}"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5C09956-6BBC-4081-B169-9692FCA7B4ED}"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D78AC8FF-6747-4CC2-883F-772AE9FF7C6B}" srcId="{252357BE-30EA-49F7-9DBD-B5F30B4F4A9D}" destId="{2F43C12E-20B1-4A9D-A945-4BD12BF3784E}" srcOrd="1" destOrd="0" parTransId="{2F233F91-A24F-44FC-A2CA-68DED7716CE0}" sibTransId="{2308C086-AF68-4070-815C-EA44776C1509}"/>
    <dgm:cxn modelId="{F4CC6A7B-C432-482B-9AD0-3BDDFA0C8484}"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FD5DBC1-A0D4-4B47-9CF8-5A3B32FF96F0}"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2DA021A2-F76D-4312-982F-27F8F67169EA}" type="presOf" srcId="{252357BE-30EA-49F7-9DBD-B5F30B4F4A9D}" destId="{AFF030F6-8D1D-42AA-8527-70CC9827071F}" srcOrd="0" destOrd="0" presId="urn:microsoft.com/office/officeart/2005/8/layout/hChevron3"/>
    <dgm:cxn modelId="{EE6F34DE-809E-4CF1-B8EE-CC5A12EE1F89}" type="presOf" srcId="{78C93022-0465-4021-8276-F5832288DE5D}" destId="{C36245D8-3606-4BBC-B44C-508E01E5A8A2}" srcOrd="0" destOrd="0" presId="urn:microsoft.com/office/officeart/2005/8/layout/hChevron3"/>
    <dgm:cxn modelId="{7E153042-49CB-4036-AA7F-521A184B6EAA}" type="presOf" srcId="{2F43C12E-20B1-4A9D-A945-4BD12BF3784E}" destId="{A1C5EE5B-A092-47BC-8B3C-A66EEBAD41B7}" srcOrd="0" destOrd="0" presId="urn:microsoft.com/office/officeart/2005/8/layout/hChevron3"/>
    <dgm:cxn modelId="{AEB38CAE-A06C-4D06-8B8B-A0913EA81F05}" type="presParOf" srcId="{AFF030F6-8D1D-42AA-8527-70CC9827071F}" destId="{371DF444-DDBC-427E-9FEE-DFE4E6239109}" srcOrd="0" destOrd="0" presId="urn:microsoft.com/office/officeart/2005/8/layout/hChevron3"/>
    <dgm:cxn modelId="{8F8D9BB8-4719-4F88-A212-5541E6AB79F0}" type="presParOf" srcId="{AFF030F6-8D1D-42AA-8527-70CC9827071F}" destId="{ADC953D7-9E50-47BF-933D-60204B80E8FB}" srcOrd="1" destOrd="0" presId="urn:microsoft.com/office/officeart/2005/8/layout/hChevron3"/>
    <dgm:cxn modelId="{1AF4F7E8-9CE4-445A-BDA0-8191C4FFF59B}" type="presParOf" srcId="{AFF030F6-8D1D-42AA-8527-70CC9827071F}" destId="{A1C5EE5B-A092-47BC-8B3C-A66EEBAD41B7}" srcOrd="2" destOrd="0" presId="urn:microsoft.com/office/officeart/2005/8/layout/hChevron3"/>
    <dgm:cxn modelId="{A6778C8A-876B-4BDD-8D3F-EE6EBB172A80}" type="presParOf" srcId="{AFF030F6-8D1D-42AA-8527-70CC9827071F}" destId="{222C88D1-D8BD-41E4-8825-9D9E8DF3F670}" srcOrd="3" destOrd="0" presId="urn:microsoft.com/office/officeart/2005/8/layout/hChevron3"/>
    <dgm:cxn modelId="{ABD6F1C0-37EE-45C4-A089-2F37ED8E4B4A}" type="presParOf" srcId="{AFF030F6-8D1D-42AA-8527-70CC9827071F}" destId="{565F66ED-5189-46DB-A579-BEA28FE6D986}" srcOrd="4" destOrd="0" presId="urn:microsoft.com/office/officeart/2005/8/layout/hChevron3"/>
    <dgm:cxn modelId="{12FE0E74-F0C2-4546-9933-947AAE3B2D5C}" type="presParOf" srcId="{AFF030F6-8D1D-42AA-8527-70CC9827071F}" destId="{44DDB77A-C1AA-4E0B-AEB0-28CE33DC3A72}" srcOrd="5" destOrd="0" presId="urn:microsoft.com/office/officeart/2005/8/layout/hChevron3"/>
    <dgm:cxn modelId="{0564BF25-7EA2-4592-9B9B-EBD7C3FDA0BC}" type="presParOf" srcId="{AFF030F6-8D1D-42AA-8527-70CC9827071F}" destId="{064BFF56-AC47-42BD-B34D-5B486805362B}" srcOrd="6" destOrd="0" presId="urn:microsoft.com/office/officeart/2005/8/layout/hChevron3"/>
    <dgm:cxn modelId="{592986DA-0DAB-49C6-AE9C-9329DDE5F0B3}" type="presParOf" srcId="{AFF030F6-8D1D-42AA-8527-70CC9827071F}" destId="{8DF100ED-F598-4A70-9976-F40741CCFAC7}" srcOrd="7" destOrd="0" presId="urn:microsoft.com/office/officeart/2005/8/layout/hChevron3"/>
    <dgm:cxn modelId="{066E71C5-9A81-420E-B6E0-91689676156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關於募資</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2F43C12E-20B1-4A9D-A945-4BD12BF3784E}">
      <dgm:prSet/>
      <dgm:spPr>
        <a:ln>
          <a:solidFill>
            <a:schemeClr val="tx2">
              <a:lumMod val="25000"/>
              <a:lumOff val="75000"/>
            </a:schemeClr>
          </a:solidFill>
        </a:ln>
      </dgm:spPr>
      <dgm:t>
        <a:bodyPr/>
        <a:lstStyle/>
        <a:p>
          <a:r>
            <a:rPr lang="zh-TW" altLang="en-US" dirty="0"/>
            <a:t>群眾募資流程</a:t>
          </a:r>
        </a:p>
      </dgm:t>
    </dgm:pt>
    <dgm:pt modelId="{2F233F91-A24F-44FC-A2CA-68DED7716CE0}" type="parTrans" cxnId="{D78AC8FF-6747-4CC2-883F-772AE9FF7C6B}">
      <dgm:prSet/>
      <dgm:spPr/>
      <dgm:t>
        <a:bodyPr/>
        <a:lstStyle/>
        <a:p>
          <a:endParaRPr lang="zh-TW" altLang="en-US"/>
        </a:p>
      </dgm:t>
    </dgm:pt>
    <dgm:pt modelId="{2308C086-AF68-4070-815C-EA44776C1509}" type="sibTrans" cxnId="{D78AC8FF-6747-4CC2-883F-772AE9FF7C6B}">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A1C5EE5B-A092-47BC-8B3C-A66EEBAD41B7}" type="pres">
      <dgm:prSet presAssocID="{2F43C12E-20B1-4A9D-A945-4BD12BF3784E}" presName="parTxOnly" presStyleLbl="node1" presStyleIdx="1" presStyleCnt="5">
        <dgm:presLayoutVars>
          <dgm:bulletEnabled val="1"/>
        </dgm:presLayoutVars>
      </dgm:prSet>
      <dgm:spPr/>
      <dgm:t>
        <a:bodyPr/>
        <a:lstStyle/>
        <a:p>
          <a:endParaRPr lang="zh-TW" altLang="en-US"/>
        </a:p>
      </dgm:t>
    </dgm:pt>
    <dgm:pt modelId="{222C88D1-D8BD-41E4-8825-9D9E8DF3F670}" type="pres">
      <dgm:prSet presAssocID="{2308C086-AF68-4070-815C-EA44776C1509}"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776D2C39-5B21-47FB-8346-936D9311C33C}" srcId="{252357BE-30EA-49F7-9DBD-B5F30B4F4A9D}" destId="{E5406759-0E0F-406F-9A84-B3B904C7ED8A}" srcOrd="3" destOrd="0" parTransId="{F82DCB37-9090-4F37-8BD2-00F05D1F4A3E}" sibTransId="{F230A5CA-8EC0-4B0F-A6B8-5FBE9C832B5A}"/>
    <dgm:cxn modelId="{2D63D2BA-3033-4203-A654-D047FF964C73}" type="presOf" srcId="{78C93022-0465-4021-8276-F5832288DE5D}" destId="{C36245D8-3606-4BBC-B44C-508E01E5A8A2}" srcOrd="0" destOrd="0" presId="urn:microsoft.com/office/officeart/2005/8/layout/hChevron3"/>
    <dgm:cxn modelId="{D78AC8FF-6747-4CC2-883F-772AE9FF7C6B}" srcId="{252357BE-30EA-49F7-9DBD-B5F30B4F4A9D}" destId="{2F43C12E-20B1-4A9D-A945-4BD12BF3784E}" srcOrd="1" destOrd="0" parTransId="{2F233F91-A24F-44FC-A2CA-68DED7716CE0}" sibTransId="{2308C086-AF68-4070-815C-EA44776C1509}"/>
    <dgm:cxn modelId="{75A986A3-5E5E-4F9F-91D7-87E48CBE52DD}" srcId="{252357BE-30EA-49F7-9DBD-B5F30B4F4A9D}" destId="{5FF2D4FE-A551-4F3F-AAC9-90D5FFA8619A}" srcOrd="2" destOrd="0" parTransId="{B1F63BA7-7FD5-4D4D-8317-105D6095C5E6}" sibTransId="{63DC6D5B-DE3D-4B3A-83C1-ED29E1464B8B}"/>
    <dgm:cxn modelId="{5FC34CC7-F5B1-4B0F-81D0-7FC06B3B5C99}" type="presOf" srcId="{53D53256-A754-4BBD-AA8A-3E51EF6B7332}" destId="{371DF444-DDBC-427E-9FEE-DFE4E6239109}" srcOrd="0" destOrd="0" presId="urn:microsoft.com/office/officeart/2005/8/layout/hChevron3"/>
    <dgm:cxn modelId="{D3F728A0-D96D-4A9B-B05D-4AD89E0BEA0A}"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12E225C-B965-432E-990B-74BB70FF4DEE}" type="presOf" srcId="{2F43C12E-20B1-4A9D-A945-4BD12BF3784E}" destId="{A1C5EE5B-A092-47BC-8B3C-A66EEBAD41B7}" srcOrd="0" destOrd="0" presId="urn:microsoft.com/office/officeart/2005/8/layout/hChevron3"/>
    <dgm:cxn modelId="{4F23A1FB-4D74-41F5-82DD-6AE521F27CD7}" type="presOf" srcId="{E5406759-0E0F-406F-9A84-B3B904C7ED8A}" destId="{064BFF56-AC47-42BD-B34D-5B486805362B}" srcOrd="0" destOrd="0" presId="urn:microsoft.com/office/officeart/2005/8/layout/hChevron3"/>
    <dgm:cxn modelId="{F2FB8A59-38F7-40DF-9263-B8B86511FBCB}" type="presOf" srcId="{5FF2D4FE-A551-4F3F-AAC9-90D5FFA8619A}" destId="{565F66ED-5189-46DB-A579-BEA28FE6D986}" srcOrd="0" destOrd="0" presId="urn:microsoft.com/office/officeart/2005/8/layout/hChevron3"/>
    <dgm:cxn modelId="{A00CFA55-1EEA-478D-A9D8-0A530C3B019B}" type="presParOf" srcId="{AFF030F6-8D1D-42AA-8527-70CC9827071F}" destId="{371DF444-DDBC-427E-9FEE-DFE4E6239109}" srcOrd="0" destOrd="0" presId="urn:microsoft.com/office/officeart/2005/8/layout/hChevron3"/>
    <dgm:cxn modelId="{32DD4097-DE3E-4584-A484-A827076DC8A7}" type="presParOf" srcId="{AFF030F6-8D1D-42AA-8527-70CC9827071F}" destId="{ADC953D7-9E50-47BF-933D-60204B80E8FB}" srcOrd="1" destOrd="0" presId="urn:microsoft.com/office/officeart/2005/8/layout/hChevron3"/>
    <dgm:cxn modelId="{CA271764-B4D1-4961-9539-C1533EB5AE38}" type="presParOf" srcId="{AFF030F6-8D1D-42AA-8527-70CC9827071F}" destId="{A1C5EE5B-A092-47BC-8B3C-A66EEBAD41B7}" srcOrd="2" destOrd="0" presId="urn:microsoft.com/office/officeart/2005/8/layout/hChevron3"/>
    <dgm:cxn modelId="{004A0593-6C93-4D66-A0FF-5AC3A610D63B}" type="presParOf" srcId="{AFF030F6-8D1D-42AA-8527-70CC9827071F}" destId="{222C88D1-D8BD-41E4-8825-9D9E8DF3F670}" srcOrd="3" destOrd="0" presId="urn:microsoft.com/office/officeart/2005/8/layout/hChevron3"/>
    <dgm:cxn modelId="{9FBA1476-B017-4C5D-8094-3B703E49673A}" type="presParOf" srcId="{AFF030F6-8D1D-42AA-8527-70CC9827071F}" destId="{565F66ED-5189-46DB-A579-BEA28FE6D986}" srcOrd="4" destOrd="0" presId="urn:microsoft.com/office/officeart/2005/8/layout/hChevron3"/>
    <dgm:cxn modelId="{1AD8CFE7-6F07-4851-947E-59F0A087D72F}" type="presParOf" srcId="{AFF030F6-8D1D-42AA-8527-70CC9827071F}" destId="{44DDB77A-C1AA-4E0B-AEB0-28CE33DC3A72}" srcOrd="5" destOrd="0" presId="urn:microsoft.com/office/officeart/2005/8/layout/hChevron3"/>
    <dgm:cxn modelId="{14F1F321-50AA-43AB-820E-F1C4C15ED29A}" type="presParOf" srcId="{AFF030F6-8D1D-42AA-8527-70CC9827071F}" destId="{064BFF56-AC47-42BD-B34D-5B486805362B}" srcOrd="6" destOrd="0" presId="urn:microsoft.com/office/officeart/2005/8/layout/hChevron3"/>
    <dgm:cxn modelId="{1D1027F1-ECE5-470F-953C-7EC37131BD10}" type="presParOf" srcId="{AFF030F6-8D1D-42AA-8527-70CC9827071F}" destId="{8DF100ED-F598-4A70-9976-F40741CCFAC7}" srcOrd="7" destOrd="0" presId="urn:microsoft.com/office/officeart/2005/8/layout/hChevron3"/>
    <dgm:cxn modelId="{3223832E-66BB-40BF-8A63-D9B56BDCAE9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9851"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8644"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9B70B-A00B-4718-A8EA-F69B68ED772A}">
      <dsp:nvSpPr>
        <dsp:cNvPr id="0" name=""/>
        <dsp:cNvSpPr/>
      </dsp:nvSpPr>
      <dsp:spPr>
        <a:xfrm>
          <a:off x="4720" y="0"/>
          <a:ext cx="4540881" cy="376627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zh-TW" altLang="en-US" sz="4000" kern="1200" dirty="0"/>
            <a:t>籌資人動機</a:t>
          </a:r>
        </a:p>
      </dsp:txBody>
      <dsp:txXfrm>
        <a:off x="4720" y="0"/>
        <a:ext cx="4540881" cy="1129881"/>
      </dsp:txXfrm>
    </dsp:sp>
    <dsp:sp modelId="{37F92E71-EB75-41C9-B07C-3750086469DF}">
      <dsp:nvSpPr>
        <dsp:cNvPr id="0" name=""/>
        <dsp:cNvSpPr/>
      </dsp:nvSpPr>
      <dsp:spPr>
        <a:xfrm>
          <a:off x="458808" y="1129973"/>
          <a:ext cx="3632705" cy="54866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籌募資金</a:t>
          </a:r>
        </a:p>
      </dsp:txBody>
      <dsp:txXfrm>
        <a:off x="474878" y="1146043"/>
        <a:ext cx="3600565" cy="516525"/>
      </dsp:txXfrm>
    </dsp:sp>
    <dsp:sp modelId="{F03978D5-7640-43B9-B4AD-04743B782130}">
      <dsp:nvSpPr>
        <dsp:cNvPr id="0" name=""/>
        <dsp:cNvSpPr/>
      </dsp:nvSpPr>
      <dsp:spPr>
        <a:xfrm>
          <a:off x="458808" y="1763049"/>
          <a:ext cx="3632705" cy="548665"/>
        </a:xfrm>
        <a:prstGeom prst="roundRect">
          <a:avLst>
            <a:gd name="adj" fmla="val 10000"/>
          </a:avLst>
        </a:prstGeom>
        <a:solidFill>
          <a:schemeClr val="accent5">
            <a:hueOff val="-2002757"/>
            <a:satOff val="2945"/>
            <a:lumOff val="252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接受投資人經營指導</a:t>
          </a:r>
        </a:p>
      </dsp:txBody>
      <dsp:txXfrm>
        <a:off x="474878" y="1779119"/>
        <a:ext cx="3600565" cy="516525"/>
      </dsp:txXfrm>
    </dsp:sp>
    <dsp:sp modelId="{CC630313-5286-4A7F-B3BB-121A7AE9F60E}">
      <dsp:nvSpPr>
        <dsp:cNvPr id="0" name=""/>
        <dsp:cNvSpPr/>
      </dsp:nvSpPr>
      <dsp:spPr>
        <a:xfrm>
          <a:off x="458808" y="2396125"/>
          <a:ext cx="3632705" cy="548665"/>
        </a:xfrm>
        <a:prstGeom prst="roundRect">
          <a:avLst>
            <a:gd name="adj" fmla="val 10000"/>
          </a:avLst>
        </a:prstGeom>
        <a:solidFill>
          <a:schemeClr val="accent5">
            <a:hueOff val="-4005514"/>
            <a:satOff val="5889"/>
            <a:lumOff val="504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達成行銷宣傳手法</a:t>
          </a:r>
        </a:p>
      </dsp:txBody>
      <dsp:txXfrm>
        <a:off x="474878" y="2412195"/>
        <a:ext cx="3600565" cy="516525"/>
      </dsp:txXfrm>
    </dsp:sp>
    <dsp:sp modelId="{4AAABF28-62FE-4E0D-A173-2632F60B7A42}">
      <dsp:nvSpPr>
        <dsp:cNvPr id="0" name=""/>
        <dsp:cNvSpPr/>
      </dsp:nvSpPr>
      <dsp:spPr>
        <a:xfrm>
          <a:off x="458808" y="3029200"/>
          <a:ext cx="3632705" cy="548665"/>
        </a:xfrm>
        <a:prstGeom prst="roundRect">
          <a:avLst>
            <a:gd name="adj" fmla="val 10000"/>
          </a:avLst>
        </a:prstGeom>
        <a:solidFill>
          <a:schemeClr val="accent5">
            <a:hueOff val="-6008270"/>
            <a:satOff val="8834"/>
            <a:lumOff val="756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測試創新專案的市場</a:t>
          </a:r>
        </a:p>
      </dsp:txBody>
      <dsp:txXfrm>
        <a:off x="474878" y="3045270"/>
        <a:ext cx="3600565" cy="516525"/>
      </dsp:txXfrm>
    </dsp:sp>
    <dsp:sp modelId="{20954731-0F6C-4435-A51E-F0493EF38410}">
      <dsp:nvSpPr>
        <dsp:cNvPr id="0" name=""/>
        <dsp:cNvSpPr/>
      </dsp:nvSpPr>
      <dsp:spPr>
        <a:xfrm>
          <a:off x="4886168" y="0"/>
          <a:ext cx="4540881" cy="376627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zh-TW" altLang="en-US" sz="4000" kern="1200" dirty="0"/>
            <a:t>投資者動機</a:t>
          </a:r>
        </a:p>
      </dsp:txBody>
      <dsp:txXfrm>
        <a:off x="4886168" y="0"/>
        <a:ext cx="4540881" cy="1129881"/>
      </dsp:txXfrm>
    </dsp:sp>
    <dsp:sp modelId="{67560602-22E0-4DA9-9C55-31B7CE34825A}">
      <dsp:nvSpPr>
        <dsp:cNvPr id="0" name=""/>
        <dsp:cNvSpPr/>
      </dsp:nvSpPr>
      <dsp:spPr>
        <a:xfrm>
          <a:off x="5340256" y="1129973"/>
          <a:ext cx="3632705" cy="548665"/>
        </a:xfrm>
        <a:prstGeom prst="roundRect">
          <a:avLst>
            <a:gd name="adj" fmla="val 10000"/>
          </a:avLst>
        </a:prstGeom>
        <a:solidFill>
          <a:schemeClr val="accent5">
            <a:hueOff val="-8011027"/>
            <a:satOff val="11779"/>
            <a:lumOff val="1008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提前獲得投資機會</a:t>
          </a:r>
        </a:p>
      </dsp:txBody>
      <dsp:txXfrm>
        <a:off x="5356326" y="1146043"/>
        <a:ext cx="3600565" cy="516525"/>
      </dsp:txXfrm>
    </dsp:sp>
    <dsp:sp modelId="{4932B590-8F8F-49B3-9B91-E3EF090115F1}">
      <dsp:nvSpPr>
        <dsp:cNvPr id="0" name=""/>
        <dsp:cNvSpPr/>
      </dsp:nvSpPr>
      <dsp:spPr>
        <a:xfrm>
          <a:off x="5340256" y="1763049"/>
          <a:ext cx="3632705" cy="548665"/>
        </a:xfrm>
        <a:prstGeom prst="roundRect">
          <a:avLst>
            <a:gd name="adj" fmla="val 10000"/>
          </a:avLst>
        </a:prstGeom>
        <a:solidFill>
          <a:schemeClr val="accent5">
            <a:hueOff val="-10013784"/>
            <a:satOff val="14724"/>
            <a:lumOff val="1260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透過優先購買獲得創新產品</a:t>
          </a:r>
        </a:p>
      </dsp:txBody>
      <dsp:txXfrm>
        <a:off x="5356326" y="1779119"/>
        <a:ext cx="3600565" cy="516525"/>
      </dsp:txXfrm>
    </dsp:sp>
    <dsp:sp modelId="{0D469519-3895-4152-9E92-A68A44A8D8B1}">
      <dsp:nvSpPr>
        <dsp:cNvPr id="0" name=""/>
        <dsp:cNvSpPr/>
      </dsp:nvSpPr>
      <dsp:spPr>
        <a:xfrm>
          <a:off x="5340256" y="2396125"/>
          <a:ext cx="3632705" cy="548665"/>
        </a:xfrm>
        <a:prstGeom prst="roundRect">
          <a:avLst>
            <a:gd name="adj" fmla="val 10000"/>
          </a:avLst>
        </a:prstGeom>
        <a:solidFill>
          <a:schemeClr val="accent5">
            <a:hueOff val="-12016540"/>
            <a:satOff val="17668"/>
            <a:lumOff val="1512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成為潛在新公司股東</a:t>
          </a:r>
        </a:p>
      </dsp:txBody>
      <dsp:txXfrm>
        <a:off x="5356326" y="2412195"/>
        <a:ext cx="3600565" cy="516525"/>
      </dsp:txXfrm>
    </dsp:sp>
    <dsp:sp modelId="{F83042EC-9B21-4692-94C0-85E77E6002BB}">
      <dsp:nvSpPr>
        <dsp:cNvPr id="0" name=""/>
        <dsp:cNvSpPr/>
      </dsp:nvSpPr>
      <dsp:spPr>
        <a:xfrm>
          <a:off x="5340256" y="3029200"/>
          <a:ext cx="3632705" cy="548665"/>
        </a:xfrm>
        <a:prstGeom prst="roundRect">
          <a:avLst>
            <a:gd name="adj" fmla="val 10000"/>
          </a:avLst>
        </a:prstGeom>
        <a:solidFill>
          <a:schemeClr val="accent5">
            <a:hueOff val="-14019296"/>
            <a:satOff val="20613"/>
            <a:lumOff val="1764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zh-TW" altLang="en-US" sz="2100" kern="1200" dirty="0"/>
            <a:t>成為公司管理者</a:t>
          </a:r>
        </a:p>
      </dsp:txBody>
      <dsp:txXfrm>
        <a:off x="5356326" y="3045270"/>
        <a:ext cx="3600565" cy="5165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關於募資</a:t>
          </a:r>
        </a:p>
      </dsp:txBody>
      <dsp:txXfrm>
        <a:off x="1488" y="0"/>
        <a:ext cx="2807752" cy="377586"/>
      </dsp:txXfrm>
    </dsp:sp>
    <dsp:sp modelId="{A1C5EE5B-A092-47BC-8B3C-A66EEBAD41B7}">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群眾募資流程</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2016/11/7</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2016/11/7</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3545758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11</a:t>
            </a:fld>
            <a:endParaRPr kumimoji="1" lang="zh-TW" altLang="en-US"/>
          </a:p>
        </p:txBody>
      </p:sp>
    </p:spTree>
    <p:extLst>
      <p:ext uri="{BB962C8B-B14F-4D97-AF65-F5344CB8AC3E}">
        <p14:creationId xmlns:p14="http://schemas.microsoft.com/office/powerpoint/2010/main" val="899418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12</a:t>
            </a:fld>
            <a:endParaRPr kumimoji="1" lang="zh-TW" altLang="en-US"/>
          </a:p>
        </p:txBody>
      </p:sp>
    </p:spTree>
    <p:extLst>
      <p:ext uri="{BB962C8B-B14F-4D97-AF65-F5344CB8AC3E}">
        <p14:creationId xmlns:p14="http://schemas.microsoft.com/office/powerpoint/2010/main" val="1112055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13</a:t>
            </a:fld>
            <a:endParaRPr kumimoji="1" lang="zh-TW" altLang="en-US"/>
          </a:p>
        </p:txBody>
      </p:sp>
    </p:spTree>
    <p:extLst>
      <p:ext uri="{BB962C8B-B14F-4D97-AF65-F5344CB8AC3E}">
        <p14:creationId xmlns:p14="http://schemas.microsoft.com/office/powerpoint/2010/main" val="2403262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14</a:t>
            </a:fld>
            <a:endParaRPr kumimoji="1" lang="zh-TW" altLang="en-US"/>
          </a:p>
        </p:txBody>
      </p:sp>
    </p:spTree>
    <p:extLst>
      <p:ext uri="{BB962C8B-B14F-4D97-AF65-F5344CB8AC3E}">
        <p14:creationId xmlns:p14="http://schemas.microsoft.com/office/powerpoint/2010/main" val="2578762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15</a:t>
            </a:fld>
            <a:endParaRPr kumimoji="1" lang="zh-TW" altLang="en-US"/>
          </a:p>
        </p:txBody>
      </p:sp>
    </p:spTree>
    <p:extLst>
      <p:ext uri="{BB962C8B-B14F-4D97-AF65-F5344CB8AC3E}">
        <p14:creationId xmlns:p14="http://schemas.microsoft.com/office/powerpoint/2010/main" val="3907891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16</a:t>
            </a:fld>
            <a:endParaRPr kumimoji="1" lang="zh-TW" altLang="en-US"/>
          </a:p>
        </p:txBody>
      </p:sp>
    </p:spTree>
    <p:extLst>
      <p:ext uri="{BB962C8B-B14F-4D97-AF65-F5344CB8AC3E}">
        <p14:creationId xmlns:p14="http://schemas.microsoft.com/office/powerpoint/2010/main" val="3329432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17</a:t>
            </a:fld>
            <a:endParaRPr kumimoji="1" lang="zh-TW" altLang="en-US"/>
          </a:p>
        </p:txBody>
      </p:sp>
    </p:spTree>
    <p:extLst>
      <p:ext uri="{BB962C8B-B14F-4D97-AF65-F5344CB8AC3E}">
        <p14:creationId xmlns:p14="http://schemas.microsoft.com/office/powerpoint/2010/main" val="4011119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3280022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19</a:t>
            </a:fld>
            <a:endParaRPr kumimoji="1" lang="zh-TW" altLang="en-US"/>
          </a:p>
        </p:txBody>
      </p:sp>
    </p:spTree>
    <p:extLst>
      <p:ext uri="{BB962C8B-B14F-4D97-AF65-F5344CB8AC3E}">
        <p14:creationId xmlns:p14="http://schemas.microsoft.com/office/powerpoint/2010/main" val="1277521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20</a:t>
            </a:fld>
            <a:endParaRPr kumimoji="1" lang="zh-TW" altLang="en-US"/>
          </a:p>
        </p:txBody>
      </p:sp>
    </p:spTree>
    <p:extLst>
      <p:ext uri="{BB962C8B-B14F-4D97-AF65-F5344CB8AC3E}">
        <p14:creationId xmlns:p14="http://schemas.microsoft.com/office/powerpoint/2010/main" val="4208831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a:t>
            </a:fld>
            <a:endParaRPr kumimoji="1" lang="zh-TW" altLang="en-US"/>
          </a:p>
        </p:txBody>
      </p:sp>
    </p:spTree>
    <p:extLst>
      <p:ext uri="{BB962C8B-B14F-4D97-AF65-F5344CB8AC3E}">
        <p14:creationId xmlns:p14="http://schemas.microsoft.com/office/powerpoint/2010/main" val="2445262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21</a:t>
            </a:fld>
            <a:endParaRPr kumimoji="1" lang="zh-TW" altLang="en-US"/>
          </a:p>
        </p:txBody>
      </p:sp>
    </p:spTree>
    <p:extLst>
      <p:ext uri="{BB962C8B-B14F-4D97-AF65-F5344CB8AC3E}">
        <p14:creationId xmlns:p14="http://schemas.microsoft.com/office/powerpoint/2010/main" val="36451049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22</a:t>
            </a:fld>
            <a:endParaRPr kumimoji="1" lang="zh-TW" altLang="en-US"/>
          </a:p>
        </p:txBody>
      </p:sp>
    </p:spTree>
    <p:extLst>
      <p:ext uri="{BB962C8B-B14F-4D97-AF65-F5344CB8AC3E}">
        <p14:creationId xmlns:p14="http://schemas.microsoft.com/office/powerpoint/2010/main" val="2948690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23</a:t>
            </a:fld>
            <a:endParaRPr kumimoji="1" lang="zh-TW" altLang="en-US"/>
          </a:p>
        </p:txBody>
      </p:sp>
    </p:spTree>
    <p:extLst>
      <p:ext uri="{BB962C8B-B14F-4D97-AF65-F5344CB8AC3E}">
        <p14:creationId xmlns:p14="http://schemas.microsoft.com/office/powerpoint/2010/main" val="1759315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24</a:t>
            </a:fld>
            <a:endParaRPr kumimoji="1" lang="zh-TW" altLang="en-US"/>
          </a:p>
        </p:txBody>
      </p:sp>
    </p:spTree>
    <p:extLst>
      <p:ext uri="{BB962C8B-B14F-4D97-AF65-F5344CB8AC3E}">
        <p14:creationId xmlns:p14="http://schemas.microsoft.com/office/powerpoint/2010/main" val="659274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25</a:t>
            </a:fld>
            <a:endParaRPr kumimoji="1" lang="zh-TW" altLang="en-US"/>
          </a:p>
        </p:txBody>
      </p:sp>
    </p:spTree>
    <p:extLst>
      <p:ext uri="{BB962C8B-B14F-4D97-AF65-F5344CB8AC3E}">
        <p14:creationId xmlns:p14="http://schemas.microsoft.com/office/powerpoint/2010/main" val="2428969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26</a:t>
            </a:fld>
            <a:endParaRPr kumimoji="1" lang="zh-TW" altLang="en-US"/>
          </a:p>
        </p:txBody>
      </p:sp>
    </p:spTree>
    <p:extLst>
      <p:ext uri="{BB962C8B-B14F-4D97-AF65-F5344CB8AC3E}">
        <p14:creationId xmlns:p14="http://schemas.microsoft.com/office/powerpoint/2010/main" val="2328730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27</a:t>
            </a:fld>
            <a:endParaRPr kumimoji="1" lang="zh-TW" altLang="en-US"/>
          </a:p>
        </p:txBody>
      </p:sp>
    </p:spTree>
    <p:extLst>
      <p:ext uri="{BB962C8B-B14F-4D97-AF65-F5344CB8AC3E}">
        <p14:creationId xmlns:p14="http://schemas.microsoft.com/office/powerpoint/2010/main" val="25354302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28</a:t>
            </a:fld>
            <a:endParaRPr kumimoji="1" lang="zh-TW" altLang="en-US"/>
          </a:p>
        </p:txBody>
      </p:sp>
    </p:spTree>
    <p:extLst>
      <p:ext uri="{BB962C8B-B14F-4D97-AF65-F5344CB8AC3E}">
        <p14:creationId xmlns:p14="http://schemas.microsoft.com/office/powerpoint/2010/main" val="24733796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29</a:t>
            </a:fld>
            <a:endParaRPr kumimoji="1" lang="zh-TW" altLang="en-US"/>
          </a:p>
        </p:txBody>
      </p:sp>
    </p:spTree>
    <p:extLst>
      <p:ext uri="{BB962C8B-B14F-4D97-AF65-F5344CB8AC3E}">
        <p14:creationId xmlns:p14="http://schemas.microsoft.com/office/powerpoint/2010/main" val="3335827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30</a:t>
            </a:fld>
            <a:endParaRPr kumimoji="1" lang="zh-TW" altLang="en-US"/>
          </a:p>
        </p:txBody>
      </p:sp>
    </p:spTree>
    <p:extLst>
      <p:ext uri="{BB962C8B-B14F-4D97-AF65-F5344CB8AC3E}">
        <p14:creationId xmlns:p14="http://schemas.microsoft.com/office/powerpoint/2010/main" val="2432451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a:t>
            </a:fld>
            <a:endParaRPr kumimoji="1" lang="zh-TW" altLang="en-US"/>
          </a:p>
        </p:txBody>
      </p:sp>
    </p:spTree>
    <p:extLst>
      <p:ext uri="{BB962C8B-B14F-4D97-AF65-F5344CB8AC3E}">
        <p14:creationId xmlns:p14="http://schemas.microsoft.com/office/powerpoint/2010/main" val="3349094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31</a:t>
            </a:fld>
            <a:endParaRPr kumimoji="1" lang="zh-TW" altLang="en-US"/>
          </a:p>
        </p:txBody>
      </p:sp>
    </p:spTree>
    <p:extLst>
      <p:ext uri="{BB962C8B-B14F-4D97-AF65-F5344CB8AC3E}">
        <p14:creationId xmlns:p14="http://schemas.microsoft.com/office/powerpoint/2010/main" val="4246797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32</a:t>
            </a:fld>
            <a:endParaRPr kumimoji="1" lang="zh-TW" altLang="en-US"/>
          </a:p>
        </p:txBody>
      </p:sp>
    </p:spTree>
    <p:extLst>
      <p:ext uri="{BB962C8B-B14F-4D97-AF65-F5344CB8AC3E}">
        <p14:creationId xmlns:p14="http://schemas.microsoft.com/office/powerpoint/2010/main" val="130917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33</a:t>
            </a:fld>
            <a:endParaRPr kumimoji="1" lang="zh-TW" altLang="en-US"/>
          </a:p>
        </p:txBody>
      </p:sp>
    </p:spTree>
    <p:extLst>
      <p:ext uri="{BB962C8B-B14F-4D97-AF65-F5344CB8AC3E}">
        <p14:creationId xmlns:p14="http://schemas.microsoft.com/office/powerpoint/2010/main" val="2896467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34</a:t>
            </a:fld>
            <a:endParaRPr kumimoji="1" lang="zh-TW" altLang="en-US"/>
          </a:p>
        </p:txBody>
      </p:sp>
    </p:spTree>
    <p:extLst>
      <p:ext uri="{BB962C8B-B14F-4D97-AF65-F5344CB8AC3E}">
        <p14:creationId xmlns:p14="http://schemas.microsoft.com/office/powerpoint/2010/main" val="1191866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35</a:t>
            </a:fld>
            <a:endParaRPr kumimoji="1" lang="zh-TW" altLang="en-US"/>
          </a:p>
        </p:txBody>
      </p:sp>
    </p:spTree>
    <p:extLst>
      <p:ext uri="{BB962C8B-B14F-4D97-AF65-F5344CB8AC3E}">
        <p14:creationId xmlns:p14="http://schemas.microsoft.com/office/powerpoint/2010/main" val="119186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a:t>
            </a:fld>
            <a:endParaRPr kumimoji="1" lang="zh-TW" altLang="en-US"/>
          </a:p>
        </p:txBody>
      </p:sp>
    </p:spTree>
    <p:extLst>
      <p:ext uri="{BB962C8B-B14F-4D97-AF65-F5344CB8AC3E}">
        <p14:creationId xmlns:p14="http://schemas.microsoft.com/office/powerpoint/2010/main" val="2162043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傳統募資應以募資管道不同來分</a:t>
            </a:r>
            <a:r>
              <a:rPr kumimoji="1" lang="en-US" altLang="zh-TW" dirty="0"/>
              <a:t>, </a:t>
            </a:r>
            <a:r>
              <a:rPr kumimoji="1" lang="zh-TW" altLang="en-US" dirty="0"/>
              <a:t>譬如在還沒有群眾募資錢只能跟銀行借</a:t>
            </a:r>
            <a:r>
              <a:rPr kumimoji="1" lang="en-US" altLang="zh-TW" dirty="0"/>
              <a:t>,</a:t>
            </a:r>
            <a:r>
              <a:rPr kumimoji="1" lang="zh-TW" altLang="en-US" dirty="0"/>
              <a:t> 或是天使投資人</a:t>
            </a:r>
            <a:r>
              <a:rPr kumimoji="1" lang="en-US" altLang="zh-TW" dirty="0"/>
              <a:t>(</a:t>
            </a:r>
            <a:r>
              <a:rPr kumimoji="1" lang="zh-TW" altLang="en-US" dirty="0"/>
              <a:t>他們知道是為了創業而借錢</a:t>
            </a:r>
            <a:r>
              <a:rPr kumimoji="1" lang="en-US" altLang="zh-TW" dirty="0"/>
              <a:t>,</a:t>
            </a:r>
            <a:r>
              <a:rPr kumimoji="1" lang="zh-TW" altLang="en-US" dirty="0"/>
              <a:t> 可能也需要寫創業計劃</a:t>
            </a:r>
            <a:r>
              <a:rPr kumimoji="1" lang="en-US" altLang="zh-TW" dirty="0"/>
              <a:t>, </a:t>
            </a:r>
            <a:r>
              <a:rPr kumimoji="1" lang="zh-TW" altLang="en-US" dirty="0"/>
              <a:t>但標會並沒有這樣的概念</a:t>
            </a:r>
            <a:r>
              <a:rPr kumimoji="1" lang="en-US" altLang="zh-TW" dirty="0"/>
              <a:t>,</a:t>
            </a:r>
            <a:r>
              <a:rPr kumimoji="1" lang="zh-TW" altLang="en-US" dirty="0"/>
              <a:t> 單純是看利率之類的</a:t>
            </a:r>
            <a:r>
              <a:rPr kumimoji="1" lang="en-US" altLang="zh-TW" dirty="0"/>
              <a:t>, </a:t>
            </a:r>
            <a:r>
              <a:rPr kumimoji="1" lang="zh-TW" altLang="en-US" dirty="0"/>
              <a:t>以錢為主</a:t>
            </a:r>
            <a:r>
              <a:rPr kumimoji="1" lang="en-US" altLang="zh-TW" dirty="0"/>
              <a:t>), </a:t>
            </a:r>
            <a:r>
              <a:rPr kumimoji="1" lang="zh-TW" altLang="en-US" dirty="0"/>
              <a:t>所以標會只是一小</a:t>
            </a:r>
            <a:r>
              <a:rPr kumimoji="1" lang="zh-TW" altLang="en-US" dirty="0" smtClean="0"/>
              <a:t>部分</a:t>
            </a:r>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a:t>
            </a:fld>
            <a:endParaRPr kumimoji="1" lang="zh-TW" altLang="en-US"/>
          </a:p>
        </p:txBody>
      </p:sp>
    </p:spTree>
    <p:extLst>
      <p:ext uri="{BB962C8B-B14F-4D97-AF65-F5344CB8AC3E}">
        <p14:creationId xmlns:p14="http://schemas.microsoft.com/office/powerpoint/2010/main" val="1112055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7</a:t>
            </a:fld>
            <a:endParaRPr kumimoji="1" lang="zh-TW" altLang="en-US"/>
          </a:p>
        </p:txBody>
      </p:sp>
    </p:spTree>
    <p:extLst>
      <p:ext uri="{BB962C8B-B14F-4D97-AF65-F5344CB8AC3E}">
        <p14:creationId xmlns:p14="http://schemas.microsoft.com/office/powerpoint/2010/main" val="2984117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8</a:t>
            </a:fld>
            <a:endParaRPr kumimoji="1" lang="zh-TW" altLang="en-US"/>
          </a:p>
        </p:txBody>
      </p:sp>
    </p:spTree>
    <p:extLst>
      <p:ext uri="{BB962C8B-B14F-4D97-AF65-F5344CB8AC3E}">
        <p14:creationId xmlns:p14="http://schemas.microsoft.com/office/powerpoint/2010/main" val="1659692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3318685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10</a:t>
            </a:fld>
            <a:endParaRPr kumimoji="1" lang="zh-TW" altLang="en-US"/>
          </a:p>
        </p:txBody>
      </p:sp>
    </p:spTree>
    <p:extLst>
      <p:ext uri="{BB962C8B-B14F-4D97-AF65-F5344CB8AC3E}">
        <p14:creationId xmlns:p14="http://schemas.microsoft.com/office/powerpoint/2010/main" val="1112055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38182" cy="365125"/>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6.png"/><Relationship Id="rId7" Type="http://schemas.openxmlformats.org/officeDocument/2006/relationships/diagramColors" Target="../diagrams/colors1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8.png"/><Relationship Id="rId7" Type="http://schemas.openxmlformats.org/officeDocument/2006/relationships/diagramColors" Target="../diagrams/colors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diagramQuickStyle" Target="../diagrams/quickStyle18.xml"/><Relationship Id="rId3" Type="http://schemas.openxmlformats.org/officeDocument/2006/relationships/diagramData" Target="../diagrams/data17.xml"/><Relationship Id="rId7" Type="http://schemas.microsoft.com/office/2007/relationships/diagramDrawing" Target="../diagrams/drawing17.xml"/><Relationship Id="rId12" Type="http://schemas.openxmlformats.org/officeDocument/2006/relationships/diagramLayout" Target="../diagrams/layout1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diagramData" Target="../diagrams/data18.xml"/><Relationship Id="rId5" Type="http://schemas.openxmlformats.org/officeDocument/2006/relationships/diagramQuickStyle" Target="../diagrams/quickStyle17.xml"/><Relationship Id="rId15" Type="http://schemas.microsoft.com/office/2007/relationships/diagramDrawing" Target="../diagrams/drawing18.xml"/><Relationship Id="rId10" Type="http://schemas.openxmlformats.org/officeDocument/2006/relationships/image" Target="../media/image11.png"/><Relationship Id="rId4" Type="http://schemas.openxmlformats.org/officeDocument/2006/relationships/diagramLayout" Target="../diagrams/layout17.xml"/><Relationship Id="rId9" Type="http://schemas.openxmlformats.org/officeDocument/2006/relationships/image" Target="../media/image10.png"/><Relationship Id="rId14" Type="http://schemas.openxmlformats.org/officeDocument/2006/relationships/diagramColors" Target="../diagrams/colors18.xml"/></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image" Target="../media/image15.jpeg"/><Relationship Id="rId5" Type="http://schemas.openxmlformats.org/officeDocument/2006/relationships/diagramQuickStyle" Target="../diagrams/quickStyle19.xml"/><Relationship Id="rId10" Type="http://schemas.openxmlformats.org/officeDocument/2006/relationships/image" Target="../media/image14.jpeg"/><Relationship Id="rId4" Type="http://schemas.openxmlformats.org/officeDocument/2006/relationships/diagramLayout" Target="../diagrams/layout19.xml"/><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 Id="rId9" Type="http://schemas.openxmlformats.org/officeDocument/2006/relationships/image" Target="../media/image21.png"/></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8.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23.jpeg"/><Relationship Id="rId7" Type="http://schemas.openxmlformats.org/officeDocument/2006/relationships/diagramColors" Target="../diagrams/colors2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video" Target="https://www.youtube.com/embed/OI-bTpbkH4Y" TargetMode="Externa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 Id="rId9" Type="http://schemas.openxmlformats.org/officeDocument/2006/relationships/image" Target="../media/image27.jpe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2" name="標題 1"/>
          <p:cNvSpPr>
            <a:spLocks noGrp="1"/>
          </p:cNvSpPr>
          <p:nvPr>
            <p:ph type="ctrTitle"/>
          </p:nvPr>
        </p:nvSpPr>
        <p:spPr/>
        <p:txBody>
          <a:bodyPr>
            <a:normAutofit/>
          </a:bodyPr>
          <a:lstStyle/>
          <a:p>
            <a:r>
              <a:rPr lang="zh-TW" altLang="en-US" dirty="0"/>
              <a:t>群眾募資</a:t>
            </a:r>
          </a:p>
        </p:txBody>
      </p:sp>
      <p:sp>
        <p:nvSpPr>
          <p:cNvPr id="3" name="副標題 2"/>
          <p:cNvSpPr>
            <a:spLocks noGrp="1"/>
          </p:cNvSpPr>
          <p:nvPr>
            <p:ph type="subTitle" idx="1"/>
          </p:nvPr>
        </p:nvSpPr>
        <p:spPr>
          <a:xfrm>
            <a:off x="2973234" y="3786469"/>
            <a:ext cx="6494000" cy="1056800"/>
          </a:xfrm>
        </p:spPr>
        <p:txBody>
          <a:bodyPr>
            <a:noAutofit/>
          </a:bodyPr>
          <a:lstStyle/>
          <a:p>
            <a:r>
              <a:rPr lang="en-US" altLang="zh-TW" sz="3600" b="1" dirty="0">
                <a:solidFill>
                  <a:schemeClr val="accent2"/>
                </a:solidFill>
                <a:latin typeface="+mj-lt"/>
                <a:ea typeface="+mj-ea"/>
                <a:cs typeface="+mj-cs"/>
              </a:rPr>
              <a:t>Crowdfunding</a:t>
            </a:r>
            <a:endParaRPr lang="zh-TW" altLang="en-US" sz="3600" b="1" dirty="0">
              <a:solidFill>
                <a:schemeClr val="accent2"/>
              </a:solidFill>
              <a:latin typeface="+mj-lt"/>
              <a:ea typeface="+mj-ea"/>
              <a:cs typeface="+mj-cs"/>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a:t>《105-1</a:t>
            </a:r>
            <a:r>
              <a:rPr lang="zh-TW" altLang="en-US" sz="2000"/>
              <a:t>網路經濟與數位金融</a:t>
            </a:r>
            <a:r>
              <a:rPr lang="en-US" altLang="zh-TW" sz="2000"/>
              <a:t>》                                                                                                                                             NCTU.IIM.IEBI Lab</a:t>
            </a:r>
            <a:endParaRPr lang="zh-TW" altLang="en-US" sz="2000" dirty="0"/>
          </a:p>
        </p:txBody>
      </p:sp>
    </p:spTree>
    <p:extLst>
      <p:ext uri="{BB962C8B-B14F-4D97-AF65-F5344CB8AC3E}">
        <p14:creationId xmlns:p14="http://schemas.microsoft.com/office/powerpoint/2010/main" val="3151170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smtClean="0"/>
              <a:t>傳統的群眾募資 </a:t>
            </a:r>
            <a:r>
              <a:rPr kumimoji="1" lang="en-US" altLang="zh-TW" dirty="0" smtClean="0"/>
              <a:t>—</a:t>
            </a:r>
            <a:r>
              <a:rPr kumimoji="1" lang="zh-TW" altLang="en-US" dirty="0" smtClean="0"/>
              <a:t>民間標會</a:t>
            </a:r>
            <a:endParaRPr kumimoji="1" lang="zh-TW" altLang="en-US" dirty="0"/>
          </a:p>
        </p:txBody>
      </p:sp>
      <p:sp>
        <p:nvSpPr>
          <p:cNvPr id="3" name="內容版面配置區 2"/>
          <p:cNvSpPr>
            <a:spLocks noGrp="1"/>
          </p:cNvSpPr>
          <p:nvPr>
            <p:ph idx="1"/>
          </p:nvPr>
        </p:nvSpPr>
        <p:spPr/>
        <p:txBody>
          <a:bodyPr>
            <a:normAutofit/>
          </a:bodyPr>
          <a:lstStyle/>
          <a:p>
            <a:r>
              <a:rPr lang="zh-TW" altLang="en-US" dirty="0"/>
              <a:t>群眾募資起源於傳統的小額募資、標會等募款組織，由一群人共同集資藉以達成某些目或是救急互助</a:t>
            </a:r>
            <a:endParaRPr lang="en-US" altLang="zh-TW" dirty="0"/>
          </a:p>
          <a:p>
            <a:r>
              <a:rPr lang="zh-TW" altLang="en-US" dirty="0"/>
              <a:t>主要的參與角色包括三種</a:t>
            </a:r>
            <a:endParaRPr lang="en-US" altLang="zh-TW" dirty="0"/>
          </a:p>
          <a:p>
            <a:pPr lvl="1"/>
            <a:r>
              <a:rPr lang="zh-TW" altLang="en-US" dirty="0"/>
              <a:t>會頭</a:t>
            </a:r>
            <a:r>
              <a:rPr lang="en-US" altLang="zh-TW" dirty="0"/>
              <a:t>(</a:t>
            </a:r>
            <a:r>
              <a:rPr lang="zh-TW" altLang="en-US" dirty="0"/>
              <a:t>發起人</a:t>
            </a:r>
            <a:r>
              <a:rPr lang="en-US" altLang="zh-TW" dirty="0"/>
              <a:t>)</a:t>
            </a:r>
          </a:p>
          <a:p>
            <a:pPr lvl="1"/>
            <a:r>
              <a:rPr lang="zh-TW" altLang="en-US" dirty="0"/>
              <a:t>會腳</a:t>
            </a:r>
            <a:r>
              <a:rPr lang="en-US" altLang="zh-TW" dirty="0"/>
              <a:t>(</a:t>
            </a:r>
            <a:r>
              <a:rPr lang="zh-TW" altLang="en-US" dirty="0"/>
              <a:t>會員</a:t>
            </a:r>
            <a:r>
              <a:rPr lang="en-US" altLang="zh-TW" dirty="0"/>
              <a:t>)</a:t>
            </a:r>
          </a:p>
          <a:p>
            <a:pPr lvl="1"/>
            <a:r>
              <a:rPr lang="zh-TW" altLang="en-US" dirty="0"/>
              <a:t>擔保人</a:t>
            </a:r>
            <a:endParaRPr lang="en-US" altLang="zh-TW"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dirty="0"/>
              <a:t>《105-1 </a:t>
            </a:r>
            <a:r>
              <a:rPr lang="zh-TW" altLang="en-US" dirty="0"/>
              <a:t>網路經濟與數位金融</a:t>
            </a:r>
            <a:r>
              <a:rPr lang="en-US" altLang="zh-TW" dirty="0"/>
              <a:t>》</a:t>
            </a:r>
            <a:endParaRPr lang="zh-TW" altLang="en-US" dirty="0"/>
          </a:p>
        </p:txBody>
      </p:sp>
      <p:pic>
        <p:nvPicPr>
          <p:cNvPr id="1026" name="Picture 2" descr="http://1.bp.blogspot.com/-pIM47OhgTkw/VKCX2xKAxzI/AAAAAAAAAlA/dNoz3OApNDM/s1600/%E8%9E%A2%E5%B9%95%E5%BF%AB%E7%85%A7%2B2014-12-29%2B%E4%B8%8A%E5%8D%887.51.52.png"/>
          <p:cNvPicPr>
            <a:picLocks noChangeAspect="1" noChangeArrowheads="1"/>
          </p:cNvPicPr>
          <p:nvPr/>
        </p:nvPicPr>
        <p:blipFill rotWithShape="1">
          <a:blip r:embed="rId3">
            <a:extLst>
              <a:ext uri="{28A0092B-C50C-407E-A947-70E740481C1C}">
                <a14:useLocalDpi xmlns:a14="http://schemas.microsoft.com/office/drawing/2010/main" val="0"/>
              </a:ext>
            </a:extLst>
          </a:blip>
          <a:srcRect b="8096"/>
          <a:stretch/>
        </p:blipFill>
        <p:spPr bwMode="auto">
          <a:xfrm>
            <a:off x="3889579" y="2981804"/>
            <a:ext cx="7724775" cy="31951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18725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群眾募資與傳統標會比較</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2700093535"/>
              </p:ext>
            </p:extLst>
          </p:nvPr>
        </p:nvGraphicFramePr>
        <p:xfrm>
          <a:off x="1377273" y="1622671"/>
          <a:ext cx="8869963" cy="3860542"/>
        </p:xfrm>
        <a:graphic>
          <a:graphicData uri="http://schemas.openxmlformats.org/drawingml/2006/table">
            <a:tbl>
              <a:tblPr firstRow="1" bandRow="1">
                <a:tableStyleId>{68D230F3-CF80-4859-8CE7-A43EE81993B5}</a:tableStyleId>
              </a:tblPr>
              <a:tblGrid>
                <a:gridCol w="2156141">
                  <a:extLst>
                    <a:ext uri="{9D8B030D-6E8A-4147-A177-3AD203B41FA5}">
                      <a16:colId xmlns="" xmlns:a16="http://schemas.microsoft.com/office/drawing/2014/main" val="20000"/>
                    </a:ext>
                  </a:extLst>
                </a:gridCol>
                <a:gridCol w="3757168">
                  <a:extLst>
                    <a:ext uri="{9D8B030D-6E8A-4147-A177-3AD203B41FA5}">
                      <a16:colId xmlns="" xmlns:a16="http://schemas.microsoft.com/office/drawing/2014/main" val="20001"/>
                    </a:ext>
                  </a:extLst>
                </a:gridCol>
                <a:gridCol w="2956654">
                  <a:extLst>
                    <a:ext uri="{9D8B030D-6E8A-4147-A177-3AD203B41FA5}">
                      <a16:colId xmlns="" xmlns:a16="http://schemas.microsoft.com/office/drawing/2014/main" val="20002"/>
                    </a:ext>
                  </a:extLst>
                </a:gridCol>
              </a:tblGrid>
              <a:tr h="551506">
                <a:tc>
                  <a:txBody>
                    <a:bodyPr/>
                    <a:lstStyle/>
                    <a:p>
                      <a:pPr algn="ctr"/>
                      <a:r>
                        <a:rPr lang="zh-TW" altLang="en-US" sz="2400" dirty="0"/>
                        <a:t>項目</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傳統標會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群眾募資</a:t>
                      </a:r>
                    </a:p>
                  </a:txBody>
                  <a:tcPr anchor="ctr"/>
                </a:tc>
                <a:extLst>
                  <a:ext uri="{0D108BD9-81ED-4DB2-BD59-A6C34878D82A}">
                    <a16:rowId xmlns="" xmlns:a16="http://schemas.microsoft.com/office/drawing/2014/main" val="10000"/>
                  </a:ext>
                </a:extLst>
              </a:tr>
              <a:tr h="551506">
                <a:tc>
                  <a:txBody>
                    <a:bodyPr/>
                    <a:lstStyle/>
                    <a:p>
                      <a:pPr algn="ctr"/>
                      <a:r>
                        <a:rPr lang="zh-TW" altLang="en-US" sz="2400" dirty="0"/>
                        <a:t>系統核心</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以會首為中心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去中心化</a:t>
                      </a:r>
                    </a:p>
                  </a:txBody>
                  <a:tcPr anchor="ctr"/>
                </a:tc>
                <a:extLst>
                  <a:ext uri="{0D108BD9-81ED-4DB2-BD59-A6C34878D82A}">
                    <a16:rowId xmlns="" xmlns:a16="http://schemas.microsoft.com/office/drawing/2014/main" val="10001"/>
                  </a:ext>
                </a:extLst>
              </a:tr>
              <a:tr h="551506">
                <a:tc>
                  <a:txBody>
                    <a:bodyPr/>
                    <a:lstStyle/>
                    <a:p>
                      <a:pPr algn="ctr"/>
                      <a:r>
                        <a:rPr lang="zh-TW" altLang="en-US" sz="2400" dirty="0"/>
                        <a:t>便捷性</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限時交易</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隨時隨地</a:t>
                      </a:r>
                    </a:p>
                  </a:txBody>
                  <a:tcPr anchor="ctr"/>
                </a:tc>
                <a:extLst>
                  <a:ext uri="{0D108BD9-81ED-4DB2-BD59-A6C34878D82A}">
                    <a16:rowId xmlns="" xmlns:a16="http://schemas.microsoft.com/office/drawing/2014/main" val="10003"/>
                  </a:ext>
                </a:extLst>
              </a:tr>
              <a:tr h="551506">
                <a:tc>
                  <a:txBody>
                    <a:bodyPr/>
                    <a:lstStyle/>
                    <a:p>
                      <a:pPr algn="ctr"/>
                      <a:r>
                        <a:rPr lang="zh-TW" altLang="en-US" sz="2400" dirty="0"/>
                        <a:t>資訊透明度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受限制</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隨時取得資訊</a:t>
                      </a:r>
                    </a:p>
                  </a:txBody>
                  <a:tcPr anchor="ctr"/>
                </a:tc>
                <a:extLst>
                  <a:ext uri="{0D108BD9-81ED-4DB2-BD59-A6C34878D82A}">
                    <a16:rowId xmlns="" xmlns:a16="http://schemas.microsoft.com/office/drawing/2014/main" val="10004"/>
                  </a:ext>
                </a:extLst>
              </a:tr>
              <a:tr h="551506">
                <a:tc>
                  <a:txBody>
                    <a:bodyPr/>
                    <a:lstStyle/>
                    <a:p>
                      <a:pPr algn="ctr"/>
                      <a:r>
                        <a:rPr lang="zh-TW" altLang="en-US" sz="2400" dirty="0"/>
                        <a:t>風險分散度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較低</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較高</a:t>
                      </a:r>
                    </a:p>
                  </a:txBody>
                  <a:tcPr anchor="ctr"/>
                </a:tc>
                <a:extLst>
                  <a:ext uri="{0D108BD9-81ED-4DB2-BD59-A6C34878D82A}">
                    <a16:rowId xmlns="" xmlns:a16="http://schemas.microsoft.com/office/drawing/2014/main" val="10006"/>
                  </a:ext>
                </a:extLst>
              </a:tr>
              <a:tr h="551506">
                <a:tc>
                  <a:txBody>
                    <a:bodyPr/>
                    <a:lstStyle/>
                    <a:p>
                      <a:pPr algn="ctr"/>
                      <a:r>
                        <a:rPr lang="zh-TW" altLang="en-US" sz="2400" dirty="0"/>
                        <a:t>交易範圍</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起會人關係人</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b="1" dirty="0"/>
                        <a:t>全球</a:t>
                      </a:r>
                    </a:p>
                  </a:txBody>
                  <a:tcPr anchor="ctr"/>
                </a:tc>
                <a:extLst>
                  <a:ext uri="{0D108BD9-81ED-4DB2-BD59-A6C34878D82A}">
                    <a16:rowId xmlns="" xmlns:a16="http://schemas.microsoft.com/office/drawing/2014/main" val="10007"/>
                  </a:ext>
                </a:extLst>
              </a:tr>
              <a:tr h="551506">
                <a:tc>
                  <a:txBody>
                    <a:bodyPr/>
                    <a:lstStyle/>
                    <a:p>
                      <a:pPr algn="ctr"/>
                      <a:r>
                        <a:rPr lang="zh-TW" altLang="en-US" sz="2400" dirty="0"/>
                        <a:t>資金流動性</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較低</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較高</a:t>
                      </a:r>
                    </a:p>
                  </a:txBody>
                  <a:tcPr anchor="ctr"/>
                </a:tc>
                <a:extLst>
                  <a:ext uri="{0D108BD9-81ED-4DB2-BD59-A6C34878D82A}">
                    <a16:rowId xmlns="" xmlns:a16="http://schemas.microsoft.com/office/drawing/2014/main" val="10008"/>
                  </a:ext>
                </a:extLst>
              </a:tr>
            </a:tbl>
          </a:graphicData>
        </a:graphic>
      </p:graphicFrame>
      <p:sp>
        <p:nvSpPr>
          <p:cNvPr id="3" name="投影片編號版面配置區 2"/>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dirty="0"/>
              <a:t>《105-1 </a:t>
            </a:r>
            <a:r>
              <a:rPr lang="zh-TW" altLang="en-US" dirty="0"/>
              <a:t>網路經濟與數位金融</a:t>
            </a:r>
            <a:r>
              <a:rPr lang="en-US" altLang="zh-TW" dirty="0"/>
              <a:t>》</a:t>
            </a:r>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77675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smtClean="0"/>
              <a:t>群眾募資平台功能</a:t>
            </a:r>
            <a:endParaRPr kumimoji="1" lang="zh-TW" altLang="en-US" dirty="0"/>
          </a:p>
        </p:txBody>
      </p:sp>
      <p:sp>
        <p:nvSpPr>
          <p:cNvPr id="3" name="內容版面配置區 2"/>
          <p:cNvSpPr>
            <a:spLocks noGrp="1"/>
          </p:cNvSpPr>
          <p:nvPr>
            <p:ph idx="1"/>
          </p:nvPr>
        </p:nvSpPr>
        <p:spPr>
          <a:xfrm>
            <a:off x="628990" y="1474839"/>
            <a:ext cx="11002297" cy="4702124"/>
          </a:xfrm>
        </p:spPr>
        <p:txBody>
          <a:bodyPr>
            <a:normAutofit/>
          </a:bodyPr>
          <a:lstStyle/>
          <a:p>
            <a:r>
              <a:rPr lang="zh-TW" altLang="en-US" sz="2800" dirty="0" smtClean="0"/>
              <a:t>商品團購</a:t>
            </a:r>
            <a:endParaRPr lang="en-US" altLang="zh-TW" sz="2800" dirty="0" smtClean="0"/>
          </a:p>
          <a:p>
            <a:r>
              <a:rPr lang="zh-TW" altLang="en-US" sz="2800" dirty="0"/>
              <a:t>公益</a:t>
            </a:r>
            <a:r>
              <a:rPr lang="zh-TW" altLang="en-US" sz="2800" dirty="0" smtClean="0"/>
              <a:t>捐助</a:t>
            </a:r>
            <a:endParaRPr lang="en-US" altLang="zh-TW" sz="2800" dirty="0" smtClean="0"/>
          </a:p>
          <a:p>
            <a:r>
              <a:rPr lang="zh-TW" altLang="en-US" sz="2800" dirty="0" smtClean="0"/>
              <a:t>社群借貸</a:t>
            </a:r>
            <a:endParaRPr lang="en-US" altLang="zh-TW" sz="2800" dirty="0" smtClean="0"/>
          </a:p>
          <a:p>
            <a:r>
              <a:rPr lang="zh-TW" altLang="en-US" sz="2800" dirty="0"/>
              <a:t>投資</a:t>
            </a:r>
            <a:r>
              <a:rPr lang="zh-TW" altLang="en-US" sz="2800" dirty="0" smtClean="0"/>
              <a:t>經營</a:t>
            </a:r>
            <a:endParaRPr lang="en-US" altLang="zh-TW" sz="2800" dirty="0" smtClean="0"/>
          </a:p>
          <a:p>
            <a:r>
              <a:rPr lang="zh-TW" altLang="en-US" sz="2800" dirty="0" smtClean="0"/>
              <a:t>群眾資源</a:t>
            </a:r>
            <a:endParaRPr lang="en-US" altLang="zh-TW" sz="2800" dirty="0" smtClean="0"/>
          </a:p>
          <a:p>
            <a:r>
              <a:rPr lang="zh-TW" altLang="en-US" sz="2800" dirty="0" smtClean="0"/>
              <a:t>群眾行銷</a:t>
            </a:r>
            <a:endParaRPr lang="en-US" altLang="zh-TW" sz="2800" dirty="0" smtClean="0"/>
          </a:p>
          <a:p>
            <a:r>
              <a:rPr lang="en-US" altLang="zh-TW" sz="2800" smtClean="0"/>
              <a:t>…</a:t>
            </a:r>
            <a:endParaRPr lang="en-US" altLang="zh-TW" sz="2800" dirty="0" smtClean="0"/>
          </a:p>
          <a:p>
            <a:endParaRPr lang="en-US" altLang="zh-TW" sz="2800" dirty="0" smtClean="0"/>
          </a:p>
          <a:p>
            <a:endParaRPr lang="en-US" altLang="zh-TW" sz="2800" dirty="0" smtClean="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30820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群眾募資的種類</a:t>
            </a:r>
          </a:p>
        </p:txBody>
      </p:sp>
      <p:sp>
        <p:nvSpPr>
          <p:cNvPr id="50" name="內容版面配置區 49"/>
          <p:cNvSpPr>
            <a:spLocks noGrp="1"/>
          </p:cNvSpPr>
          <p:nvPr>
            <p:ph idx="1"/>
          </p:nvPr>
        </p:nvSpPr>
        <p:spPr>
          <a:xfrm>
            <a:off x="612057" y="1474839"/>
            <a:ext cx="11002297" cy="2289853"/>
          </a:xfrm>
        </p:spPr>
        <p:txBody>
          <a:bodyPr>
            <a:normAutofit fontScale="92500" lnSpcReduction="20000"/>
          </a:bodyPr>
          <a:lstStyle/>
          <a:p>
            <a:pPr marL="0" indent="0">
              <a:buNone/>
            </a:pPr>
            <a:r>
              <a:rPr lang="zh-TW" altLang="en-US" b="1" dirty="0"/>
              <a:t>贊助型</a:t>
            </a:r>
            <a:endParaRPr lang="en-US" altLang="zh-TW" b="1" dirty="0"/>
          </a:p>
          <a:p>
            <a:r>
              <a:rPr lang="zh-TW" altLang="en-US" dirty="0"/>
              <a:t>贊助者投入資金後，可以獲得提案者承諾的回饋，屬於</a:t>
            </a:r>
            <a:r>
              <a:rPr lang="zh-TW" altLang="en-US" b="1" dirty="0"/>
              <a:t>附條件式的捐贈</a:t>
            </a:r>
            <a:endParaRPr lang="en-US" altLang="zh-TW" b="1" dirty="0"/>
          </a:p>
          <a:p>
            <a:pPr marL="0" indent="0">
              <a:buNone/>
            </a:pPr>
            <a:r>
              <a:rPr lang="zh-TW" altLang="en-US" b="1" dirty="0"/>
              <a:t>回饋</a:t>
            </a:r>
            <a:r>
              <a:rPr lang="zh-TW" altLang="en-US" b="1" dirty="0" smtClean="0"/>
              <a:t>型</a:t>
            </a:r>
            <a:endParaRPr lang="en-US" altLang="zh-TW" dirty="0"/>
          </a:p>
          <a:p>
            <a:r>
              <a:rPr lang="zh-TW" altLang="en-US" dirty="0" smtClean="0"/>
              <a:t>目前</a:t>
            </a:r>
            <a:r>
              <a:rPr lang="zh-TW" altLang="en-US" dirty="0"/>
              <a:t>最常見的募資方式，發起人需要集資製造物品時，以</a:t>
            </a:r>
            <a:r>
              <a:rPr lang="zh-TW" altLang="en-US" b="1" dirty="0"/>
              <a:t>預售</a:t>
            </a:r>
            <a:r>
              <a:rPr lang="zh-TW" altLang="en-US" dirty="0"/>
              <a:t>的方式跟其他人索取金錢，而出資者則可以用較便宜的價格預購物品，或是得到某些限量紀念性商品</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sp>
        <p:nvSpPr>
          <p:cNvPr id="7" name="內容版面配置區 49"/>
          <p:cNvSpPr txBox="1">
            <a:spLocks/>
          </p:cNvSpPr>
          <p:nvPr/>
        </p:nvSpPr>
        <p:spPr>
          <a:xfrm>
            <a:off x="612057" y="3781434"/>
            <a:ext cx="11002297" cy="15154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zh-TW" altLang="en-US" b="1" dirty="0"/>
              <a:t>借貸型</a:t>
            </a:r>
          </a:p>
          <a:p>
            <a:r>
              <a:rPr lang="zh-TW" altLang="en-US" dirty="0"/>
              <a:t>提案者向個人或組織募集資金，並在未來某個承諾的時點償付本金與</a:t>
            </a:r>
            <a:r>
              <a:rPr lang="zh-TW" altLang="en-US" b="1" dirty="0"/>
              <a:t>利息</a:t>
            </a:r>
          </a:p>
          <a:p>
            <a:r>
              <a:rPr lang="zh-TW" altLang="en-US" dirty="0"/>
              <a:t>提案者必須證明自身的信用及還款能力，以取得他人的</a:t>
            </a:r>
            <a:r>
              <a:rPr lang="zh-TW" altLang="en-US" dirty="0" smtClean="0"/>
              <a:t>信任</a:t>
            </a:r>
            <a:endParaRPr lang="en-US" altLang="zh-TW" dirty="0" smtClean="0"/>
          </a:p>
          <a:p>
            <a:r>
              <a:rPr lang="zh-TW" altLang="en-US" dirty="0" smtClean="0"/>
              <a:t>群體的</a:t>
            </a:r>
            <a:r>
              <a:rPr lang="en-US" altLang="zh-TW" dirty="0" smtClean="0"/>
              <a:t>P2P </a:t>
            </a:r>
            <a:r>
              <a:rPr lang="zh-TW" altLang="en-US" dirty="0" smtClean="0"/>
              <a:t>借貸</a:t>
            </a:r>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41935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群眾募資的種類</a:t>
            </a:r>
          </a:p>
        </p:txBody>
      </p:sp>
      <p:sp>
        <p:nvSpPr>
          <p:cNvPr id="50" name="內容版面配置區 49"/>
          <p:cNvSpPr>
            <a:spLocks noGrp="1"/>
          </p:cNvSpPr>
          <p:nvPr>
            <p:ph idx="1"/>
          </p:nvPr>
        </p:nvSpPr>
        <p:spPr/>
        <p:txBody>
          <a:bodyPr>
            <a:normAutofit fontScale="92500" lnSpcReduction="10000"/>
          </a:bodyPr>
          <a:lstStyle/>
          <a:p>
            <a:pPr marL="0" indent="0">
              <a:buNone/>
            </a:pPr>
            <a:r>
              <a:rPr lang="zh-TW" altLang="en-US" b="1" dirty="0" smtClean="0"/>
              <a:t>股權型</a:t>
            </a:r>
            <a:endParaRPr lang="zh-TW" altLang="en-US" b="1" dirty="0"/>
          </a:p>
          <a:p>
            <a:r>
              <a:rPr lang="zh-TW" altLang="en-US" dirty="0"/>
              <a:t>贊助者投入資金後，獲得組織的股權</a:t>
            </a:r>
          </a:p>
          <a:p>
            <a:r>
              <a:rPr lang="zh-TW" altLang="en-US" dirty="0"/>
              <a:t>若未來該組織營運狀況良好，價值提昇，則贊助者獲得的股權價值也相對應地提高</a:t>
            </a:r>
            <a:endParaRPr lang="zh-TW" altLang="en-US" b="1" dirty="0"/>
          </a:p>
          <a:p>
            <a:r>
              <a:rPr lang="zh-TW" altLang="en-US" b="1" dirty="0" smtClean="0"/>
              <a:t>新創</a:t>
            </a:r>
            <a:r>
              <a:rPr lang="zh-TW" altLang="en-US" b="1" dirty="0"/>
              <a:t>公司能夠直接向個體投資人出售股份 </a:t>
            </a:r>
            <a:r>
              <a:rPr lang="zh-TW" altLang="en-US" dirty="0"/>
              <a:t>→ 避開創投家所開繁瑣條件</a:t>
            </a:r>
            <a:r>
              <a:rPr lang="zh-TW" altLang="en-US" dirty="0" smtClean="0"/>
              <a:t>。</a:t>
            </a:r>
            <a:endParaRPr lang="en-US" altLang="zh-TW" dirty="0" smtClean="0"/>
          </a:p>
          <a:p>
            <a:pPr marL="228600" lvl="1">
              <a:spcBef>
                <a:spcPts val="1000"/>
              </a:spcBef>
            </a:pPr>
            <a:r>
              <a:rPr lang="zh-TW" altLang="en-US" sz="2600" b="1" dirty="0">
                <a:latin typeface="+mj-ea"/>
              </a:rPr>
              <a:t>合夥人可直接</a:t>
            </a:r>
            <a:r>
              <a:rPr lang="zh-TW" altLang="en-US" sz="2600" b="1" dirty="0" smtClean="0">
                <a:latin typeface="+mj-ea"/>
              </a:rPr>
              <a:t>找到投資</a:t>
            </a:r>
            <a:r>
              <a:rPr lang="zh-TW" altLang="en-US" sz="2600" b="1" dirty="0">
                <a:latin typeface="+mj-ea"/>
              </a:rPr>
              <a:t>的企業 </a:t>
            </a:r>
            <a:r>
              <a:rPr lang="zh-TW" altLang="en-US" sz="2600" dirty="0">
                <a:latin typeface="+mj-ea"/>
              </a:rPr>
              <a:t>→ 不需承擔創投的高額管理費。 </a:t>
            </a:r>
            <a:endParaRPr lang="en-US" altLang="zh-TW" sz="2600" dirty="0" smtClean="0">
              <a:latin typeface="+mj-ea"/>
            </a:endParaRPr>
          </a:p>
          <a:p>
            <a:r>
              <a:rPr lang="en-US" altLang="zh-TW" dirty="0" smtClean="0">
                <a:latin typeface="+mn-ea"/>
              </a:rPr>
              <a:t>2015</a:t>
            </a:r>
            <a:r>
              <a:rPr lang="zh-TW" altLang="zh-TW" dirty="0" smtClean="0">
                <a:latin typeface="+mn-ea"/>
              </a:rPr>
              <a:t>年</a:t>
            </a:r>
            <a:r>
              <a:rPr lang="zh-TW" altLang="en-US" dirty="0" smtClean="0">
                <a:latin typeface="+mn-ea"/>
              </a:rPr>
              <a:t>金管會</a:t>
            </a:r>
            <a:r>
              <a:rPr lang="zh-TW" altLang="zh-TW" dirty="0" smtClean="0">
                <a:latin typeface="+mn-ea"/>
              </a:rPr>
              <a:t>公布實施「證券商經營股權性質群眾募資管理辦法」，將股權型群眾募資業者納入監理 </a:t>
            </a:r>
            <a:r>
              <a:rPr lang="en-US" altLang="zh-TW" dirty="0" smtClean="0">
                <a:latin typeface="+mn-ea"/>
              </a:rPr>
              <a:t>(2015 </a:t>
            </a:r>
            <a:r>
              <a:rPr lang="zh-TW" altLang="en-US" dirty="0" smtClean="0">
                <a:latin typeface="+mn-ea"/>
              </a:rPr>
              <a:t>年底創夢市集 </a:t>
            </a:r>
            <a:r>
              <a:rPr lang="en-US" altLang="zh-TW" dirty="0" err="1" smtClean="0">
                <a:latin typeface="+mn-ea"/>
              </a:rPr>
              <a:t>s</a:t>
            </a:r>
            <a:r>
              <a:rPr lang="en-US" altLang="zh-TW" dirty="0" err="1" smtClean="0">
                <a:latin typeface="+mn-ea"/>
              </a:rPr>
              <a:t>tartupshares</a:t>
            </a:r>
            <a:r>
              <a:rPr lang="zh-TW" altLang="en-US" dirty="0" smtClean="0">
                <a:latin typeface="+mn-ea"/>
              </a:rPr>
              <a:t>成立</a:t>
            </a:r>
            <a:r>
              <a:rPr lang="en-US" altLang="zh-TW" dirty="0" smtClean="0">
                <a:latin typeface="+mn-ea"/>
              </a:rPr>
              <a:t>)</a:t>
            </a:r>
            <a:r>
              <a:rPr lang="zh-TW" altLang="zh-TW">
                <a:latin typeface="+mn-ea"/>
              </a:rPr>
              <a:t> 。</a:t>
            </a:r>
            <a:endParaRPr lang="zh-TW" altLang="zh-TW" dirty="0" smtClean="0">
              <a:latin typeface="+mn-ea"/>
            </a:endParaRPr>
          </a:p>
          <a:p>
            <a:pPr marL="0" lvl="1" indent="0">
              <a:spcBef>
                <a:spcPts val="1000"/>
              </a:spcBef>
              <a:buNone/>
            </a:pPr>
            <a:r>
              <a:rPr lang="zh-TW" altLang="en-US" dirty="0"/>
              <a:t/>
            </a:r>
            <a:br>
              <a:rPr lang="zh-TW" altLang="en-US" dirty="0"/>
            </a:br>
            <a:r>
              <a:rPr lang="zh-TW" altLang="en-US" dirty="0"/>
              <a:t/>
            </a:r>
            <a:br>
              <a:rPr lang="zh-TW" altLang="en-US" dirty="0"/>
            </a:b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474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群眾募資的種類</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pic>
        <p:nvPicPr>
          <p:cNvPr id="1028" name="Picture 4" descr="http://www.sparkraise.com/img/about-crowdfunding2.pn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9162"/>
          <a:stretch/>
        </p:blipFill>
        <p:spPr bwMode="auto">
          <a:xfrm>
            <a:off x="2044520" y="1447945"/>
            <a:ext cx="7978954" cy="48375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資料庫圖表 8"/>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15814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a:t>
            </a:r>
            <a:r>
              <a:rPr kumimoji="1" lang="zh-TW" altLang="en-US" dirty="0" smtClean="0"/>
              <a:t>架構</a:t>
            </a:r>
            <a:endParaRPr kumimoji="1"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sp>
        <p:nvSpPr>
          <p:cNvPr id="19"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sp>
        <p:nvSpPr>
          <p:cNvPr id="56" name="文字方塊 55"/>
          <p:cNvSpPr txBox="1"/>
          <p:nvPr/>
        </p:nvSpPr>
        <p:spPr>
          <a:xfrm>
            <a:off x="727386" y="1430301"/>
            <a:ext cx="10079390" cy="1815882"/>
          </a:xfrm>
          <a:prstGeom prst="rect">
            <a:avLst/>
          </a:prstGeom>
          <a:noFill/>
        </p:spPr>
        <p:txBody>
          <a:bodyPr wrap="square" rtlCol="0">
            <a:spAutoFit/>
          </a:bodyPr>
          <a:lstStyle/>
          <a:p>
            <a:r>
              <a:rPr lang="en-US" altLang="zh-TW" sz="2800" dirty="0"/>
              <a:t>1.</a:t>
            </a:r>
            <a:r>
              <a:rPr lang="zh-TW" altLang="en-US" sz="2800" dirty="0"/>
              <a:t>募資人利用網路平台將其想法發表於網站當中</a:t>
            </a:r>
            <a:endParaRPr lang="en-US" altLang="zh-TW" sz="2800" dirty="0"/>
          </a:p>
          <a:p>
            <a:r>
              <a:rPr lang="en-US" altLang="zh-TW" sz="2800" dirty="0"/>
              <a:t>2.</a:t>
            </a:r>
            <a:r>
              <a:rPr lang="zh-TW" altLang="en-US" sz="2800" dirty="0"/>
              <a:t>藉由拍攝影片、傳達理念的方式吸引平台瀏覽者</a:t>
            </a:r>
            <a:endParaRPr lang="en-US" altLang="zh-TW" sz="2800" dirty="0"/>
          </a:p>
          <a:p>
            <a:r>
              <a:rPr lang="en-US" altLang="zh-TW" sz="2800" dirty="0"/>
              <a:t>3.</a:t>
            </a:r>
            <a:r>
              <a:rPr lang="zh-TW" altLang="en-US" sz="2800" dirty="0"/>
              <a:t>對於專案想法有興趣支持者會藉由贊助的方式讓專案順利進行</a:t>
            </a:r>
            <a:endParaRPr lang="en-US" altLang="zh-TW" sz="2800" dirty="0"/>
          </a:p>
          <a:p>
            <a:r>
              <a:rPr lang="en-US" altLang="zh-TW" sz="2800" dirty="0"/>
              <a:t>4.</a:t>
            </a:r>
            <a:r>
              <a:rPr lang="zh-TW" altLang="en-US" sz="2800" dirty="0"/>
              <a:t>贊助人可以隨時在平台上留意贊助專案的進行進度</a:t>
            </a:r>
          </a:p>
        </p:txBody>
      </p:sp>
      <p:graphicFrame>
        <p:nvGraphicFramePr>
          <p:cNvPr id="20" name="資料庫圖表 19"/>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Picture 2" descr="「群眾募資 去中心化」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16214" y="3246183"/>
            <a:ext cx="5101734" cy="295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0036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sp>
        <p:nvSpPr>
          <p:cNvPr id="5"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pic>
        <p:nvPicPr>
          <p:cNvPr id="4" name="圖片 3"/>
          <p:cNvPicPr>
            <a:picLocks noChangeAspect="1"/>
          </p:cNvPicPr>
          <p:nvPr/>
        </p:nvPicPr>
        <p:blipFill>
          <a:blip r:embed="rId3"/>
          <a:stretch>
            <a:fillRect/>
          </a:stretch>
        </p:blipFill>
        <p:spPr>
          <a:xfrm>
            <a:off x="612057" y="1834768"/>
            <a:ext cx="11183236" cy="3666635"/>
          </a:xfrm>
          <a:prstGeom prst="rect">
            <a:avLst/>
          </a:prstGeom>
        </p:spPr>
      </p:pic>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08714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793" y="346852"/>
            <a:ext cx="11002297" cy="954856"/>
          </a:xfrm>
        </p:spPr>
        <p:txBody>
          <a:bodyPr/>
          <a:lstStyle/>
          <a:p>
            <a:r>
              <a:rPr lang="zh-TW" altLang="en-US" dirty="0" smtClean="0"/>
              <a:t>資金流程</a:t>
            </a:r>
            <a:endParaRPr lang="zh-TW" altLang="en-US" dirty="0"/>
          </a:p>
        </p:txBody>
      </p:sp>
      <p:sp>
        <p:nvSpPr>
          <p:cNvPr id="4" name="頁尾版面配置區 3"/>
          <p:cNvSpPr>
            <a:spLocks noGrp="1"/>
          </p:cNvSpPr>
          <p:nvPr>
            <p:ph type="ftr" sz="quarter" idx="11"/>
          </p:nvPr>
        </p:nvSpPr>
        <p:spPr>
          <a:xfrm>
            <a:off x="133865" y="6419206"/>
            <a:ext cx="11538182" cy="365125"/>
          </a:xfrm>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graphicFrame>
        <p:nvGraphicFramePr>
          <p:cNvPr id="134" name="資料庫圖表 13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6" name="群組 15"/>
          <p:cNvGrpSpPr/>
          <p:nvPr/>
        </p:nvGrpSpPr>
        <p:grpSpPr>
          <a:xfrm>
            <a:off x="1345045" y="2846559"/>
            <a:ext cx="8957194" cy="3513543"/>
            <a:chOff x="1304991" y="2827057"/>
            <a:chExt cx="8957194" cy="3513543"/>
          </a:xfrm>
        </p:grpSpPr>
        <p:sp>
          <p:nvSpPr>
            <p:cNvPr id="11" name="箭號: 弧形上彎 10"/>
            <p:cNvSpPr/>
            <p:nvPr/>
          </p:nvSpPr>
          <p:spPr>
            <a:xfrm flipH="1">
              <a:off x="2217113" y="5384597"/>
              <a:ext cx="7666892" cy="956003"/>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solidFill>
                  <a:schemeClr val="tx1"/>
                </a:solidFill>
              </a:endParaRPr>
            </a:p>
          </p:txBody>
        </p:sp>
        <p:grpSp>
          <p:nvGrpSpPr>
            <p:cNvPr id="15" name="群組 14"/>
            <p:cNvGrpSpPr/>
            <p:nvPr/>
          </p:nvGrpSpPr>
          <p:grpSpPr>
            <a:xfrm>
              <a:off x="1304991" y="2827057"/>
              <a:ext cx="8957194" cy="3497685"/>
              <a:chOff x="1304991" y="2827057"/>
              <a:chExt cx="8957194" cy="3497685"/>
            </a:xfrm>
          </p:grpSpPr>
          <p:sp>
            <p:nvSpPr>
              <p:cNvPr id="31" name="箭號: 弧形下彎 30"/>
              <p:cNvSpPr/>
              <p:nvPr/>
            </p:nvSpPr>
            <p:spPr>
              <a:xfrm>
                <a:off x="2456263" y="2827057"/>
                <a:ext cx="7427742" cy="791504"/>
              </a:xfrm>
              <a:prstGeom prst="curved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chemeClr val="tx1"/>
                  </a:solidFill>
                </a:endParaRPr>
              </a:p>
            </p:txBody>
          </p:sp>
          <p:grpSp>
            <p:nvGrpSpPr>
              <p:cNvPr id="14" name="群組 13"/>
              <p:cNvGrpSpPr/>
              <p:nvPr/>
            </p:nvGrpSpPr>
            <p:grpSpPr>
              <a:xfrm>
                <a:off x="1304991" y="2938484"/>
                <a:ext cx="8957194" cy="3386258"/>
                <a:chOff x="1304991" y="2938484"/>
                <a:chExt cx="8957194" cy="3386258"/>
              </a:xfrm>
            </p:grpSpPr>
            <p:pic>
              <p:nvPicPr>
                <p:cNvPr id="27" name="圖片 26"/>
                <p:cNvPicPr>
                  <a:picLocks noChangeAspect="1"/>
                </p:cNvPicPr>
                <p:nvPr/>
              </p:nvPicPr>
              <p:blipFill>
                <a:blip r:embed="rId8"/>
                <a:stretch>
                  <a:fillRect/>
                </a:stretch>
              </p:blipFill>
              <p:spPr>
                <a:xfrm>
                  <a:off x="1736829" y="3609699"/>
                  <a:ext cx="1151272" cy="1744028"/>
                </a:xfrm>
                <a:prstGeom prst="rect">
                  <a:avLst/>
                </a:prstGeom>
              </p:spPr>
            </p:pic>
            <p:pic>
              <p:nvPicPr>
                <p:cNvPr id="28" name="圖片 27"/>
                <p:cNvPicPr>
                  <a:picLocks noChangeAspect="1"/>
                </p:cNvPicPr>
                <p:nvPr/>
              </p:nvPicPr>
              <p:blipFill>
                <a:blip r:embed="rId9"/>
                <a:stretch>
                  <a:fillRect/>
                </a:stretch>
              </p:blipFill>
              <p:spPr>
                <a:xfrm>
                  <a:off x="9245240" y="3631993"/>
                  <a:ext cx="1016945" cy="1699440"/>
                </a:xfrm>
                <a:prstGeom prst="rect">
                  <a:avLst/>
                </a:prstGeom>
              </p:spPr>
            </p:pic>
            <p:pic>
              <p:nvPicPr>
                <p:cNvPr id="29" name="圖片 28"/>
                <p:cNvPicPr>
                  <a:picLocks noChangeAspect="1"/>
                </p:cNvPicPr>
                <p:nvPr/>
              </p:nvPicPr>
              <p:blipFill>
                <a:blip r:embed="rId10"/>
                <a:stretch>
                  <a:fillRect/>
                </a:stretch>
              </p:blipFill>
              <p:spPr>
                <a:xfrm>
                  <a:off x="4618482" y="3911925"/>
                  <a:ext cx="3061453" cy="1517299"/>
                </a:xfrm>
                <a:prstGeom prst="rect">
                  <a:avLst/>
                </a:prstGeom>
              </p:spPr>
            </p:pic>
            <p:sp>
              <p:nvSpPr>
                <p:cNvPr id="34" name="文字方塊 33"/>
                <p:cNvSpPr txBox="1"/>
                <p:nvPr/>
              </p:nvSpPr>
              <p:spPr>
                <a:xfrm>
                  <a:off x="4974079" y="5863077"/>
                  <a:ext cx="2251433" cy="461665"/>
                </a:xfrm>
                <a:prstGeom prst="rect">
                  <a:avLst/>
                </a:prstGeom>
                <a:noFill/>
              </p:spPr>
              <p:txBody>
                <a:bodyPr wrap="square" rtlCol="0">
                  <a:spAutoFit/>
                </a:bodyPr>
                <a:lstStyle/>
                <a:p>
                  <a:r>
                    <a:rPr lang="en-US" altLang="zh-TW" sz="2400" dirty="0"/>
                    <a:t>5.</a:t>
                  </a:r>
                  <a:r>
                    <a:rPr lang="zh-TW" altLang="en-US" sz="2400" dirty="0"/>
                    <a:t>回饋投資報酬</a:t>
                  </a:r>
                </a:p>
              </p:txBody>
            </p:sp>
            <p:sp>
              <p:nvSpPr>
                <p:cNvPr id="35" name="文字方塊 34"/>
                <p:cNvSpPr txBox="1"/>
                <p:nvPr/>
              </p:nvSpPr>
              <p:spPr>
                <a:xfrm>
                  <a:off x="2946150" y="3784173"/>
                  <a:ext cx="1708794" cy="461665"/>
                </a:xfrm>
                <a:prstGeom prst="rect">
                  <a:avLst/>
                </a:prstGeom>
                <a:noFill/>
              </p:spPr>
              <p:txBody>
                <a:bodyPr wrap="square" rtlCol="0">
                  <a:spAutoFit/>
                </a:bodyPr>
                <a:lstStyle/>
                <a:p>
                  <a:r>
                    <a:rPr lang="en-US" altLang="zh-TW" sz="2400" dirty="0">
                      <a:solidFill>
                        <a:srgbClr val="FF0000"/>
                      </a:solidFill>
                    </a:rPr>
                    <a:t>2.</a:t>
                  </a:r>
                  <a:r>
                    <a:rPr lang="zh-TW" altLang="en-US" sz="2400" dirty="0">
                      <a:solidFill>
                        <a:srgbClr val="FF0000"/>
                      </a:solidFill>
                    </a:rPr>
                    <a:t>投資資金</a:t>
                  </a:r>
                </a:p>
              </p:txBody>
            </p:sp>
            <p:sp>
              <p:nvSpPr>
                <p:cNvPr id="36" name="文字方塊 35"/>
                <p:cNvSpPr txBox="1"/>
                <p:nvPr/>
              </p:nvSpPr>
              <p:spPr>
                <a:xfrm>
                  <a:off x="5245399" y="3498951"/>
                  <a:ext cx="1708794" cy="461665"/>
                </a:xfrm>
                <a:prstGeom prst="rect">
                  <a:avLst/>
                </a:prstGeom>
                <a:noFill/>
              </p:spPr>
              <p:txBody>
                <a:bodyPr wrap="square" rtlCol="0">
                  <a:spAutoFit/>
                </a:bodyPr>
                <a:lstStyle/>
                <a:p>
                  <a:r>
                    <a:rPr lang="en-US" altLang="zh-TW" sz="2400" dirty="0">
                      <a:solidFill>
                        <a:srgbClr val="FF0000"/>
                      </a:solidFill>
                    </a:rPr>
                    <a:t>3.</a:t>
                  </a:r>
                  <a:r>
                    <a:rPr lang="zh-TW" altLang="en-US" sz="2400" dirty="0">
                      <a:solidFill>
                        <a:srgbClr val="FF0000"/>
                      </a:solidFill>
                    </a:rPr>
                    <a:t>統計金額</a:t>
                  </a:r>
                </a:p>
              </p:txBody>
            </p:sp>
            <p:sp>
              <p:nvSpPr>
                <p:cNvPr id="37" name="文字方塊 36"/>
                <p:cNvSpPr txBox="1"/>
                <p:nvPr/>
              </p:nvSpPr>
              <p:spPr>
                <a:xfrm>
                  <a:off x="7679935" y="3852821"/>
                  <a:ext cx="1708794" cy="461665"/>
                </a:xfrm>
                <a:prstGeom prst="rect">
                  <a:avLst/>
                </a:prstGeom>
                <a:noFill/>
              </p:spPr>
              <p:txBody>
                <a:bodyPr wrap="square" rtlCol="0">
                  <a:spAutoFit/>
                </a:bodyPr>
                <a:lstStyle/>
                <a:p>
                  <a:r>
                    <a:rPr lang="en-US" altLang="zh-TW" sz="2400" dirty="0">
                      <a:solidFill>
                        <a:srgbClr val="FF0000"/>
                      </a:solidFill>
                    </a:rPr>
                    <a:t>4.</a:t>
                  </a:r>
                  <a:r>
                    <a:rPr lang="zh-TW" altLang="en-US" sz="2400" dirty="0">
                      <a:solidFill>
                        <a:srgbClr val="FF0000"/>
                      </a:solidFill>
                    </a:rPr>
                    <a:t>轉送資金</a:t>
                  </a:r>
                </a:p>
              </p:txBody>
            </p:sp>
            <p:sp>
              <p:nvSpPr>
                <p:cNvPr id="38" name="文字方塊 37"/>
                <p:cNvSpPr txBox="1"/>
                <p:nvPr/>
              </p:nvSpPr>
              <p:spPr>
                <a:xfrm>
                  <a:off x="1304991" y="5406891"/>
                  <a:ext cx="1151272" cy="461665"/>
                </a:xfrm>
                <a:prstGeom prst="rect">
                  <a:avLst/>
                </a:prstGeom>
                <a:noFill/>
              </p:spPr>
              <p:txBody>
                <a:bodyPr wrap="square" rtlCol="0">
                  <a:spAutoFit/>
                </a:bodyPr>
                <a:lstStyle/>
                <a:p>
                  <a:r>
                    <a:rPr lang="zh-TW" altLang="en-US" sz="2400" dirty="0"/>
                    <a:t>投資人</a:t>
                  </a:r>
                </a:p>
              </p:txBody>
            </p:sp>
            <p:sp>
              <p:nvSpPr>
                <p:cNvPr id="39" name="文字方塊 38"/>
                <p:cNvSpPr txBox="1"/>
                <p:nvPr/>
              </p:nvSpPr>
              <p:spPr>
                <a:xfrm>
                  <a:off x="8486210" y="5357292"/>
                  <a:ext cx="1151272" cy="461665"/>
                </a:xfrm>
                <a:prstGeom prst="rect">
                  <a:avLst/>
                </a:prstGeom>
                <a:noFill/>
              </p:spPr>
              <p:txBody>
                <a:bodyPr wrap="square" rtlCol="0">
                  <a:spAutoFit/>
                </a:bodyPr>
                <a:lstStyle/>
                <a:p>
                  <a:r>
                    <a:rPr lang="zh-TW" altLang="en-US" sz="2400" dirty="0"/>
                    <a:t>募資人</a:t>
                  </a:r>
                </a:p>
              </p:txBody>
            </p:sp>
            <p:sp>
              <p:nvSpPr>
                <p:cNvPr id="12" name="箭號: 向右 11"/>
                <p:cNvSpPr/>
                <p:nvPr/>
              </p:nvSpPr>
              <p:spPr>
                <a:xfrm>
                  <a:off x="3004903" y="4204635"/>
                  <a:ext cx="1538068"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rgbClr val="FF0000"/>
                    </a:solidFill>
                  </a:endParaRPr>
                </a:p>
              </p:txBody>
            </p:sp>
            <p:sp>
              <p:nvSpPr>
                <p:cNvPr id="41" name="箭號: 向右 40"/>
                <p:cNvSpPr/>
                <p:nvPr/>
              </p:nvSpPr>
              <p:spPr>
                <a:xfrm>
                  <a:off x="7755446" y="4312456"/>
                  <a:ext cx="1538068"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p>
              </p:txBody>
            </p:sp>
            <p:sp>
              <p:nvSpPr>
                <p:cNvPr id="42" name="文字方塊 41"/>
                <p:cNvSpPr txBox="1"/>
                <p:nvPr/>
              </p:nvSpPr>
              <p:spPr>
                <a:xfrm>
                  <a:off x="4924842" y="2938484"/>
                  <a:ext cx="2251433" cy="461665"/>
                </a:xfrm>
                <a:prstGeom prst="rect">
                  <a:avLst/>
                </a:prstGeom>
                <a:noFill/>
              </p:spPr>
              <p:txBody>
                <a:bodyPr wrap="square" rtlCol="0">
                  <a:spAutoFit/>
                </a:bodyPr>
                <a:lstStyle/>
                <a:p>
                  <a:r>
                    <a:rPr lang="en-US" altLang="zh-TW" sz="2400" dirty="0"/>
                    <a:t>1.</a:t>
                  </a:r>
                  <a:r>
                    <a:rPr lang="zh-TW" altLang="en-US" sz="2400" dirty="0"/>
                    <a:t>挑選籌資項目</a:t>
                  </a:r>
                </a:p>
              </p:txBody>
            </p:sp>
          </p:grpSp>
        </p:grpSp>
      </p:grpSp>
      <p:graphicFrame>
        <p:nvGraphicFramePr>
          <p:cNvPr id="13" name="資料庫圖表 12"/>
          <p:cNvGraphicFramePr/>
          <p:nvPr>
            <p:extLst>
              <p:ext uri="{D42A27DB-BD31-4B8C-83A1-F6EECF244321}">
                <p14:modId xmlns:p14="http://schemas.microsoft.com/office/powerpoint/2010/main" val="3135273030"/>
              </p:ext>
            </p:extLst>
          </p:nvPr>
        </p:nvGraphicFramePr>
        <p:xfrm>
          <a:off x="133865" y="1602051"/>
          <a:ext cx="11811392" cy="115732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25" name="箭號: 向右 24"/>
          <p:cNvSpPr/>
          <p:nvPr/>
        </p:nvSpPr>
        <p:spPr>
          <a:xfrm flipH="1">
            <a:off x="3000570" y="4642854"/>
            <a:ext cx="389744" cy="388557"/>
          </a:xfrm>
          <a:prstGeom prst="rightArrow">
            <a:avLst/>
          </a:prstGeom>
          <a:solidFill>
            <a:srgbClr val="C0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dirty="0">
              <a:solidFill>
                <a:srgbClr val="FF0000"/>
              </a:solidFill>
            </a:endParaRPr>
          </a:p>
        </p:txBody>
      </p:sp>
      <p:sp>
        <p:nvSpPr>
          <p:cNvPr id="6" name="矩形 5"/>
          <p:cNvSpPr/>
          <p:nvPr/>
        </p:nvSpPr>
        <p:spPr>
          <a:xfrm>
            <a:off x="3451070" y="4741355"/>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矩形 29"/>
          <p:cNvSpPr/>
          <p:nvPr/>
        </p:nvSpPr>
        <p:spPr>
          <a:xfrm>
            <a:off x="3690968" y="4741355"/>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2" name="矩形 31"/>
          <p:cNvSpPr/>
          <p:nvPr/>
        </p:nvSpPr>
        <p:spPr>
          <a:xfrm>
            <a:off x="3917160" y="4743169"/>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3" name="矩形 32"/>
          <p:cNvSpPr/>
          <p:nvPr/>
        </p:nvSpPr>
        <p:spPr>
          <a:xfrm>
            <a:off x="4139209" y="4736463"/>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0" name="矩形 39"/>
          <p:cNvSpPr/>
          <p:nvPr/>
        </p:nvSpPr>
        <p:spPr>
          <a:xfrm>
            <a:off x="4367328" y="4743169"/>
            <a:ext cx="161293" cy="1970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3" name="文字方塊 42"/>
          <p:cNvSpPr txBox="1"/>
          <p:nvPr/>
        </p:nvSpPr>
        <p:spPr>
          <a:xfrm>
            <a:off x="2959594" y="5093367"/>
            <a:ext cx="1827770" cy="461665"/>
          </a:xfrm>
          <a:prstGeom prst="rect">
            <a:avLst/>
          </a:prstGeom>
          <a:noFill/>
        </p:spPr>
        <p:txBody>
          <a:bodyPr wrap="square" rtlCol="0">
            <a:spAutoFit/>
          </a:bodyPr>
          <a:lstStyle/>
          <a:p>
            <a:r>
              <a:rPr lang="en-US" altLang="zh-TW" sz="2400" dirty="0">
                <a:solidFill>
                  <a:srgbClr val="FF0000"/>
                </a:solidFill>
              </a:rPr>
              <a:t>(4.</a:t>
            </a:r>
            <a:r>
              <a:rPr lang="zh-TW" altLang="en-US" sz="2400" dirty="0">
                <a:solidFill>
                  <a:srgbClr val="FF0000"/>
                </a:solidFill>
              </a:rPr>
              <a:t>退回資金</a:t>
            </a:r>
            <a:r>
              <a:rPr lang="en-US" altLang="zh-TW" sz="2400" dirty="0">
                <a:solidFill>
                  <a:srgbClr val="FF0000"/>
                </a:solidFill>
              </a:rPr>
              <a:t>)</a:t>
            </a:r>
            <a:endParaRPr lang="zh-TW" altLang="en-US" sz="2400" dirty="0">
              <a:solidFill>
                <a:srgbClr val="FF0000"/>
              </a:solidFill>
            </a:endParaRPr>
          </a:p>
        </p:txBody>
      </p:sp>
      <p:sp>
        <p:nvSpPr>
          <p:cNvPr id="7" name="箭號: 彎曲 6"/>
          <p:cNvSpPr/>
          <p:nvPr/>
        </p:nvSpPr>
        <p:spPr>
          <a:xfrm>
            <a:off x="5902956" y="815544"/>
            <a:ext cx="1575582" cy="654881"/>
          </a:xfrm>
          <a:prstGeom prst="bentArrow">
            <a:avLst>
              <a:gd name="adj1" fmla="val 35819"/>
              <a:gd name="adj2" fmla="val 26027"/>
              <a:gd name="adj3" fmla="val 25000"/>
              <a:gd name="adj4" fmla="val 4375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solidFill>
                <a:schemeClr val="tx1"/>
              </a:solidFill>
            </a:endParaRPr>
          </a:p>
        </p:txBody>
      </p:sp>
      <p:sp>
        <p:nvSpPr>
          <p:cNvPr id="8" name="矩形: 圓角 7"/>
          <p:cNvSpPr/>
          <p:nvPr/>
        </p:nvSpPr>
        <p:spPr>
          <a:xfrm>
            <a:off x="7635686" y="410701"/>
            <a:ext cx="1770512" cy="11450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smtClean="0"/>
              <a:t>4.</a:t>
            </a:r>
            <a:r>
              <a:rPr lang="zh-TW" altLang="en-US" sz="1600" dirty="0"/>
              <a:t>未達預期資金，宣告募資</a:t>
            </a:r>
            <a:r>
              <a:rPr lang="zh-TW" altLang="en-US" sz="1600" dirty="0" smtClean="0"/>
              <a:t>失敗</a:t>
            </a:r>
            <a:r>
              <a:rPr lang="zh-TW" altLang="en-US" sz="1600" dirty="0"/>
              <a:t>，</a:t>
            </a:r>
            <a:r>
              <a:rPr lang="zh-TW" altLang="en-US" sz="1600" dirty="0" smtClean="0"/>
              <a:t>將</a:t>
            </a:r>
            <a:r>
              <a:rPr lang="zh-TW" altLang="en-US" sz="1600" dirty="0"/>
              <a:t>款項退還投資人</a:t>
            </a:r>
          </a:p>
        </p:txBody>
      </p:sp>
    </p:spTree>
    <p:extLst>
      <p:ext uri="{BB962C8B-B14F-4D97-AF65-F5344CB8AC3E}">
        <p14:creationId xmlns:p14="http://schemas.microsoft.com/office/powerpoint/2010/main" val="1206092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互聯網募資</a:t>
            </a:r>
          </a:p>
        </p:txBody>
      </p:sp>
      <p:sp>
        <p:nvSpPr>
          <p:cNvPr id="3" name="內容版面配置區 2"/>
          <p:cNvSpPr>
            <a:spLocks noGrp="1"/>
          </p:cNvSpPr>
          <p:nvPr>
            <p:ph idx="1"/>
          </p:nvPr>
        </p:nvSpPr>
        <p:spPr>
          <a:xfrm>
            <a:off x="612057" y="1474839"/>
            <a:ext cx="11002297" cy="683475"/>
          </a:xfrm>
        </p:spPr>
        <p:txBody>
          <a:bodyPr>
            <a:normAutofit/>
          </a:bodyPr>
          <a:lstStyle/>
          <a:p>
            <a:r>
              <a:rPr lang="zh-TW" altLang="en-US" dirty="0">
                <a:latin typeface="標楷體" charset="0"/>
              </a:rPr>
              <a:t>隨著網際網路的發展，結合了互聯網技術的募資活動逐漸發展為兩大類別</a:t>
            </a:r>
            <a:endParaRPr lang="en-US" altLang="zh-TW" dirty="0">
              <a:latin typeface="標楷體" charset="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sp>
        <p:nvSpPr>
          <p:cNvPr id="8" name="內容版面配置區 2"/>
          <p:cNvSpPr txBox="1">
            <a:spLocks/>
          </p:cNvSpPr>
          <p:nvPr/>
        </p:nvSpPr>
        <p:spPr>
          <a:xfrm>
            <a:off x="612057" y="2067697"/>
            <a:ext cx="5500419" cy="41092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endParaRPr lang="en-US" altLang="zh-TW" dirty="0" smtClean="0">
              <a:latin typeface="+mj-ea"/>
              <a:ea typeface="+mj-ea"/>
            </a:endParaRPr>
          </a:p>
          <a:p>
            <a:pPr marL="514350" indent="-514350">
              <a:buFont typeface="+mj-lt"/>
              <a:buAutoNum type="arabicPeriod"/>
            </a:pPr>
            <a:r>
              <a:rPr lang="zh-TW" altLang="en-US" dirty="0">
                <a:latin typeface="+mj-ea"/>
              </a:rPr>
              <a:t>平台上的創新</a:t>
            </a:r>
            <a:r>
              <a:rPr lang="en-US" altLang="zh-TW" dirty="0">
                <a:latin typeface="+mj-ea"/>
              </a:rPr>
              <a:t>-</a:t>
            </a:r>
            <a:r>
              <a:rPr lang="zh-TW" altLang="en-US" dirty="0">
                <a:latin typeface="+mj-ea"/>
              </a:rPr>
              <a:t>去中心化</a:t>
            </a:r>
            <a:endParaRPr lang="en-US" altLang="zh-TW" dirty="0">
              <a:latin typeface="+mj-ea"/>
            </a:endParaRPr>
          </a:p>
          <a:p>
            <a:pPr marL="457200" lvl="1" indent="0">
              <a:buNone/>
            </a:pPr>
            <a:r>
              <a:rPr lang="zh-TW" altLang="en-US" dirty="0">
                <a:latin typeface="+mj-ea"/>
              </a:rPr>
              <a:t>以個人為主要動力，跳過</a:t>
            </a:r>
            <a:r>
              <a:rPr lang="zh-TW" altLang="en-US" b="1" dirty="0">
                <a:latin typeface="+mj-ea"/>
              </a:rPr>
              <a:t>傳統投資機構</a:t>
            </a:r>
            <a:r>
              <a:rPr lang="zh-TW" altLang="en-US" dirty="0">
                <a:latin typeface="+mj-ea"/>
              </a:rPr>
              <a:t>。透過透明的社群運作，提升資源的使用效率。</a:t>
            </a:r>
          </a:p>
          <a:p>
            <a:pPr marL="514350" indent="-514350">
              <a:buFont typeface="+mj-lt"/>
              <a:buAutoNum type="arabicPeriod"/>
            </a:pPr>
            <a:r>
              <a:rPr lang="zh-TW" altLang="en-US" dirty="0">
                <a:latin typeface="+mj-ea"/>
              </a:rPr>
              <a:t>社群上的創新</a:t>
            </a:r>
            <a:r>
              <a:rPr lang="en-US" altLang="zh-TW" dirty="0">
                <a:latin typeface="+mj-ea"/>
              </a:rPr>
              <a:t>-</a:t>
            </a:r>
            <a:r>
              <a:rPr lang="zh-TW" altLang="en-US" dirty="0">
                <a:latin typeface="+mj-ea"/>
              </a:rPr>
              <a:t>群眾募資</a:t>
            </a:r>
            <a:endParaRPr lang="en-US" altLang="zh-TW" dirty="0">
              <a:latin typeface="+mj-ea"/>
            </a:endParaRPr>
          </a:p>
          <a:p>
            <a:pPr marL="457200" lvl="1" indent="0">
              <a:buNone/>
            </a:pPr>
            <a:r>
              <a:rPr lang="zh-TW" altLang="en-US" dirty="0">
                <a:latin typeface="+mj-ea"/>
              </a:rPr>
              <a:t>透過網際網路的使用者</a:t>
            </a:r>
            <a:r>
              <a:rPr lang="zh-TW" altLang="en-US" b="1" dirty="0">
                <a:latin typeface="+mj-ea"/>
              </a:rPr>
              <a:t>小額</a:t>
            </a:r>
            <a:r>
              <a:rPr lang="zh-TW" altLang="en-US" dirty="0">
                <a:latin typeface="+mj-ea"/>
              </a:rPr>
              <a:t>資金的贊助，發揮</a:t>
            </a:r>
            <a:r>
              <a:rPr lang="zh-TW" altLang="en-US" b="1" dirty="0">
                <a:latin typeface="+mj-ea"/>
              </a:rPr>
              <a:t>群體</a:t>
            </a:r>
            <a:r>
              <a:rPr lang="zh-TW" altLang="en-US" dirty="0">
                <a:latin typeface="+mj-ea"/>
              </a:rPr>
              <a:t>集結的力量，支持個人或組織使其目標或專案得以執行完成</a:t>
            </a:r>
            <a:r>
              <a:rPr lang="zh-TW" altLang="en-US" sz="3200" dirty="0">
                <a:latin typeface="+mj-ea"/>
              </a:rPr>
              <a:t>。</a:t>
            </a:r>
          </a:p>
        </p:txBody>
      </p:sp>
      <p:graphicFrame>
        <p:nvGraphicFramePr>
          <p:cNvPr id="10" name="資料庫圖表 9"/>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8" name="內容版面配置區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51931" y="2949533"/>
            <a:ext cx="665192" cy="665192"/>
          </a:xfrm>
          <a:prstGeom prst="rect">
            <a:avLst/>
          </a:prstGeom>
        </p:spPr>
      </p:pic>
      <p:grpSp>
        <p:nvGrpSpPr>
          <p:cNvPr id="59" name="群組 58"/>
          <p:cNvGrpSpPr/>
          <p:nvPr/>
        </p:nvGrpSpPr>
        <p:grpSpPr>
          <a:xfrm>
            <a:off x="6367878" y="3210046"/>
            <a:ext cx="5534687" cy="2295625"/>
            <a:chOff x="2694387" y="3530588"/>
            <a:chExt cx="7272587" cy="2608998"/>
          </a:xfrm>
        </p:grpSpPr>
        <p:pic>
          <p:nvPicPr>
            <p:cNvPr id="60" name="圖片 59"/>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121218" y="3964372"/>
              <a:ext cx="1607911" cy="1607911"/>
            </a:xfrm>
            <a:prstGeom prst="rect">
              <a:avLst/>
            </a:prstGeom>
          </p:spPr>
        </p:pic>
        <p:grpSp>
          <p:nvGrpSpPr>
            <p:cNvPr id="61" name="群組 60"/>
            <p:cNvGrpSpPr/>
            <p:nvPr/>
          </p:nvGrpSpPr>
          <p:grpSpPr>
            <a:xfrm>
              <a:off x="2694387" y="3530588"/>
              <a:ext cx="2426831" cy="2608998"/>
              <a:chOff x="2694387" y="3530588"/>
              <a:chExt cx="2426831" cy="2608998"/>
            </a:xfrm>
          </p:grpSpPr>
          <p:pic>
            <p:nvPicPr>
              <p:cNvPr id="64" name="內容版面配置區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94387" y="4378290"/>
                <a:ext cx="733408" cy="733408"/>
              </a:xfrm>
              <a:prstGeom prst="rect">
                <a:avLst/>
              </a:prstGeom>
            </p:spPr>
          </p:pic>
          <p:pic>
            <p:nvPicPr>
              <p:cNvPr id="65" name="內容版面配置區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94387" y="5406178"/>
                <a:ext cx="733408" cy="733408"/>
              </a:xfrm>
              <a:prstGeom prst="rect">
                <a:avLst/>
              </a:prstGeom>
            </p:spPr>
          </p:pic>
          <p:cxnSp>
            <p:nvCxnSpPr>
              <p:cNvPr id="66" name="直線接點 65"/>
              <p:cNvCxnSpPr>
                <a:stCxn id="58" idx="3"/>
                <a:endCxn id="60" idx="1"/>
              </p:cNvCxnSpPr>
              <p:nvPr/>
            </p:nvCxnSpPr>
            <p:spPr>
              <a:xfrm>
                <a:off x="3422048" y="3782875"/>
                <a:ext cx="1699170" cy="98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7" name="直線接點 66"/>
              <p:cNvCxnSpPr>
                <a:stCxn id="64" idx="3"/>
                <a:endCxn id="60" idx="1"/>
              </p:cNvCxnSpPr>
              <p:nvPr/>
            </p:nvCxnSpPr>
            <p:spPr>
              <a:xfrm>
                <a:off x="3427795" y="4744994"/>
                <a:ext cx="1693423" cy="2333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8" name="直線接點 67"/>
              <p:cNvCxnSpPr>
                <a:stCxn id="65" idx="3"/>
                <a:endCxn id="60" idx="1"/>
              </p:cNvCxnSpPr>
              <p:nvPr/>
            </p:nvCxnSpPr>
            <p:spPr>
              <a:xfrm flipV="1">
                <a:off x="3427795" y="4768328"/>
                <a:ext cx="1693423" cy="1004554"/>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69" name="圖片 68"/>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427795" y="4332230"/>
                <a:ext cx="475210" cy="519075"/>
              </a:xfrm>
              <a:prstGeom prst="rect">
                <a:avLst/>
              </a:prstGeom>
            </p:spPr>
          </p:pic>
          <p:pic>
            <p:nvPicPr>
              <p:cNvPr id="70" name="圖片 69"/>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427795" y="5273994"/>
                <a:ext cx="475210" cy="519075"/>
              </a:xfrm>
              <a:prstGeom prst="rect">
                <a:avLst/>
              </a:prstGeom>
            </p:spPr>
          </p:pic>
          <p:pic>
            <p:nvPicPr>
              <p:cNvPr id="71" name="圖片 70"/>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3427795" y="3530588"/>
                <a:ext cx="475210" cy="519075"/>
              </a:xfrm>
              <a:prstGeom prst="rect">
                <a:avLst/>
              </a:prstGeom>
            </p:spPr>
          </p:pic>
        </p:grpSp>
        <p:cxnSp>
          <p:nvCxnSpPr>
            <p:cNvPr id="62" name="直線接點 61"/>
            <p:cNvCxnSpPr/>
            <p:nvPr/>
          </p:nvCxnSpPr>
          <p:spPr>
            <a:xfrm>
              <a:off x="6814641" y="4768327"/>
              <a:ext cx="859123" cy="1"/>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63" name="Picture 2" descr="http://www.dreamcubic.net/images/news/b5a0dee9-d8ea-b340-dabe-e8a0488841a4/440b68fe-11c6-af6b-98aa-6a99e7e91a31"/>
            <p:cNvPicPr>
              <a:picLocks noChangeAspect="1" noChangeArrowheads="1"/>
            </p:cNvPicPr>
            <p:nvPr/>
          </p:nvPicPr>
          <p:blipFill rotWithShape="1">
            <a:blip r:embed="rId11" cstate="email">
              <a:extLst>
                <a:ext uri="{28A0092B-C50C-407E-A947-70E740481C1C}">
                  <a14:useLocalDpi xmlns:a14="http://schemas.microsoft.com/office/drawing/2010/main" val="0"/>
                </a:ext>
              </a:extLst>
            </a:blip>
            <a:srcRect l="24529"/>
            <a:stretch/>
          </p:blipFill>
          <p:spPr bwMode="auto">
            <a:xfrm>
              <a:off x="7844590" y="3705467"/>
              <a:ext cx="2122384" cy="207905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711239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關於募資</a:t>
            </a:r>
            <a:endParaRPr lang="en-US" altLang="zh-TW" sz="2800" dirty="0"/>
          </a:p>
          <a:p>
            <a:r>
              <a:rPr lang="zh-TW" altLang="en-US" sz="2800" dirty="0"/>
              <a:t>群眾募資流程</a:t>
            </a:r>
            <a:endParaRPr lang="en-US" altLang="zh-TW" sz="28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endParaRPr lang="en-US" altLang="zh-TW" sz="2800" dirty="0"/>
          </a:p>
          <a:p>
            <a:pPr marL="0" indent="0">
              <a:buNone/>
            </a:pPr>
            <a:r>
              <a:rPr lang="en-US" altLang="zh-TW" sz="2800" dirty="0"/>
              <a:t> </a:t>
            </a:r>
          </a:p>
          <a:p>
            <a:endParaRPr lang="zh-TW" altLang="en-US" sz="28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
        <p:nvSpPr>
          <p:cNvPr id="5"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pic>
        <p:nvPicPr>
          <p:cNvPr id="5122" name="Picture 2" descr="http://www.30.com.tw/images/blog/0_30-ea-128-0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1299" y="1474839"/>
            <a:ext cx="5715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842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a:t>
            </a:r>
            <a:r>
              <a:rPr kumimoji="1" lang="zh-TW" altLang="en-US" dirty="0" smtClean="0"/>
              <a:t>網募</a:t>
            </a:r>
            <a:r>
              <a:rPr kumimoji="1" lang="zh-TW" altLang="en-US" dirty="0"/>
              <a:t>資商業模式特徵</a:t>
            </a:r>
          </a:p>
        </p:txBody>
      </p:sp>
      <p:sp>
        <p:nvSpPr>
          <p:cNvPr id="3" name="內容版面配置區 2"/>
          <p:cNvSpPr>
            <a:spLocks noGrp="1"/>
          </p:cNvSpPr>
          <p:nvPr>
            <p:ph idx="1"/>
          </p:nvPr>
        </p:nvSpPr>
        <p:spPr/>
        <p:txBody>
          <a:bodyPr>
            <a:normAutofit/>
          </a:bodyPr>
          <a:lstStyle/>
          <a:p>
            <a:r>
              <a:rPr lang="zh-TW" altLang="en-US" dirty="0">
                <a:latin typeface="標楷體" charset="0"/>
              </a:rPr>
              <a:t>透過網際網路，由以往「</a:t>
            </a:r>
            <a:r>
              <a:rPr lang="zh-TW" altLang="en-US" b="1" dirty="0">
                <a:latin typeface="標楷體" charset="0"/>
              </a:rPr>
              <a:t>募資中間人</a:t>
            </a:r>
            <a:r>
              <a:rPr lang="zh-TW" altLang="en-US" dirty="0">
                <a:latin typeface="標楷體" charset="0"/>
              </a:rPr>
              <a:t>」轉變為「</a:t>
            </a:r>
            <a:r>
              <a:rPr lang="zh-TW" altLang="en-US" b="1" dirty="0">
                <a:latin typeface="標楷體" charset="0"/>
              </a:rPr>
              <a:t>募資媒合平台</a:t>
            </a:r>
            <a:r>
              <a:rPr lang="zh-TW" altLang="en-US" dirty="0">
                <a:latin typeface="標楷體" charset="0"/>
              </a:rPr>
              <a:t>」</a:t>
            </a:r>
            <a:endParaRPr lang="en-US" altLang="zh-TW" dirty="0">
              <a:latin typeface="標楷體" charset="0"/>
            </a:endParaRPr>
          </a:p>
          <a:p>
            <a:r>
              <a:rPr lang="zh-TW" altLang="en-US" dirty="0">
                <a:latin typeface="標楷體" charset="0"/>
              </a:rPr>
              <a:t>透過網路社群提高專案知名度，快速並大量累積贊助人</a:t>
            </a:r>
            <a:endParaRPr lang="en-US" altLang="zh-TW" dirty="0">
              <a:latin typeface="標楷體" charset="0"/>
            </a:endParaRPr>
          </a:p>
          <a:p>
            <a:r>
              <a:rPr lang="zh-TW" altLang="en-US" dirty="0">
                <a:latin typeface="標楷體" charset="0"/>
              </a:rPr>
              <a:t>利用電子商務網路平台，提供相關基金資訊，並且聯繫相關的合作公司</a:t>
            </a:r>
            <a:endParaRPr lang="en-US" altLang="zh-TW" dirty="0">
              <a:latin typeface="標楷體" charset="0"/>
            </a:endParaRPr>
          </a:p>
          <a:p>
            <a:r>
              <a:rPr lang="zh-TW" altLang="en-US" dirty="0">
                <a:latin typeface="標楷體" charset="0"/>
              </a:rPr>
              <a:t>客戶能夠利用平台即時對自己所支持的專案提出改善意見或追蹤專案進行的現況</a:t>
            </a:r>
            <a:endParaRPr lang="en-US" altLang="zh-TW" dirty="0">
              <a:latin typeface="標楷體" charset="0"/>
            </a:endParaRP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338" name="Picture 2" descr="http://castnet.nctu.edu.tw/files/images_db/28/20121014111300.jpg"/>
          <p:cNvPicPr>
            <a:picLocks noChangeAspect="1" noChangeArrowheads="1"/>
          </p:cNvPicPr>
          <p:nvPr/>
        </p:nvPicPr>
        <p:blipFill rotWithShape="1">
          <a:blip r:embed="rId8" cstate="email">
            <a:extLst>
              <a:ext uri="{28A0092B-C50C-407E-A947-70E740481C1C}">
                <a14:useLocalDpi xmlns:a14="http://schemas.microsoft.com/office/drawing/2010/main" val="0"/>
              </a:ext>
            </a:extLst>
          </a:blip>
          <a:srcRect l="2800" t="16456" r="4219" b="17900"/>
          <a:stretch/>
        </p:blipFill>
        <p:spPr bwMode="auto">
          <a:xfrm>
            <a:off x="2718486" y="3624649"/>
            <a:ext cx="6310185" cy="2232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9376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營利機制</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
        <p:nvSpPr>
          <p:cNvPr id="14"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sp>
        <p:nvSpPr>
          <p:cNvPr id="7" name="圓角矩形 6"/>
          <p:cNvSpPr/>
          <p:nvPr/>
        </p:nvSpPr>
        <p:spPr>
          <a:xfrm>
            <a:off x="1068402" y="4812631"/>
            <a:ext cx="2844571" cy="11927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成功募資後平台收取部分募資費用</a:t>
            </a:r>
          </a:p>
        </p:txBody>
      </p:sp>
      <p:sp>
        <p:nvSpPr>
          <p:cNvPr id="4" name="向右箭號 3"/>
          <p:cNvSpPr/>
          <p:nvPr/>
        </p:nvSpPr>
        <p:spPr>
          <a:xfrm rot="5400000">
            <a:off x="2146114" y="2716731"/>
            <a:ext cx="489565" cy="264694"/>
          </a:xfrm>
          <a:prstGeom prst="right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2" name="向右箭號 11"/>
          <p:cNvSpPr/>
          <p:nvPr/>
        </p:nvSpPr>
        <p:spPr>
          <a:xfrm rot="5400000">
            <a:off x="2146114" y="4324148"/>
            <a:ext cx="489565" cy="264694"/>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p>
        </p:txBody>
      </p:sp>
      <p:sp>
        <p:nvSpPr>
          <p:cNvPr id="15" name="圓角矩形 14"/>
          <p:cNvSpPr/>
          <p:nvPr/>
        </p:nvSpPr>
        <p:spPr>
          <a:xfrm>
            <a:off x="4446872" y="4812630"/>
            <a:ext cx="5717406" cy="11927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a:solidFill>
                  <a:schemeClr val="accent2"/>
                </a:solidFill>
              </a:rPr>
              <a:t>募資時限結束後，平台經營者會根據</a:t>
            </a:r>
            <a:r>
              <a:rPr lang="zh-TW" altLang="en-US" sz="2400" dirty="0" smtClean="0">
                <a:solidFill>
                  <a:schemeClr val="accent2"/>
                </a:solidFill>
              </a:rPr>
              <a:t>募</a:t>
            </a:r>
            <a:endParaRPr lang="en-US" altLang="zh-TW" sz="2400" dirty="0" smtClean="0">
              <a:solidFill>
                <a:schemeClr val="accent2"/>
              </a:solidFill>
            </a:endParaRPr>
          </a:p>
          <a:p>
            <a:r>
              <a:rPr lang="zh-TW" altLang="en-US" sz="2400" dirty="0" smtClean="0">
                <a:solidFill>
                  <a:schemeClr val="accent2"/>
                </a:solidFill>
              </a:rPr>
              <a:t>資</a:t>
            </a:r>
            <a:r>
              <a:rPr lang="zh-TW" altLang="en-US" sz="2400" dirty="0">
                <a:solidFill>
                  <a:schemeClr val="accent2"/>
                </a:solidFill>
              </a:rPr>
              <a:t>狀況收許</a:t>
            </a:r>
            <a:r>
              <a:rPr lang="zh-TW" altLang="en-US" sz="2400" dirty="0" smtClean="0">
                <a:solidFill>
                  <a:schemeClr val="accent2"/>
                </a:solidFill>
              </a:rPr>
              <a:t>部收費用 </a:t>
            </a:r>
            <a:endParaRPr lang="en-US" altLang="zh-TW" sz="2400" dirty="0" smtClean="0">
              <a:solidFill>
                <a:schemeClr val="accent2"/>
              </a:solidFill>
            </a:endParaRPr>
          </a:p>
          <a:p>
            <a:r>
              <a:rPr lang="en-US" altLang="zh-TW" sz="2400" dirty="0" smtClean="0">
                <a:solidFill>
                  <a:schemeClr val="accent2"/>
                </a:solidFill>
              </a:rPr>
              <a:t>(</a:t>
            </a:r>
            <a:r>
              <a:rPr lang="zh-TW" altLang="en-US" sz="2400" dirty="0" smtClean="0">
                <a:solidFill>
                  <a:schemeClr val="accent2"/>
                </a:solidFill>
              </a:rPr>
              <a:t>例如 </a:t>
            </a:r>
            <a:r>
              <a:rPr lang="en-US" altLang="zh-TW" sz="2400" dirty="0" smtClean="0">
                <a:solidFill>
                  <a:schemeClr val="accent2"/>
                </a:solidFill>
              </a:rPr>
              <a:t>Kickstarter </a:t>
            </a:r>
            <a:r>
              <a:rPr lang="zh-TW" altLang="en-US" sz="2400" dirty="0" smtClean="0">
                <a:solidFill>
                  <a:schemeClr val="accent2"/>
                </a:solidFill>
              </a:rPr>
              <a:t>收手續費</a:t>
            </a:r>
            <a:r>
              <a:rPr lang="en-US" altLang="zh-TW" sz="2400" dirty="0" smtClean="0">
                <a:solidFill>
                  <a:schemeClr val="accent2"/>
                </a:solidFill>
              </a:rPr>
              <a:t>5%)</a:t>
            </a:r>
            <a:endParaRPr lang="zh-TW" altLang="en-US" sz="2400" dirty="0">
              <a:solidFill>
                <a:schemeClr val="accent2"/>
              </a:solidFill>
            </a:endParaRPr>
          </a:p>
        </p:txBody>
      </p:sp>
      <p:sp>
        <p:nvSpPr>
          <p:cNvPr id="16" name="圓角矩形 15"/>
          <p:cNvSpPr/>
          <p:nvPr/>
        </p:nvSpPr>
        <p:spPr>
          <a:xfrm>
            <a:off x="1129988" y="1597793"/>
            <a:ext cx="2663339" cy="895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募資者前往平台提案</a:t>
            </a:r>
          </a:p>
        </p:txBody>
      </p:sp>
      <p:sp>
        <p:nvSpPr>
          <p:cNvPr id="17" name="圓角矩形 16"/>
          <p:cNvSpPr/>
          <p:nvPr/>
        </p:nvSpPr>
        <p:spPr>
          <a:xfrm>
            <a:off x="1129988" y="3205212"/>
            <a:ext cx="2663339" cy="8951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t>平台進行審核與發表</a:t>
            </a:r>
          </a:p>
        </p:txBody>
      </p:sp>
      <p:sp>
        <p:nvSpPr>
          <p:cNvPr id="18" name="圓角矩形 17"/>
          <p:cNvSpPr/>
          <p:nvPr/>
        </p:nvSpPr>
        <p:spPr>
          <a:xfrm>
            <a:off x="4446872" y="1597792"/>
            <a:ext cx="5717406" cy="8951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accent2"/>
                </a:solidFill>
              </a:rPr>
              <a:t>募資人可選擇平台發表募資提案</a:t>
            </a:r>
            <a:endParaRPr lang="en-US" altLang="zh-TW" sz="2400" dirty="0">
              <a:solidFill>
                <a:schemeClr val="accent2"/>
              </a:solidFill>
            </a:endParaRPr>
          </a:p>
        </p:txBody>
      </p:sp>
      <p:sp>
        <p:nvSpPr>
          <p:cNvPr id="19" name="圓角矩形 18"/>
          <p:cNvSpPr/>
          <p:nvPr/>
        </p:nvSpPr>
        <p:spPr>
          <a:xfrm>
            <a:off x="4446872" y="2866768"/>
            <a:ext cx="5717406" cy="14188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a:solidFill>
                  <a:schemeClr val="accent2"/>
                </a:solidFill>
              </a:rPr>
              <a:t>平台會根據募資人所提案的內容進行審查、驗證，並發表於平台網站吸引使用者目光</a:t>
            </a:r>
            <a:endParaRPr lang="en-US" altLang="zh-TW" sz="2400" dirty="0">
              <a:solidFill>
                <a:schemeClr val="accent2"/>
              </a:solidFill>
            </a:endParaRPr>
          </a:p>
        </p:txBody>
      </p:sp>
      <p:graphicFrame>
        <p:nvGraphicFramePr>
          <p:cNvPr id="13" name="資料庫圖表 12"/>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6583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美國市場</a:t>
            </a:r>
            <a:r>
              <a:rPr kumimoji="1" lang="en-US" altLang="zh-TW" dirty="0"/>
              <a:t>—</a:t>
            </a:r>
            <a:r>
              <a:rPr kumimoji="1" lang="en-US" altLang="zh-TW" dirty="0" err="1"/>
              <a:t>kickstarter</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於</a:t>
            </a:r>
            <a:r>
              <a:rPr lang="en-US" altLang="zh-TW" dirty="0"/>
              <a:t>2009</a:t>
            </a:r>
            <a:r>
              <a:rPr lang="zh-TW" altLang="en-US" dirty="0"/>
              <a:t>年在美國紐約成立，通過該網站進行公眾集資以提供人們進行創意專案的籌集資金</a:t>
            </a:r>
            <a:endParaRPr lang="en-US" altLang="zh-TW" dirty="0"/>
          </a:p>
          <a:p>
            <a:r>
              <a:rPr lang="zh-TW" altLang="en-US" dirty="0"/>
              <a:t>創立理念</a:t>
            </a:r>
            <a:endParaRPr lang="en-US" altLang="zh-TW" dirty="0"/>
          </a:p>
          <a:p>
            <a:pPr lvl="1"/>
            <a:r>
              <a:rPr lang="zh-TW" altLang="en-US" dirty="0"/>
              <a:t>支持和激勵創新、創意性的活動</a:t>
            </a:r>
          </a:p>
          <a:p>
            <a:pPr lvl="1"/>
            <a:r>
              <a:rPr lang="zh-TW" altLang="en-US" dirty="0"/>
              <a:t>透過網路平臺和公眾集資</a:t>
            </a:r>
          </a:p>
          <a:p>
            <a:pPr lvl="1"/>
            <a:r>
              <a:rPr lang="zh-TW" altLang="en-US" dirty="0"/>
              <a:t>有創造力的人可以獲得所需的資金，而夢想也能實現</a:t>
            </a:r>
          </a:p>
          <a:p>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8" descr="http://icopartners.com/newblog/wp-content/uploads/2014/03/kickstarter_header.png"/>
          <p:cNvPicPr>
            <a:picLocks noChangeAspect="1" noChangeArrowheads="1"/>
          </p:cNvPicPr>
          <p:nvPr/>
        </p:nvPicPr>
        <p:blipFill>
          <a:blip r:embed="rId8"/>
          <a:srcRect/>
          <a:stretch>
            <a:fillRect/>
          </a:stretch>
        </p:blipFill>
        <p:spPr bwMode="auto">
          <a:xfrm>
            <a:off x="7726827" y="4600477"/>
            <a:ext cx="3240088" cy="116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2088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美國市場</a:t>
            </a:r>
            <a:r>
              <a:rPr kumimoji="1" lang="en-US" altLang="zh-TW" dirty="0"/>
              <a:t>—</a:t>
            </a:r>
            <a:r>
              <a:rPr kumimoji="1" lang="en-US" altLang="zh-TW" dirty="0" err="1"/>
              <a:t>kickstarter</a:t>
            </a:r>
            <a:endParaRPr kumimoji="1" lang="zh-TW" altLang="en-US" dirty="0"/>
          </a:p>
        </p:txBody>
      </p:sp>
      <p:sp>
        <p:nvSpPr>
          <p:cNvPr id="78" name="內容版面配置區 77"/>
          <p:cNvSpPr>
            <a:spLocks noGrp="1"/>
          </p:cNvSpPr>
          <p:nvPr>
            <p:ph idx="1"/>
          </p:nvPr>
        </p:nvSpPr>
        <p:spPr>
          <a:xfrm>
            <a:off x="612057" y="1474839"/>
            <a:ext cx="11002297" cy="5052570"/>
          </a:xfrm>
        </p:spPr>
        <p:txBody>
          <a:bodyPr>
            <a:normAutofit/>
          </a:bodyPr>
          <a:lstStyle/>
          <a:p>
            <a:r>
              <a:rPr lang="zh-TW" altLang="en-US" dirty="0"/>
              <a:t>募款方式：</a:t>
            </a:r>
            <a:endParaRPr lang="en-US" altLang="zh-TW" dirty="0"/>
          </a:p>
          <a:p>
            <a:pPr lvl="1"/>
            <a:r>
              <a:rPr lang="en-US" altLang="zh-TW" dirty="0"/>
              <a:t>all-for-nothing</a:t>
            </a:r>
            <a:r>
              <a:rPr lang="zh-TW" altLang="en-US" dirty="0"/>
              <a:t>，如果沒有達成募款目標，則款項全數退回給捐款人</a:t>
            </a:r>
          </a:p>
          <a:p>
            <a:r>
              <a:rPr lang="zh-TW" altLang="en-US" dirty="0">
                <a:solidFill>
                  <a:prstClr val="black"/>
                </a:solidFill>
              </a:rPr>
              <a:t>區域性</a:t>
            </a:r>
            <a:endParaRPr lang="en-US" altLang="zh-TW" dirty="0">
              <a:solidFill>
                <a:prstClr val="black"/>
              </a:solidFill>
            </a:endParaRPr>
          </a:p>
          <a:p>
            <a:pPr lvl="1"/>
            <a:r>
              <a:rPr lang="zh-TW" altLang="en-US" dirty="0"/>
              <a:t>專案發起人須有美國或英國帳戶，美國採</a:t>
            </a:r>
            <a:r>
              <a:rPr lang="en-US" altLang="zh-TW" dirty="0"/>
              <a:t>Amazon Payments</a:t>
            </a:r>
            <a:r>
              <a:rPr lang="zh-TW" altLang="en-US" dirty="0"/>
              <a:t>收款，於</a:t>
            </a:r>
            <a:r>
              <a:rPr lang="en-US" altLang="zh-TW" dirty="0"/>
              <a:t>2012</a:t>
            </a:r>
            <a:r>
              <a:rPr lang="zh-TW" altLang="en-US" dirty="0"/>
              <a:t>年</a:t>
            </a:r>
            <a:r>
              <a:rPr lang="en-US" altLang="zh-TW" dirty="0"/>
              <a:t>10</a:t>
            </a:r>
            <a:r>
              <a:rPr lang="zh-TW" altLang="en-US" dirty="0"/>
              <a:t>月</a:t>
            </a:r>
            <a:r>
              <a:rPr lang="en-US" altLang="zh-TW" dirty="0"/>
              <a:t>31</a:t>
            </a:r>
            <a:r>
              <a:rPr lang="zh-TW" altLang="en-US" dirty="0"/>
              <a:t>日啟用英國服務。</a:t>
            </a:r>
          </a:p>
          <a:p>
            <a:r>
              <a:rPr lang="zh-TW" altLang="en-US" dirty="0">
                <a:solidFill>
                  <a:prstClr val="black"/>
                </a:solidFill>
              </a:rPr>
              <a:t>專案審核</a:t>
            </a:r>
            <a:endParaRPr lang="en-US" altLang="zh-TW" dirty="0">
              <a:solidFill>
                <a:prstClr val="black"/>
              </a:solidFill>
            </a:endParaRPr>
          </a:p>
          <a:p>
            <a:pPr lvl="1"/>
            <a:r>
              <a:rPr lang="zh-TW" altLang="en-US" dirty="0">
                <a:solidFill>
                  <a:prstClr val="black"/>
                </a:solidFill>
              </a:rPr>
              <a:t>須經審核</a:t>
            </a:r>
          </a:p>
          <a:p>
            <a:r>
              <a:rPr lang="zh-TW" altLang="en-US" dirty="0">
                <a:solidFill>
                  <a:prstClr val="black"/>
                </a:solidFill>
              </a:rPr>
              <a:t>專案範圍</a:t>
            </a:r>
            <a:endParaRPr lang="en-US" altLang="zh-TW" dirty="0">
              <a:solidFill>
                <a:prstClr val="black"/>
              </a:solidFill>
            </a:endParaRPr>
          </a:p>
          <a:p>
            <a:pPr lvl="1"/>
            <a:r>
              <a:rPr lang="zh-TW" altLang="en-US" dirty="0">
                <a:solidFill>
                  <a:prstClr val="black"/>
                </a:solidFill>
              </a:rPr>
              <a:t>專注於創意相關的專案和活動</a:t>
            </a:r>
          </a:p>
          <a:p>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http://cdn.bgr.com/2014/02/kickstarter.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448453" y="3622590"/>
            <a:ext cx="4077549" cy="24292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760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美國市場</a:t>
            </a:r>
            <a:r>
              <a:rPr kumimoji="1" lang="en-US" altLang="zh-TW" dirty="0"/>
              <a:t>—Indiegogo</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成立於</a:t>
            </a:r>
            <a:r>
              <a:rPr lang="en-US" altLang="zh-TW" dirty="0"/>
              <a:t>2008</a:t>
            </a:r>
            <a:r>
              <a:rPr lang="zh-TW" altLang="en-US" dirty="0"/>
              <a:t>年的融資公司，是群眾募資平台的先驅之一</a:t>
            </a:r>
            <a:endParaRPr lang="en-US" altLang="zh-TW" dirty="0"/>
          </a:p>
          <a:p>
            <a:r>
              <a:rPr lang="zh-TW" altLang="en-US" dirty="0"/>
              <a:t>不限定客戶類型</a:t>
            </a:r>
            <a:endParaRPr lang="en-US" altLang="zh-TW" dirty="0"/>
          </a:p>
          <a:p>
            <a:r>
              <a:rPr lang="zh-TW" altLang="en-US" dirty="0"/>
              <a:t>以多元化的融資方式中獲得商機</a:t>
            </a:r>
            <a:endParaRPr lang="en-US" altLang="zh-TW" dirty="0"/>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https://images.indiegogo.com/file_attachments/774249/files/20140808052947-indie.png?1407500987"/>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402138" y="4133557"/>
            <a:ext cx="7000470" cy="145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7715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美國市場</a:t>
            </a:r>
            <a:r>
              <a:rPr kumimoji="1" lang="en-US" altLang="zh-TW" dirty="0"/>
              <a:t>—Indiegogo</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募款方式</a:t>
            </a:r>
          </a:p>
          <a:p>
            <a:pPr lvl="1"/>
            <a:r>
              <a:rPr lang="zh-TW" altLang="en-US" dirty="0"/>
              <a:t>採</a:t>
            </a:r>
            <a:r>
              <a:rPr lang="en-US" altLang="zh-TW" dirty="0"/>
              <a:t>all-for-nothing</a:t>
            </a:r>
            <a:r>
              <a:rPr lang="zh-TW" altLang="en-US" dirty="0"/>
              <a:t>和</a:t>
            </a:r>
            <a:r>
              <a:rPr lang="en-US" altLang="zh-TW" dirty="0"/>
              <a:t>keep-it-all</a:t>
            </a:r>
            <a:r>
              <a:rPr lang="zh-TW" altLang="en-US" dirty="0"/>
              <a:t>兩者並行</a:t>
            </a:r>
          </a:p>
          <a:p>
            <a:r>
              <a:rPr lang="zh-TW" altLang="en-US" dirty="0"/>
              <a:t>區域性</a:t>
            </a:r>
          </a:p>
          <a:p>
            <a:pPr lvl="1"/>
            <a:r>
              <a:rPr lang="zh-TW" altLang="en-US" dirty="0"/>
              <a:t>沒有限制，採信用卡或</a:t>
            </a:r>
            <a:r>
              <a:rPr lang="en-US" altLang="zh-TW" dirty="0" err="1"/>
              <a:t>Paypal</a:t>
            </a:r>
            <a:r>
              <a:rPr lang="zh-TW" altLang="en-US" dirty="0"/>
              <a:t>收款</a:t>
            </a:r>
          </a:p>
          <a:p>
            <a:r>
              <a:rPr lang="zh-TW" altLang="en-US" dirty="0"/>
              <a:t>專案審核</a:t>
            </a:r>
          </a:p>
          <a:p>
            <a:pPr lvl="1"/>
            <a:r>
              <a:rPr lang="zh-TW" altLang="en-US" dirty="0"/>
              <a:t>採開放態度，沒有審核流程</a:t>
            </a:r>
          </a:p>
          <a:p>
            <a:r>
              <a:rPr lang="zh-TW" altLang="en-US" dirty="0"/>
              <a:t>專案範圍</a:t>
            </a:r>
          </a:p>
          <a:p>
            <a:pPr lvl="1"/>
            <a:r>
              <a:rPr lang="zh-TW" altLang="en-US" dirty="0"/>
              <a:t>以創業型專案為主</a:t>
            </a:r>
          </a:p>
          <a:p>
            <a:pPr lvl="1"/>
            <a:r>
              <a:rPr lang="zh-TW" altLang="en-US" dirty="0"/>
              <a:t>分為</a:t>
            </a:r>
            <a:r>
              <a:rPr lang="en-US" altLang="zh-TW" dirty="0"/>
              <a:t>Food</a:t>
            </a:r>
            <a:r>
              <a:rPr lang="zh-TW" altLang="en-US" dirty="0"/>
              <a:t>、</a:t>
            </a:r>
            <a:r>
              <a:rPr lang="en-US" altLang="zh-TW" dirty="0"/>
              <a:t>Small </a:t>
            </a:r>
            <a:r>
              <a:rPr lang="en-US" altLang="zh-TW" dirty="0" err="1"/>
              <a:t>Bussiness</a:t>
            </a:r>
            <a:r>
              <a:rPr lang="zh-TW" altLang="en-US" dirty="0"/>
              <a:t>、</a:t>
            </a:r>
            <a:r>
              <a:rPr lang="en-US" altLang="zh-TW" dirty="0"/>
              <a:t>Sports</a:t>
            </a:r>
            <a:r>
              <a:rPr lang="zh-TW" altLang="en-US" dirty="0"/>
              <a:t>和</a:t>
            </a:r>
            <a:r>
              <a:rPr lang="en-US" altLang="zh-TW" dirty="0"/>
              <a:t>Technology</a:t>
            </a:r>
            <a:r>
              <a:rPr lang="zh-TW" altLang="en-US" dirty="0"/>
              <a:t>四大類</a:t>
            </a:r>
          </a:p>
          <a:p>
            <a:pPr marL="0" indent="0">
              <a:buNone/>
            </a:pPr>
            <a:endParaRPr lang="zh-TW" altLang="en-US"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1608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台灣市場</a:t>
            </a:r>
            <a:r>
              <a:rPr kumimoji="1" lang="en-US" altLang="zh-TW" dirty="0"/>
              <a:t>—</a:t>
            </a:r>
            <a:r>
              <a:rPr kumimoji="1" lang="en-US" altLang="zh-TW" dirty="0" err="1"/>
              <a:t>flyingV</a:t>
            </a:r>
            <a:endParaRPr kumimoji="1" lang="zh-TW" altLang="en-US" dirty="0"/>
          </a:p>
        </p:txBody>
      </p:sp>
      <p:sp>
        <p:nvSpPr>
          <p:cNvPr id="78" name="內容版面配置區 77"/>
          <p:cNvSpPr>
            <a:spLocks noGrp="1"/>
          </p:cNvSpPr>
          <p:nvPr>
            <p:ph idx="1"/>
          </p:nvPr>
        </p:nvSpPr>
        <p:spPr/>
        <p:txBody>
          <a:bodyPr>
            <a:normAutofit/>
          </a:bodyPr>
          <a:lstStyle/>
          <a:p>
            <a:r>
              <a:rPr lang="zh-TW" altLang="en-US" dirty="0" smtClean="0"/>
              <a:t>成立於</a:t>
            </a:r>
            <a:r>
              <a:rPr lang="en-US" altLang="zh-TW" dirty="0" smtClean="0"/>
              <a:t>2012</a:t>
            </a:r>
            <a:r>
              <a:rPr lang="zh-TW" altLang="en-US" dirty="0" smtClean="0"/>
              <a:t>年</a:t>
            </a:r>
            <a:r>
              <a:rPr lang="en-US" altLang="zh-TW" dirty="0" smtClean="0"/>
              <a:t> </a:t>
            </a:r>
          </a:p>
          <a:p>
            <a:r>
              <a:rPr lang="en-US" altLang="zh-TW" dirty="0" err="1" smtClean="0"/>
              <a:t>flyingV</a:t>
            </a:r>
            <a:r>
              <a:rPr lang="en-US" altLang="zh-TW" dirty="0" smtClean="0"/>
              <a:t> </a:t>
            </a:r>
            <a:r>
              <a:rPr lang="zh-TW" altLang="en-US" dirty="0"/>
              <a:t>是台灣最大</a:t>
            </a:r>
            <a:r>
              <a:rPr lang="zh-TW" altLang="en-US" dirty="0" smtClean="0"/>
              <a:t>的</a:t>
            </a:r>
            <a:r>
              <a:rPr lang="zh-TW" altLang="en-US" b="1" dirty="0"/>
              <a:t>回饋型</a:t>
            </a:r>
            <a:r>
              <a:rPr lang="zh-TW" altLang="en-US" dirty="0"/>
              <a:t>群眾募資</a:t>
            </a:r>
            <a:r>
              <a:rPr lang="zh-TW" altLang="en-US" dirty="0" smtClean="0"/>
              <a:t>平台</a:t>
            </a:r>
            <a:endParaRPr lang="en-US" altLang="zh-TW" dirty="0"/>
          </a:p>
          <a:p>
            <a:r>
              <a:rPr lang="zh-TW" altLang="en-US" dirty="0"/>
              <a:t>致力於建立一個獨立、透明與永續的平台環境，讓所有創新的想法能夠以最直接的方式接觸大眾</a:t>
            </a:r>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290" name="Picture 2" descr="https://s3.amazonaws.com/vstory/wp-content/uploads/2016/05/05145949/.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32190" y="3512675"/>
            <a:ext cx="4891276" cy="271092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innovation.itmonth.org.tw/uploads/53488557_1563/flyingv-v2-logo.pn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315200" y="2725725"/>
            <a:ext cx="3606095" cy="3606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4246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台灣市場</a:t>
            </a:r>
            <a:r>
              <a:rPr kumimoji="1" lang="en-US" altLang="zh-TW" dirty="0"/>
              <a:t>—</a:t>
            </a:r>
            <a:r>
              <a:rPr kumimoji="1" lang="zh-TW" altLang="en-US" dirty="0"/>
              <a:t>貝殼放大</a:t>
            </a:r>
          </a:p>
        </p:txBody>
      </p:sp>
      <p:sp>
        <p:nvSpPr>
          <p:cNvPr id="78" name="內容版面配置區 77"/>
          <p:cNvSpPr>
            <a:spLocks noGrp="1"/>
          </p:cNvSpPr>
          <p:nvPr>
            <p:ph idx="1"/>
          </p:nvPr>
        </p:nvSpPr>
        <p:spPr/>
        <p:txBody>
          <a:bodyPr>
            <a:normAutofit/>
          </a:bodyPr>
          <a:lstStyle/>
          <a:p>
            <a:r>
              <a:rPr lang="zh-TW" altLang="en-US" dirty="0"/>
              <a:t>成立於</a:t>
            </a:r>
            <a:r>
              <a:rPr lang="en-US" altLang="zh-TW" dirty="0"/>
              <a:t>2014</a:t>
            </a:r>
            <a:r>
              <a:rPr lang="zh-TW" altLang="en-US" dirty="0"/>
              <a:t>年</a:t>
            </a:r>
            <a:r>
              <a:rPr lang="en-US" altLang="zh-TW" dirty="0"/>
              <a:t>10</a:t>
            </a:r>
            <a:r>
              <a:rPr lang="zh-TW" altLang="en-US" dirty="0"/>
              <a:t>月</a:t>
            </a:r>
            <a:r>
              <a:rPr lang="zh-TW" altLang="en-US" dirty="0" smtClean="0"/>
              <a:t>，號稱為</a:t>
            </a:r>
            <a:r>
              <a:rPr lang="zh-TW" altLang="en-US" dirty="0"/>
              <a:t>亞洲最大專業群眾集資顧問公司，自行提案與輔導許多群眾集資專案，累積集資金額超過三億元</a:t>
            </a:r>
            <a:endParaRPr lang="en-US" altLang="zh-TW" dirty="0"/>
          </a:p>
          <a:p>
            <a:r>
              <a:rPr lang="zh-TW" altLang="en-US" dirty="0"/>
              <a:t>不同於一般的群眾集資平台，而是專為群眾集資提案者成立的</a:t>
            </a:r>
            <a:r>
              <a:rPr lang="zh-TW" altLang="en-US" b="1" dirty="0"/>
              <a:t>顧問團隊</a:t>
            </a:r>
            <a:r>
              <a:rPr lang="zh-TW" altLang="en-US" dirty="0"/>
              <a:t>，提供有志群眾集資者完整解決方案</a:t>
            </a:r>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314" name="Picture 2" descr="http://backer-founder.herokuapp.com/img/logo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0105" y="3154094"/>
            <a:ext cx="4333875" cy="279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4844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中國市場</a:t>
            </a:r>
            <a:r>
              <a:rPr kumimoji="1" lang="en-US" altLang="zh-TW" dirty="0"/>
              <a:t>—</a:t>
            </a:r>
            <a:r>
              <a:rPr kumimoji="1" lang="zh-TW" altLang="en-US" dirty="0"/>
              <a:t>點名時間</a:t>
            </a:r>
          </a:p>
        </p:txBody>
      </p:sp>
      <p:sp>
        <p:nvSpPr>
          <p:cNvPr id="78" name="內容版面配置區 77"/>
          <p:cNvSpPr>
            <a:spLocks noGrp="1"/>
          </p:cNvSpPr>
          <p:nvPr>
            <p:ph idx="1"/>
          </p:nvPr>
        </p:nvSpPr>
        <p:spPr/>
        <p:txBody>
          <a:bodyPr>
            <a:normAutofit/>
          </a:bodyPr>
          <a:lstStyle/>
          <a:p>
            <a:r>
              <a:rPr lang="zh-TW" altLang="en-US" dirty="0" smtClean="0"/>
              <a:t>創立於</a:t>
            </a:r>
            <a:r>
              <a:rPr lang="en-US" altLang="zh-TW" dirty="0" smtClean="0">
                <a:latin typeface="+mj-ea"/>
                <a:ea typeface="+mj-ea"/>
              </a:rPr>
              <a:t>2011</a:t>
            </a:r>
            <a:r>
              <a:rPr lang="zh-TW" altLang="en-US" dirty="0" smtClean="0"/>
              <a:t> ，是</a:t>
            </a:r>
            <a:r>
              <a:rPr lang="zh-TW" altLang="en-US" dirty="0"/>
              <a:t>中國最早也是最深入了解</a:t>
            </a:r>
            <a:r>
              <a:rPr lang="zh-TW" altLang="en-US" b="1" dirty="0"/>
              <a:t>智能硬件</a:t>
            </a:r>
            <a:r>
              <a:rPr lang="zh-TW" altLang="en-US" dirty="0"/>
              <a:t>產業的專業平台</a:t>
            </a:r>
            <a:endParaRPr lang="en-US" altLang="zh-TW" dirty="0"/>
          </a:p>
          <a:p>
            <a:r>
              <a:rPr lang="zh-TW" altLang="en-US" dirty="0"/>
              <a:t>深入分析國內外數千個智慧產品的數據表現，通過線下平台和大家分享，幫助硬件團隊了解市場需求，掌握未來趨勢</a:t>
            </a:r>
            <a:endParaRPr lang="en-US" altLang="zh-TW" dirty="0"/>
          </a:p>
          <a:p>
            <a:r>
              <a:rPr lang="zh-TW" altLang="en-US" dirty="0"/>
              <a:t>每年舉辦</a:t>
            </a:r>
            <a:r>
              <a:rPr lang="en-US" altLang="zh-TW" dirty="0"/>
              <a:t>《</a:t>
            </a:r>
            <a:r>
              <a:rPr lang="zh-TW" altLang="en-US" dirty="0"/>
              <a:t>點名時間</a:t>
            </a:r>
            <a:r>
              <a:rPr lang="en-US" altLang="zh-TW" dirty="0"/>
              <a:t>10x10</a:t>
            </a:r>
            <a:r>
              <a:rPr lang="zh-TW" altLang="en-US" dirty="0"/>
              <a:t>大會</a:t>
            </a:r>
            <a:r>
              <a:rPr lang="en-US" altLang="zh-TW" dirty="0"/>
              <a:t>》</a:t>
            </a:r>
            <a:r>
              <a:rPr lang="zh-TW" altLang="en-US" dirty="0"/>
              <a:t>成為智慧硬體圈不能錯過的重要大型發表會議</a:t>
            </a:r>
            <a:endParaRPr lang="en-US" altLang="zh-TW" dirty="0"/>
          </a:p>
          <a:p>
            <a:pPr marL="0" indent="0">
              <a:buNone/>
            </a:pPr>
            <a:endParaRPr lang="en-US" altLang="zh-TW" u="sng"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pic>
        <p:nvPicPr>
          <p:cNvPr id="9218" name="Picture 2" descr="http://img0.tech2ipo.com/wp-content/uploads/2011/09/demohour_logo_final_cn_medi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1637" y="3452812"/>
            <a:ext cx="5238750" cy="272415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138364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中國市場</a:t>
            </a:r>
            <a:r>
              <a:rPr kumimoji="1" lang="en-US" altLang="zh-TW" dirty="0"/>
              <a:t>—</a:t>
            </a:r>
            <a:r>
              <a:rPr kumimoji="1" lang="zh-TW" altLang="en-US" dirty="0"/>
              <a:t>追夢網</a:t>
            </a:r>
          </a:p>
        </p:txBody>
      </p:sp>
      <p:sp>
        <p:nvSpPr>
          <p:cNvPr id="78" name="內容版面配置區 77"/>
          <p:cNvSpPr>
            <a:spLocks noGrp="1"/>
          </p:cNvSpPr>
          <p:nvPr>
            <p:ph idx="1"/>
          </p:nvPr>
        </p:nvSpPr>
        <p:spPr/>
        <p:txBody>
          <a:bodyPr>
            <a:normAutofit/>
          </a:bodyPr>
          <a:lstStyle/>
          <a:p>
            <a:r>
              <a:rPr lang="zh-TW" altLang="en-US" dirty="0"/>
              <a:t>創立於</a:t>
            </a:r>
            <a:r>
              <a:rPr lang="en-US" altLang="zh-TW" dirty="0">
                <a:latin typeface="+mj-ea"/>
              </a:rPr>
              <a:t>2011</a:t>
            </a:r>
            <a:r>
              <a:rPr lang="zh-TW" altLang="en-US" dirty="0"/>
              <a:t> ，追夢</a:t>
            </a:r>
            <a:r>
              <a:rPr lang="zh-TW" altLang="en-US" dirty="0" smtClean="0"/>
              <a:t>網是</a:t>
            </a:r>
            <a:r>
              <a:rPr lang="zh-TW" altLang="en-US" dirty="0"/>
              <a:t>上海追夢網絡科技有限公司旗下的募資模式網站，是國內募資網站的先行者之一</a:t>
            </a:r>
            <a:endParaRPr lang="en-US" altLang="zh-TW" dirty="0"/>
          </a:p>
          <a:p>
            <a:r>
              <a:rPr lang="zh-TW" altLang="en-US" dirty="0"/>
              <a:t>創立的原因是致力於用創新的募資方式，讓每一個有夢想的人，更加高效便捷的推廣創意計劃，為項目募資</a:t>
            </a:r>
            <a:endParaRPr lang="en-US" altLang="zh-TW" dirty="0"/>
          </a:p>
          <a:p>
            <a:r>
              <a:rPr lang="zh-TW" altLang="en-US" dirty="0"/>
              <a:t>運作原理</a:t>
            </a:r>
            <a:endParaRPr lang="en-US" altLang="zh-TW" dirty="0"/>
          </a:p>
          <a:p>
            <a:pPr lvl="1"/>
            <a:r>
              <a:rPr lang="zh-TW" altLang="en-US" dirty="0"/>
              <a:t>在追夢網，每個項目都有目標金額和時間限制</a:t>
            </a:r>
            <a:endParaRPr lang="en-US" altLang="zh-TW" dirty="0"/>
          </a:p>
          <a:p>
            <a:pPr lvl="1"/>
            <a:r>
              <a:rPr lang="zh-TW" altLang="en-US" dirty="0"/>
              <a:t>若沒有達到目標金額，那麼所有款項將退回到支持者的賬戶</a:t>
            </a:r>
          </a:p>
          <a:p>
            <a:pPr lvl="1"/>
            <a:r>
              <a:rPr lang="zh-TW" altLang="en-US" dirty="0"/>
              <a:t>所有項目發起人都是實名認證。</a:t>
            </a:r>
            <a:endParaRPr lang="en-US" altLang="zh-TW" dirty="0"/>
          </a:p>
          <a:p>
            <a:pPr lvl="1"/>
            <a:r>
              <a:rPr lang="zh-TW" altLang="en-US" sz="2553" dirty="0"/>
              <a:t>項目上線前會通過追夢網的工作人員進行審核、溝通、包裝、指導才能上線</a:t>
            </a:r>
            <a:endParaRPr lang="en-US" altLang="zh-TW" sz="2553" u="sng"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42" name="Picture 2" descr="http://e.hiphotos.baidu.com/baike/w%3D268%3Bg%3D0/sign=ff8afb0df636afc30e0c38638b228cf9/203fb80e7bec54e7ca14acd3b8389b504ec26a0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84555" y="2437010"/>
            <a:ext cx="2552700"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875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I-bTpbkH4Y"/>
          <p:cNvPicPr>
            <a:picLocks noGrp="1" noRot="1" noChangeAspect="1"/>
          </p:cNvPicPr>
          <p:nvPr>
            <p:ph idx="1"/>
            <a:videoFile r:link="rId1"/>
          </p:nvPr>
        </p:nvPicPr>
        <p:blipFill>
          <a:blip r:embed="rId4"/>
          <a:stretch>
            <a:fillRect/>
          </a:stretch>
        </p:blipFill>
        <p:spPr>
          <a:xfrm>
            <a:off x="1211324" y="545492"/>
            <a:ext cx="10128145" cy="5696622"/>
          </a:xfrm>
          <a:prstGeom prst="rect">
            <a:avLst/>
          </a:prstGeom>
        </p:spPr>
      </p:pic>
      <p:sp>
        <p:nvSpPr>
          <p:cNvPr id="3" name="投影片編號版面配置區 2"/>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sp>
        <p:nvSpPr>
          <p:cNvPr id="5" name="文字方塊 4"/>
          <p:cNvSpPr txBox="1"/>
          <p:nvPr/>
        </p:nvSpPr>
        <p:spPr>
          <a:xfrm>
            <a:off x="6899666" y="6478310"/>
            <a:ext cx="5168766" cy="369332"/>
          </a:xfrm>
          <a:prstGeom prst="rect">
            <a:avLst/>
          </a:prstGeom>
          <a:noFill/>
        </p:spPr>
        <p:txBody>
          <a:bodyPr wrap="square" rtlCol="0">
            <a:spAutoFit/>
          </a:bodyPr>
          <a:lstStyle/>
          <a:p>
            <a:r>
              <a:rPr lang="en-US" altLang="zh-TW" dirty="0"/>
              <a:t>https://www.youtube.com/watch?v=OI-bTpbkH4Y</a:t>
            </a:r>
            <a:endParaRPr lang="zh-TW" altLang="en-US" dirty="0"/>
          </a:p>
        </p:txBody>
      </p:sp>
      <p:graphicFrame>
        <p:nvGraphicFramePr>
          <p:cNvPr id="11" name="資料庫圖表 10"/>
          <p:cNvGraphicFramePr/>
          <p:nvPr>
            <p:extLst>
              <p:ext uri="{D42A27DB-BD31-4B8C-83A1-F6EECF244321}">
                <p14:modId xmlns:p14="http://schemas.microsoft.com/office/powerpoint/2010/main" val="1890069173"/>
              </p:ext>
            </p:extLst>
          </p:nvPr>
        </p:nvGraphicFramePr>
        <p:xfrm>
          <a:off x="0" y="0"/>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28655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群眾募資成功因素</a:t>
            </a: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內容版面配置區 7"/>
          <p:cNvGraphicFramePr>
            <a:graphicFrameLocks noGrp="1"/>
          </p:cNvGraphicFramePr>
          <p:nvPr>
            <p:ph idx="1"/>
            <p:extLst>
              <p:ext uri="{D42A27DB-BD31-4B8C-83A1-F6EECF244321}">
                <p14:modId xmlns:p14="http://schemas.microsoft.com/office/powerpoint/2010/main" val="398133811"/>
              </p:ext>
            </p:extLst>
          </p:nvPr>
        </p:nvGraphicFramePr>
        <p:xfrm>
          <a:off x="595313" y="1319213"/>
          <a:ext cx="11001375" cy="47021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圖說文字: 折線 3"/>
          <p:cNvSpPr/>
          <p:nvPr/>
        </p:nvSpPr>
        <p:spPr>
          <a:xfrm>
            <a:off x="9325232" y="585178"/>
            <a:ext cx="2202873" cy="963265"/>
          </a:xfrm>
          <a:prstGeom prst="borderCallout2">
            <a:avLst>
              <a:gd name="adj1" fmla="val 18750"/>
              <a:gd name="adj2" fmla="val -8333"/>
              <a:gd name="adj3" fmla="val 18750"/>
              <a:gd name="adj4" fmla="val -16667"/>
              <a:gd name="adj5" fmla="val 98020"/>
              <a:gd name="adj6" fmla="val -1264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資金籌集時間要足夠，但又不能太長</a:t>
            </a:r>
          </a:p>
        </p:txBody>
      </p:sp>
      <p:sp>
        <p:nvSpPr>
          <p:cNvPr id="9" name="圖說文字: 折線 8"/>
          <p:cNvSpPr/>
          <p:nvPr/>
        </p:nvSpPr>
        <p:spPr>
          <a:xfrm>
            <a:off x="9325232" y="1768494"/>
            <a:ext cx="2202873" cy="963265"/>
          </a:xfrm>
          <a:prstGeom prst="borderCallout2">
            <a:avLst>
              <a:gd name="adj1" fmla="val 43201"/>
              <a:gd name="adj2" fmla="val -2673"/>
              <a:gd name="adj3" fmla="val 67652"/>
              <a:gd name="adj4" fmla="val -21698"/>
              <a:gd name="adj5" fmla="val 67816"/>
              <a:gd name="adj6" fmla="val -60407"/>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金額不能太大，又要夠項目的使用</a:t>
            </a:r>
          </a:p>
        </p:txBody>
      </p:sp>
      <p:sp>
        <p:nvSpPr>
          <p:cNvPr id="10" name="圖說文字: 折線 9"/>
          <p:cNvSpPr/>
          <p:nvPr/>
        </p:nvSpPr>
        <p:spPr>
          <a:xfrm>
            <a:off x="9325231" y="2984161"/>
            <a:ext cx="2202873" cy="963265"/>
          </a:xfrm>
          <a:prstGeom prst="borderCallout2">
            <a:avLst>
              <a:gd name="adj1" fmla="val 56146"/>
              <a:gd name="adj2" fmla="val -1415"/>
              <a:gd name="adj3" fmla="val 54707"/>
              <a:gd name="adj4" fmla="val -14780"/>
              <a:gd name="adj5" fmla="val 56310"/>
              <a:gd name="adj6" fmla="val -39024"/>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越是大型網站就越容易成功</a:t>
            </a:r>
          </a:p>
        </p:txBody>
      </p:sp>
      <p:sp>
        <p:nvSpPr>
          <p:cNvPr id="11" name="圖說文字: 折線 10"/>
          <p:cNvSpPr/>
          <p:nvPr/>
        </p:nvSpPr>
        <p:spPr>
          <a:xfrm>
            <a:off x="9366105" y="4199828"/>
            <a:ext cx="2202873" cy="963265"/>
          </a:xfrm>
          <a:prstGeom prst="borderCallout2">
            <a:avLst>
              <a:gd name="adj1" fmla="val 56146"/>
              <a:gd name="adj2" fmla="val -1415"/>
              <a:gd name="adj3" fmla="val 107924"/>
              <a:gd name="adj4" fmla="val -15409"/>
              <a:gd name="adj5" fmla="val 108088"/>
              <a:gd name="adj6" fmla="val -66068"/>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產業最好是大眾普遍了解的</a:t>
            </a:r>
          </a:p>
        </p:txBody>
      </p:sp>
      <p:sp>
        <p:nvSpPr>
          <p:cNvPr id="12" name="圖說文字: 折線 11"/>
          <p:cNvSpPr/>
          <p:nvPr/>
        </p:nvSpPr>
        <p:spPr>
          <a:xfrm>
            <a:off x="662795" y="1461374"/>
            <a:ext cx="2202873" cy="963265"/>
          </a:xfrm>
          <a:prstGeom prst="borderCallout2">
            <a:avLst>
              <a:gd name="adj1" fmla="val 23066"/>
              <a:gd name="adj2" fmla="val 104245"/>
              <a:gd name="adj3" fmla="val 24503"/>
              <a:gd name="adj4" fmla="val 153144"/>
              <a:gd name="adj5" fmla="val 67817"/>
              <a:gd name="adj6" fmla="val 166007"/>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項目一定要有意思</a:t>
            </a:r>
          </a:p>
        </p:txBody>
      </p:sp>
      <p:sp>
        <p:nvSpPr>
          <p:cNvPr id="13" name="圖說文字: 折線 12"/>
          <p:cNvSpPr/>
          <p:nvPr/>
        </p:nvSpPr>
        <p:spPr>
          <a:xfrm>
            <a:off x="662795" y="2642414"/>
            <a:ext cx="2202873" cy="963265"/>
          </a:xfrm>
          <a:prstGeom prst="borderCallout2">
            <a:avLst>
              <a:gd name="adj1" fmla="val 31695"/>
              <a:gd name="adj2" fmla="val 102987"/>
              <a:gd name="adj3" fmla="val 34572"/>
              <a:gd name="adj4" fmla="val 121069"/>
              <a:gd name="adj5" fmla="val 82198"/>
              <a:gd name="adj6" fmla="val 137077"/>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回報的方式要獨特且吸引人</a:t>
            </a:r>
          </a:p>
        </p:txBody>
      </p:sp>
      <p:sp>
        <p:nvSpPr>
          <p:cNvPr id="14" name="圖說文字: 折線 13"/>
          <p:cNvSpPr/>
          <p:nvPr/>
        </p:nvSpPr>
        <p:spPr>
          <a:xfrm>
            <a:off x="662795" y="3823454"/>
            <a:ext cx="2202873" cy="963265"/>
          </a:xfrm>
          <a:prstGeom prst="borderCallout2">
            <a:avLst>
              <a:gd name="adj1" fmla="val 43201"/>
              <a:gd name="adj2" fmla="val 105503"/>
              <a:gd name="adj3" fmla="val 44639"/>
              <a:gd name="adj4" fmla="val 129874"/>
              <a:gd name="adj5" fmla="val 125348"/>
              <a:gd name="adj6" fmla="val 1578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發展前景要十分值得看好</a:t>
            </a:r>
          </a:p>
        </p:txBody>
      </p:sp>
      <p:sp>
        <p:nvSpPr>
          <p:cNvPr id="16" name="圖說文字: 折線 15"/>
          <p:cNvSpPr/>
          <p:nvPr/>
        </p:nvSpPr>
        <p:spPr>
          <a:xfrm>
            <a:off x="662795" y="4977841"/>
            <a:ext cx="2202873" cy="963265"/>
          </a:xfrm>
          <a:prstGeom prst="borderCallout2">
            <a:avLst>
              <a:gd name="adj1" fmla="val 43201"/>
              <a:gd name="adj2" fmla="val 105503"/>
              <a:gd name="adj3" fmla="val 84912"/>
              <a:gd name="adj4" fmla="val 137422"/>
              <a:gd name="adj5" fmla="val 89391"/>
              <a:gd name="adj6" fmla="val 225127"/>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產品要足夠吸引人</a:t>
            </a:r>
          </a:p>
        </p:txBody>
      </p:sp>
    </p:spTree>
    <p:extLst>
      <p:ext uri="{BB962C8B-B14F-4D97-AF65-F5344CB8AC3E}">
        <p14:creationId xmlns:p14="http://schemas.microsoft.com/office/powerpoint/2010/main" val="26365557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衍生</a:t>
            </a:r>
            <a:r>
              <a:rPr kumimoji="1" lang="zh-TW" altLang="en-US" dirty="0" smtClean="0"/>
              <a:t>議題</a:t>
            </a:r>
            <a:endParaRPr kumimoji="1" lang="zh-TW" altLang="en-US" dirty="0"/>
          </a:p>
        </p:txBody>
      </p:sp>
      <p:sp>
        <p:nvSpPr>
          <p:cNvPr id="78" name="內容版面配置區 77"/>
          <p:cNvSpPr>
            <a:spLocks noGrp="1"/>
          </p:cNvSpPr>
          <p:nvPr>
            <p:ph idx="1"/>
          </p:nvPr>
        </p:nvSpPr>
        <p:spPr/>
        <p:txBody>
          <a:bodyPr>
            <a:normAutofit/>
          </a:bodyPr>
          <a:lstStyle/>
          <a:p>
            <a:pPr marL="0" indent="0">
              <a:buNone/>
            </a:pPr>
            <a:r>
              <a:rPr lang="zh-TW" altLang="en-US" b="1" dirty="0">
                <a:latin typeface="標楷體" charset="0"/>
              </a:rPr>
              <a:t>專案品質</a:t>
            </a:r>
            <a:r>
              <a:rPr lang="en-US" altLang="zh-TW" b="1" dirty="0">
                <a:latin typeface="標楷體" charset="0"/>
              </a:rPr>
              <a:t>(</a:t>
            </a:r>
            <a:r>
              <a:rPr lang="zh-TW" altLang="en-US" b="1" dirty="0">
                <a:latin typeface="標楷體" charset="0"/>
              </a:rPr>
              <a:t>時程、產品品質</a:t>
            </a:r>
            <a:r>
              <a:rPr lang="en-US" altLang="zh-TW" b="1" dirty="0">
                <a:latin typeface="標楷體" charset="0"/>
              </a:rPr>
              <a:t>)</a:t>
            </a:r>
            <a:r>
              <a:rPr lang="zh-TW" altLang="en-US" b="1" dirty="0">
                <a:latin typeface="標楷體" charset="0"/>
              </a:rPr>
              <a:t>不佳</a:t>
            </a:r>
          </a:p>
          <a:p>
            <a:pPr marL="0" indent="0" algn="just">
              <a:buNone/>
            </a:pPr>
            <a:r>
              <a:rPr lang="zh-TW" altLang="en-US" dirty="0">
                <a:latin typeface="+mn-ea"/>
              </a:rPr>
              <a:t>失敗案例</a:t>
            </a:r>
            <a:r>
              <a:rPr lang="en-US" altLang="zh-TW" dirty="0">
                <a:latin typeface="標楷體" charset="0"/>
              </a:rPr>
              <a:t>:</a:t>
            </a:r>
            <a:r>
              <a:rPr lang="en-US" altLang="zh-TW" dirty="0" err="1" smtClean="0">
                <a:latin typeface="+mn-ea"/>
              </a:rPr>
              <a:t>MyIDkey</a:t>
            </a:r>
            <a:r>
              <a:rPr lang="en-US" altLang="zh-TW" dirty="0" smtClean="0">
                <a:latin typeface="+mn-ea"/>
              </a:rPr>
              <a:t> (</a:t>
            </a:r>
            <a:r>
              <a:rPr lang="zh-TW" altLang="en-US" dirty="0" smtClean="0">
                <a:latin typeface="+mn-ea"/>
              </a:rPr>
              <a:t>聲控指紋加 密隨身碟</a:t>
            </a:r>
            <a:r>
              <a:rPr lang="en-US" altLang="zh-TW" dirty="0" smtClean="0">
                <a:latin typeface="+mn-ea"/>
              </a:rPr>
              <a:t>)</a:t>
            </a:r>
            <a:endParaRPr lang="en-US" altLang="zh-TW" dirty="0">
              <a:latin typeface="+mn-ea"/>
            </a:endParaRPr>
          </a:p>
          <a:p>
            <a:r>
              <a:rPr lang="zh-TW" altLang="en-US" dirty="0">
                <a:latin typeface="+mn-ea"/>
              </a:rPr>
              <a:t>在 </a:t>
            </a:r>
            <a:r>
              <a:rPr lang="en-US" altLang="zh-TW" dirty="0" err="1">
                <a:latin typeface="+mn-ea"/>
              </a:rPr>
              <a:t>Kicksarter</a:t>
            </a:r>
            <a:r>
              <a:rPr lang="en-US" altLang="zh-TW" dirty="0">
                <a:latin typeface="+mn-ea"/>
              </a:rPr>
              <a:t> </a:t>
            </a:r>
            <a:r>
              <a:rPr lang="zh-TW" altLang="en-US" dirty="0">
                <a:latin typeface="+mn-ea"/>
              </a:rPr>
              <a:t>上募集到超過目標三倍的</a:t>
            </a:r>
            <a:r>
              <a:rPr lang="zh-TW" altLang="en-US" dirty="0" smtClean="0">
                <a:latin typeface="+mn-ea"/>
              </a:rPr>
              <a:t>資金 </a:t>
            </a:r>
            <a:r>
              <a:rPr lang="en-US" altLang="zh-TW" dirty="0" smtClean="0">
                <a:latin typeface="+mn-ea"/>
              </a:rPr>
              <a:t>($3.5M)</a:t>
            </a:r>
            <a:r>
              <a:rPr lang="zh-TW" altLang="en-US" dirty="0" smtClean="0">
                <a:latin typeface="+mn-ea"/>
              </a:rPr>
              <a:t>，</a:t>
            </a:r>
            <a:r>
              <a:rPr lang="zh-TW" altLang="en-US" dirty="0">
                <a:latin typeface="+mn-ea"/>
              </a:rPr>
              <a:t>卻沒有成功發售，母公司 </a:t>
            </a:r>
            <a:r>
              <a:rPr lang="en-US" altLang="zh-TW" dirty="0" err="1">
                <a:latin typeface="+mn-ea"/>
              </a:rPr>
              <a:t>Arkami</a:t>
            </a:r>
            <a:r>
              <a:rPr lang="en-US" altLang="zh-TW" dirty="0">
                <a:latin typeface="+mn-ea"/>
              </a:rPr>
              <a:t> </a:t>
            </a:r>
            <a:r>
              <a:rPr lang="zh-TW" altLang="en-US" dirty="0">
                <a:latin typeface="+mn-ea"/>
              </a:rPr>
              <a:t>也因資金不足而停止營運。</a:t>
            </a:r>
          </a:p>
          <a:p>
            <a:pPr marL="0" indent="0">
              <a:buNone/>
            </a:pPr>
            <a:r>
              <a:rPr lang="zh-TW" altLang="en-US" dirty="0">
                <a:latin typeface="標楷體" charset="0"/>
              </a:rPr>
              <a:t>失敗原因</a:t>
            </a:r>
            <a:r>
              <a:rPr lang="en-US" altLang="zh-TW" dirty="0">
                <a:latin typeface="標楷體" charset="0"/>
              </a:rPr>
              <a:t>:</a:t>
            </a:r>
          </a:p>
          <a:p>
            <a:r>
              <a:rPr lang="zh-TW" altLang="en-US" dirty="0">
                <a:latin typeface="標楷體" charset="0"/>
              </a:rPr>
              <a:t>產品的重新設計未經過妥善的評估</a:t>
            </a:r>
          </a:p>
          <a:p>
            <a:r>
              <a:rPr lang="zh-TW" altLang="en-US" dirty="0">
                <a:latin typeface="標楷體" charset="0"/>
              </a:rPr>
              <a:t>生產時程延宕</a:t>
            </a:r>
          </a:p>
          <a:p>
            <a:r>
              <a:rPr lang="zh-TW" altLang="en-US" dirty="0">
                <a:latin typeface="標楷體" charset="0"/>
              </a:rPr>
              <a:t>修改後的設計不符使用者需求</a:t>
            </a:r>
          </a:p>
          <a:p>
            <a:r>
              <a:rPr lang="zh-TW" altLang="en-US" dirty="0">
                <a:latin typeface="標楷體" charset="0"/>
              </a:rPr>
              <a:t>將修改過後品質不佳的產品寄給使用者</a:t>
            </a:r>
            <a:endParaRPr lang="en-US" altLang="zh-TW" dirty="0">
              <a:latin typeface="標楷體"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myidkey-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3188" y="3292725"/>
            <a:ext cx="4865489" cy="2805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5074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衍生議題</a:t>
            </a:r>
            <a:r>
              <a:rPr kumimoji="1" lang="en-US" altLang="zh-TW" dirty="0"/>
              <a:t>-</a:t>
            </a:r>
            <a:r>
              <a:rPr lang="zh-TW" altLang="en-US" dirty="0">
                <a:latin typeface="標楷體" charset="0"/>
              </a:rPr>
              <a:t>版權問題</a:t>
            </a:r>
            <a:endParaRPr kumimoji="1" lang="zh-TW" altLang="en-US" dirty="0"/>
          </a:p>
        </p:txBody>
      </p:sp>
      <p:sp>
        <p:nvSpPr>
          <p:cNvPr id="78" name="內容版面配置區 77"/>
          <p:cNvSpPr>
            <a:spLocks noGrp="1"/>
          </p:cNvSpPr>
          <p:nvPr>
            <p:ph idx="1"/>
          </p:nvPr>
        </p:nvSpPr>
        <p:spPr/>
        <p:txBody>
          <a:bodyPr>
            <a:normAutofit/>
          </a:bodyPr>
          <a:lstStyle/>
          <a:p>
            <a:pPr marL="0" lvl="0" indent="0">
              <a:buNone/>
            </a:pPr>
            <a:r>
              <a:rPr lang="zh-TW" altLang="en-US" dirty="0">
                <a:latin typeface="+mn-ea"/>
              </a:rPr>
              <a:t>失敗案例</a:t>
            </a:r>
            <a:r>
              <a:rPr lang="en-US" altLang="zh-TW" dirty="0" smtClean="0">
                <a:solidFill>
                  <a:prstClr val="black"/>
                </a:solidFill>
                <a:latin typeface="標楷體" charset="0"/>
              </a:rPr>
              <a:t>:</a:t>
            </a:r>
            <a:r>
              <a:rPr lang="zh-TW" altLang="en-US" dirty="0"/>
              <a:t> 「</a:t>
            </a:r>
            <a:r>
              <a:rPr lang="en-US" altLang="zh-TW" b="1" dirty="0" err="1"/>
              <a:t>Pressy</a:t>
            </a:r>
            <a:r>
              <a:rPr lang="zh-TW" altLang="en-US" dirty="0" smtClean="0"/>
              <a:t>」</a:t>
            </a:r>
            <a:r>
              <a:rPr lang="en-US" altLang="zh-TW" dirty="0" smtClean="0"/>
              <a:t>VS. </a:t>
            </a:r>
            <a:r>
              <a:rPr lang="zh-TW" altLang="en-US" dirty="0" smtClean="0">
                <a:latin typeface="+mn-ea"/>
              </a:rPr>
              <a:t>米鍵 </a:t>
            </a:r>
            <a:r>
              <a:rPr lang="en-US" altLang="zh-TW" dirty="0" smtClean="0">
                <a:latin typeface="+mn-ea"/>
              </a:rPr>
              <a:t>(</a:t>
            </a:r>
            <a:r>
              <a:rPr lang="zh-TW" altLang="en-US" dirty="0" smtClean="0">
                <a:latin typeface="+mn-ea"/>
              </a:rPr>
              <a:t>小米</a:t>
            </a:r>
            <a:r>
              <a:rPr lang="en-US" altLang="zh-TW" dirty="0" smtClean="0">
                <a:latin typeface="+mn-ea"/>
              </a:rPr>
              <a:t>)</a:t>
            </a:r>
            <a:endParaRPr lang="en-US" altLang="zh-TW" dirty="0">
              <a:latin typeface="+mn-ea"/>
            </a:endParaRPr>
          </a:p>
          <a:p>
            <a:r>
              <a:rPr lang="zh-TW" altLang="en-US" dirty="0">
                <a:latin typeface="+mn-ea"/>
              </a:rPr>
              <a:t>尚在募資的產品，因為未受智財權的保障因而遭其他競爭對手抄襲</a:t>
            </a:r>
            <a:r>
              <a:rPr lang="zh-TW" altLang="en-US" dirty="0" smtClean="0">
                <a:latin typeface="+mn-ea"/>
              </a:rPr>
              <a:t>。</a:t>
            </a:r>
            <a:endParaRPr lang="en-US" altLang="zh-TW" dirty="0" smtClean="0"/>
          </a:p>
          <a:p>
            <a:r>
              <a:rPr lang="zh-TW" altLang="en-US" dirty="0" smtClean="0"/>
              <a:t>「</a:t>
            </a:r>
            <a:r>
              <a:rPr lang="en-US" altLang="zh-TW" b="1" dirty="0" err="1"/>
              <a:t>Pressy</a:t>
            </a:r>
            <a:r>
              <a:rPr lang="zh-TW" altLang="en-US" dirty="0"/>
              <a:t>」這款智慧型硬體，希望能幫助人們更方便、更快捷地使用智慧型手機上一些比較簡單的</a:t>
            </a:r>
            <a:r>
              <a:rPr lang="zh-TW" altLang="en-US" dirty="0" smtClean="0"/>
              <a:t>功能</a:t>
            </a:r>
            <a:r>
              <a:rPr lang="zh-TW" altLang="en-US" dirty="0"/>
              <a:t>，</a:t>
            </a:r>
            <a:r>
              <a:rPr lang="zh-TW" altLang="en-US" dirty="0" smtClean="0"/>
              <a:t>在</a:t>
            </a:r>
            <a:r>
              <a:rPr lang="en-US" altLang="zh-TW" dirty="0"/>
              <a:t>2013</a:t>
            </a:r>
            <a:r>
              <a:rPr lang="zh-TW" altLang="en-US" dirty="0"/>
              <a:t>年</a:t>
            </a:r>
            <a:r>
              <a:rPr lang="en-US" altLang="zh-TW" dirty="0"/>
              <a:t>10</a:t>
            </a:r>
            <a:r>
              <a:rPr lang="zh-TW" altLang="en-US" dirty="0"/>
              <a:t>月群募結束後，他們獲得了</a:t>
            </a:r>
            <a:r>
              <a:rPr lang="en-US" altLang="zh-TW" dirty="0"/>
              <a:t>69</a:t>
            </a:r>
            <a:r>
              <a:rPr lang="zh-TW" altLang="en-US" dirty="0"/>
              <a:t>萬美金的支持，是預期資金的</a:t>
            </a:r>
            <a:r>
              <a:rPr lang="en-US" altLang="zh-TW" dirty="0"/>
              <a:t>24</a:t>
            </a:r>
            <a:r>
              <a:rPr lang="zh-TW" altLang="en-US" dirty="0"/>
              <a:t>倍</a:t>
            </a:r>
            <a:endParaRPr lang="en-US" altLang="zh-TW" dirty="0" smtClean="0"/>
          </a:p>
          <a:p>
            <a:pPr marL="0" indent="0">
              <a:buNone/>
            </a:pPr>
            <a:endParaRPr lang="en-US" altLang="zh-TW" dirty="0">
              <a:latin typeface="標楷體"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32</a:t>
            </a:fld>
            <a:endParaRPr lang="zh-TW" altLang="en-US" dirty="0"/>
          </a:p>
        </p:txBody>
      </p:sp>
      <p:sp>
        <p:nvSpPr>
          <p:cNvPr id="9"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4" descr="http://cdn2.techbang.com.tw/system/images/169381/original/7bc450730133e1393f440e13da26720f.jpg?1404916397"/>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974915" y="4020875"/>
            <a:ext cx="4700172" cy="2350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http://cdn3.techbang.com.tw/system/images/169383/original/ba3178fa57d4d3c0a973ca26de20d6ca.jpg?1404916616"/>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716596" y="4020875"/>
            <a:ext cx="3370834" cy="2269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1514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衍生議題</a:t>
            </a:r>
            <a:r>
              <a:rPr kumimoji="1" lang="en-US" altLang="zh-TW" dirty="0"/>
              <a:t>-</a:t>
            </a:r>
            <a:r>
              <a:rPr lang="zh-TW" altLang="en-US" dirty="0">
                <a:latin typeface="標楷體" charset="0"/>
              </a:rPr>
              <a:t>法律問題</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latin typeface="標楷體" charset="0"/>
              </a:rPr>
              <a:t>群眾募資行業的的法律風險也開始受到監管層關注</a:t>
            </a:r>
          </a:p>
          <a:p>
            <a:r>
              <a:rPr lang="zh-TW" altLang="en-US" dirty="0">
                <a:latin typeface="標楷體" charset="0"/>
              </a:rPr>
              <a:t>按照中國的證劵法規定，向不特定對象發行證券，以及向特定對象發行證券累計超過</a:t>
            </a:r>
            <a:r>
              <a:rPr lang="en-US" altLang="zh-TW" dirty="0">
                <a:latin typeface="標楷體" charset="0"/>
              </a:rPr>
              <a:t>200</a:t>
            </a:r>
            <a:r>
              <a:rPr lang="zh-TW" altLang="en-US" dirty="0">
                <a:latin typeface="標楷體" charset="0"/>
              </a:rPr>
              <a:t>人者，若不通過證監會核准以及交易所交易，皆可能涉嫌非法集資</a:t>
            </a:r>
          </a:p>
          <a:p>
            <a:endParaRPr lang="en-US" altLang="zh-TW" dirty="0">
              <a:latin typeface="標楷體"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33</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53347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群眾募資發展趨勢</a:t>
            </a:r>
          </a:p>
        </p:txBody>
      </p:sp>
      <p:sp>
        <p:nvSpPr>
          <p:cNvPr id="78" name="內容版面配置區 77"/>
          <p:cNvSpPr>
            <a:spLocks noGrp="1"/>
          </p:cNvSpPr>
          <p:nvPr>
            <p:ph idx="1"/>
          </p:nvPr>
        </p:nvSpPr>
        <p:spPr>
          <a:xfrm>
            <a:off x="612057" y="1474838"/>
            <a:ext cx="11002297" cy="4666080"/>
          </a:xfrm>
        </p:spPr>
        <p:txBody>
          <a:bodyPr>
            <a:normAutofit/>
          </a:bodyPr>
          <a:lstStyle/>
          <a:p>
            <a:r>
              <a:rPr lang="zh-TW" altLang="en-US" dirty="0">
                <a:latin typeface="+mn-ea"/>
              </a:rPr>
              <a:t>募</a:t>
            </a:r>
            <a:r>
              <a:rPr lang="zh-TW" altLang="en-US" dirty="0" smtClean="0">
                <a:latin typeface="+mn-ea"/>
              </a:rPr>
              <a:t>資平台演進</a:t>
            </a:r>
            <a:endParaRPr lang="en-US" altLang="zh-TW" dirty="0" smtClean="0">
              <a:latin typeface="+mn-ea"/>
            </a:endParaRPr>
          </a:p>
          <a:p>
            <a:pPr lvl="1"/>
            <a:r>
              <a:rPr lang="zh-TW" altLang="en-US" smtClean="0">
                <a:latin typeface="+mn-ea"/>
              </a:rPr>
              <a:t>資訊中介：</a:t>
            </a:r>
            <a:r>
              <a:rPr lang="zh-TW" altLang="en-US" dirty="0" smtClean="0">
                <a:latin typeface="+mn-ea"/>
              </a:rPr>
              <a:t>傳統籌資訊息發佈</a:t>
            </a:r>
            <a:endParaRPr lang="en-US" altLang="zh-TW" b="1" dirty="0">
              <a:latin typeface="+mn-ea"/>
            </a:endParaRPr>
          </a:p>
          <a:p>
            <a:pPr lvl="1"/>
            <a:r>
              <a:rPr lang="zh-TW" altLang="en-US" dirty="0" smtClean="0">
                <a:latin typeface="+mn-ea"/>
              </a:rPr>
              <a:t>資源平台：整合創意、產品、生產商、風險投資</a:t>
            </a:r>
            <a:endParaRPr lang="en-US" altLang="zh-TW" dirty="0" smtClean="0">
              <a:latin typeface="+mn-ea"/>
            </a:endParaRPr>
          </a:p>
          <a:p>
            <a:pPr lvl="1"/>
            <a:r>
              <a:rPr lang="zh-TW" altLang="en-US" dirty="0" smtClean="0">
                <a:latin typeface="+mn-ea"/>
              </a:rPr>
              <a:t>創業孵化</a:t>
            </a:r>
            <a:r>
              <a:rPr lang="zh-TW" altLang="en-US" dirty="0">
                <a:latin typeface="+mn-ea"/>
              </a:rPr>
              <a:t>器</a:t>
            </a:r>
            <a:r>
              <a:rPr lang="zh-TW" altLang="en-US" dirty="0" smtClean="0">
                <a:latin typeface="+mn-ea"/>
              </a:rPr>
              <a:t>：參與項目之生產經營</a:t>
            </a:r>
            <a:endParaRPr lang="zh-TW" altLang="en-US" dirty="0">
              <a:latin typeface="+mn-ea"/>
            </a:endParaRPr>
          </a:p>
          <a:p>
            <a:pPr marL="0" indent="0">
              <a:buNone/>
            </a:pPr>
            <a:endParaRPr lang="zh-TW" altLang="en-US" dirty="0"/>
          </a:p>
          <a:p>
            <a:endParaRPr lang="en-US" altLang="zh-TW" dirty="0"/>
          </a:p>
          <a:p>
            <a:pPr lvl="1"/>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sp>
        <p:nvSpPr>
          <p:cNvPr id="9"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60007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群眾募資發展趨勢</a:t>
            </a:r>
          </a:p>
        </p:txBody>
      </p:sp>
      <p:sp>
        <p:nvSpPr>
          <p:cNvPr id="78" name="內容版面配置區 77"/>
          <p:cNvSpPr>
            <a:spLocks noGrp="1"/>
          </p:cNvSpPr>
          <p:nvPr>
            <p:ph idx="1"/>
          </p:nvPr>
        </p:nvSpPr>
        <p:spPr>
          <a:xfrm>
            <a:off x="612057" y="1474838"/>
            <a:ext cx="11002297" cy="4666080"/>
          </a:xfrm>
        </p:spPr>
        <p:txBody>
          <a:bodyPr>
            <a:normAutofit/>
          </a:bodyPr>
          <a:lstStyle/>
          <a:p>
            <a:r>
              <a:rPr lang="zh-TW" altLang="en-US" dirty="0"/>
              <a:t>募資機制將逐漸發展成</a:t>
            </a:r>
            <a:r>
              <a:rPr lang="zh-TW" altLang="en-US" b="1" dirty="0"/>
              <a:t>訂閱募資</a:t>
            </a:r>
            <a:endParaRPr lang="en-US" altLang="zh-TW" b="1" dirty="0"/>
          </a:p>
          <a:p>
            <a:pPr lvl="1"/>
            <a:r>
              <a:rPr lang="zh-TW" altLang="en-US" dirty="0"/>
              <a:t>改採持續性集資，透過被訂閱者所制定的時間（通常是每月）與資助門檻</a:t>
            </a:r>
            <a:endParaRPr lang="en-US" altLang="zh-TW" dirty="0"/>
          </a:p>
          <a:p>
            <a:pPr lvl="1"/>
            <a:r>
              <a:rPr lang="zh-TW" altLang="en-US" dirty="0"/>
              <a:t>訂閱者可以按照不同的資助級別而獲得相等的回饋</a:t>
            </a:r>
          </a:p>
          <a:p>
            <a:pPr lvl="1"/>
            <a:r>
              <a:rPr lang="zh-TW" altLang="en-US" dirty="0"/>
              <a:t>適合小眾募資市場</a:t>
            </a:r>
            <a:endParaRPr lang="en-US" altLang="zh-TW" dirty="0"/>
          </a:p>
          <a:p>
            <a:r>
              <a:rPr lang="zh-TW" altLang="en-US" dirty="0"/>
              <a:t>募資行為不再只因應特定專案產生</a:t>
            </a:r>
          </a:p>
          <a:p>
            <a:r>
              <a:rPr lang="en-US" altLang="zh-TW" dirty="0" err="1"/>
              <a:t>PressPlay</a:t>
            </a:r>
            <a:r>
              <a:rPr lang="zh-TW" altLang="en-US" dirty="0"/>
              <a:t>是全亞洲第一個開始採用訂閱眾籌概念的群眾募資網站</a:t>
            </a:r>
          </a:p>
          <a:p>
            <a:endParaRPr lang="en-US" altLang="zh-TW" dirty="0"/>
          </a:p>
          <a:p>
            <a:pPr lvl="1"/>
            <a:endParaRPr lang="en-US" altLang="zh-TW" dirty="0"/>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sp>
        <p:nvSpPr>
          <p:cNvPr id="9"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5" name="資料庫圖表 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群組 2"/>
          <p:cNvGrpSpPr>
            <a:grpSpLocks/>
          </p:cNvGrpSpPr>
          <p:nvPr/>
        </p:nvGrpSpPr>
        <p:grpSpPr bwMode="auto">
          <a:xfrm>
            <a:off x="6204155" y="4319399"/>
            <a:ext cx="5179539" cy="1434341"/>
            <a:chOff x="3770039" y="3217601"/>
            <a:chExt cx="5904656" cy="1600421"/>
          </a:xfrm>
        </p:grpSpPr>
        <p:sp>
          <p:nvSpPr>
            <p:cNvPr id="7" name="矩形 1"/>
            <p:cNvSpPr>
              <a:spLocks noChangeArrowheads="1"/>
            </p:cNvSpPr>
            <p:nvPr/>
          </p:nvSpPr>
          <p:spPr bwMode="auto">
            <a:xfrm>
              <a:off x="3770039" y="3217601"/>
              <a:ext cx="5904656" cy="1600421"/>
            </a:xfrm>
            <a:prstGeom prst="rect">
              <a:avLst/>
            </a:prstGeom>
            <a:solidFill>
              <a:schemeClr val="tx1"/>
            </a:solidFill>
            <a:ln w="9525" algn="ctr">
              <a:solidFill>
                <a:schemeClr val="tx1"/>
              </a:solidFill>
              <a:round/>
              <a:headEnd/>
              <a:tailEnd/>
            </a:ln>
          </p:spPr>
          <p:txBody>
            <a:bodyPr/>
            <a:lstStyle/>
            <a:p>
              <a:pPr eaLnBrk="1">
                <a:lnSpc>
                  <a:spcPct val="93000"/>
                </a:lnSpc>
                <a:buSzPct val="100000"/>
                <a:buFont typeface="Times New Roman" panose="02020603050405020304" pitchFamily="18" charset="0"/>
                <a:buNone/>
              </a:pPr>
              <a:endParaRPr lang="zh-TW" altLang="en-US"/>
            </a:p>
          </p:txBody>
        </p:sp>
        <p:pic>
          <p:nvPicPr>
            <p:cNvPr id="8" name="Picture 4" descr="http://pressplay.cc/icon/logo.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960192" y="3308198"/>
              <a:ext cx="5276850" cy="141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15124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37417"/>
            <a:ext cx="11002297" cy="954856"/>
          </a:xfrm>
        </p:spPr>
        <p:txBody>
          <a:bodyPr>
            <a:normAutofit/>
          </a:bodyPr>
          <a:lstStyle/>
          <a:p>
            <a:r>
              <a:rPr kumimoji="1" lang="zh-TW" altLang="en-US" dirty="0"/>
              <a:t>甚麼是群眾募資</a:t>
            </a:r>
            <a:r>
              <a:rPr kumimoji="1" lang="en-US" altLang="zh-TW" dirty="0"/>
              <a:t>?</a:t>
            </a:r>
            <a:endParaRPr kumimoji="1" lang="zh-TW" altLang="en-US" dirty="0"/>
          </a:p>
        </p:txBody>
      </p:sp>
      <p:sp>
        <p:nvSpPr>
          <p:cNvPr id="3" name="內容版面配置區 2"/>
          <p:cNvSpPr>
            <a:spLocks noGrp="1"/>
          </p:cNvSpPr>
          <p:nvPr>
            <p:ph idx="1"/>
          </p:nvPr>
        </p:nvSpPr>
        <p:spPr/>
        <p:txBody>
          <a:bodyPr>
            <a:normAutofit/>
          </a:bodyPr>
          <a:lstStyle/>
          <a:p>
            <a:r>
              <a:rPr lang="zh-TW" altLang="en-US" dirty="0"/>
              <a:t>透過網際網路展示、宣傳</a:t>
            </a:r>
            <a:r>
              <a:rPr lang="zh-TW" altLang="en-US" b="1" dirty="0"/>
              <a:t>計畫內容、原生設計與創意作品</a:t>
            </a:r>
            <a:r>
              <a:rPr lang="zh-TW" altLang="en-US" dirty="0"/>
              <a:t>，並與大眾解釋讓此作品量產或實現的計畫</a:t>
            </a:r>
          </a:p>
          <a:p>
            <a:r>
              <a:rPr lang="zh-TW" altLang="en-US" dirty="0"/>
              <a:t>群眾募資起源於</a:t>
            </a:r>
            <a:r>
              <a:rPr lang="en-US" altLang="zh-TW" dirty="0"/>
              <a:t>1997</a:t>
            </a:r>
            <a:r>
              <a:rPr lang="zh-TW" altLang="en-US" dirty="0"/>
              <a:t>年的英國樂團</a:t>
            </a:r>
            <a:r>
              <a:rPr lang="en-US" altLang="zh-TW" dirty="0" err="1"/>
              <a:t>Marillion</a:t>
            </a:r>
            <a:r>
              <a:rPr lang="zh-TW" altLang="en-US" dirty="0"/>
              <a:t>。他們透過從廣大的群眾中募集款項，成功的募集了</a:t>
            </a:r>
            <a:r>
              <a:rPr lang="en-US" altLang="zh-TW" dirty="0"/>
              <a:t>6</a:t>
            </a:r>
            <a:r>
              <a:rPr lang="zh-TW" altLang="en-US" dirty="0"/>
              <a:t>萬美金，成功地完成了美國的</a:t>
            </a:r>
            <a:r>
              <a:rPr lang="zh-TW" altLang="en-US" b="1" dirty="0"/>
              <a:t>巡迴演出</a:t>
            </a:r>
            <a:endParaRPr lang="en-US" altLang="zh-TW" b="1" dirty="0"/>
          </a:p>
          <a:p>
            <a:r>
              <a:rPr lang="zh-TW" altLang="en-US" dirty="0"/>
              <a:t>募資發展的契機</a:t>
            </a:r>
            <a:endParaRPr lang="en-US" altLang="zh-TW" dirty="0"/>
          </a:p>
          <a:p>
            <a:pPr lvl="1"/>
            <a:r>
              <a:rPr lang="zh-TW" altLang="en-US" dirty="0"/>
              <a:t>有創意點子，但沒有足夠的資金去實作</a:t>
            </a:r>
          </a:p>
          <a:p>
            <a:pPr lvl="1"/>
            <a:r>
              <a:rPr lang="zh-TW" altLang="en-US" dirty="0"/>
              <a:t>透過網路平台連結贊助者與提案者</a:t>
            </a:r>
          </a:p>
          <a:p>
            <a:pPr lvl="1"/>
            <a:r>
              <a:rPr lang="zh-TW" altLang="en-US" dirty="0"/>
              <a:t>希望增加點子的知名度</a:t>
            </a:r>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sp>
        <p:nvSpPr>
          <p:cNvPr id="8" name="頁尾版面配置區 1"/>
          <p:cNvSpPr>
            <a:spLocks noGrp="1"/>
          </p:cNvSpPr>
          <p:nvPr>
            <p:ph type="ftr" sz="quarter" idx="11"/>
          </p:nvPr>
        </p:nvSpPr>
        <p:spPr>
          <a:xfrm>
            <a:off x="626125" y="6432244"/>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pic>
        <p:nvPicPr>
          <p:cNvPr id="6" name="Picture 2" descr="http://www.seinsights.asia/sites/default/files/upload/12378.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80629" y="3594696"/>
            <a:ext cx="5096242" cy="27099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9" name="資料庫圖表 8"/>
          <p:cNvGraphicFramePr/>
          <p:nvPr>
            <p:extLst>
              <p:ext uri="{D42A27DB-BD31-4B8C-83A1-F6EECF244321}">
                <p14:modId xmlns:p14="http://schemas.microsoft.com/office/powerpoint/2010/main" val="3817710101"/>
              </p:ext>
            </p:extLst>
          </p:nvPr>
        </p:nvGraphicFramePr>
        <p:xfrm>
          <a:off x="0" y="0"/>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30433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為什麼需要群眾募資</a:t>
            </a:r>
            <a:r>
              <a:rPr kumimoji="1" lang="en-US" altLang="zh-TW" dirty="0"/>
              <a:t>?</a:t>
            </a:r>
            <a:endParaRPr kumimoji="1"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內容版面配置區 8"/>
          <p:cNvGraphicFramePr>
            <a:graphicFrameLocks noGrp="1"/>
          </p:cNvGraphicFramePr>
          <p:nvPr>
            <p:ph idx="1"/>
            <p:extLst>
              <p:ext uri="{D42A27DB-BD31-4B8C-83A1-F6EECF244321}">
                <p14:modId xmlns:p14="http://schemas.microsoft.com/office/powerpoint/2010/main" val="2184423566"/>
              </p:ext>
            </p:extLst>
          </p:nvPr>
        </p:nvGraphicFramePr>
        <p:xfrm>
          <a:off x="1265062" y="1525698"/>
          <a:ext cx="9431770" cy="37662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0488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傳統的創業募</a:t>
            </a:r>
            <a:r>
              <a:rPr kumimoji="1" lang="zh-TW" altLang="en-US" dirty="0" smtClean="0"/>
              <a:t>資管道</a:t>
            </a:r>
            <a:endParaRPr kumimoji="1" lang="zh-TW" altLang="en-US" dirty="0"/>
          </a:p>
        </p:txBody>
      </p:sp>
      <p:sp>
        <p:nvSpPr>
          <p:cNvPr id="3" name="內容版面配置區 2"/>
          <p:cNvSpPr>
            <a:spLocks noGrp="1"/>
          </p:cNvSpPr>
          <p:nvPr>
            <p:ph idx="1"/>
          </p:nvPr>
        </p:nvSpPr>
        <p:spPr>
          <a:xfrm>
            <a:off x="628990" y="1474839"/>
            <a:ext cx="11002297" cy="4702124"/>
          </a:xfrm>
        </p:spPr>
        <p:txBody>
          <a:bodyPr>
            <a:normAutofit/>
          </a:bodyPr>
          <a:lstStyle/>
          <a:p>
            <a:r>
              <a:rPr lang="zh-TW" altLang="en-US" dirty="0"/>
              <a:t>群眾募資起源於創投募</a:t>
            </a:r>
            <a:r>
              <a:rPr lang="zh-TW" altLang="en-US" dirty="0" smtClean="0"/>
              <a:t>資，由於募資人籌信用額度較小或規模不大，因此而向</a:t>
            </a:r>
            <a:r>
              <a:rPr lang="zh-TW" altLang="en-US" b="1" dirty="0" smtClean="0"/>
              <a:t>特定出資群體</a:t>
            </a:r>
            <a:r>
              <a:rPr lang="zh-TW" altLang="en-US" dirty="0" smtClean="0"/>
              <a:t>提供</a:t>
            </a:r>
            <a:r>
              <a:rPr lang="zh-TW" altLang="en-US" dirty="0"/>
              <a:t>基金來幫助募資人達成</a:t>
            </a:r>
            <a:r>
              <a:rPr lang="zh-TW" altLang="en-US" dirty="0" smtClean="0"/>
              <a:t>目標或協助</a:t>
            </a:r>
            <a:r>
              <a:rPr lang="zh-TW" altLang="en-US" b="1" dirty="0" smtClean="0"/>
              <a:t>微型企業</a:t>
            </a:r>
            <a:r>
              <a:rPr lang="zh-TW" altLang="en-US" dirty="0" smtClean="0"/>
              <a:t>的創立</a:t>
            </a:r>
            <a:endParaRPr lang="en-US" altLang="zh-TW" dirty="0" smtClean="0"/>
          </a:p>
          <a:p>
            <a:endParaRPr lang="en-US" altLang="zh-TW" dirty="0"/>
          </a:p>
          <a:p>
            <a:r>
              <a:rPr lang="zh-TW" altLang="en-US" dirty="0"/>
              <a:t>主要</a:t>
            </a:r>
            <a:r>
              <a:rPr lang="zh-TW" altLang="en-US" dirty="0" smtClean="0"/>
              <a:t>的傳統創業募</a:t>
            </a:r>
            <a:r>
              <a:rPr lang="zh-TW" altLang="en-US" dirty="0"/>
              <a:t>資管道</a:t>
            </a:r>
            <a:r>
              <a:rPr lang="zh-TW" altLang="en-US" dirty="0" smtClean="0"/>
              <a:t>包括</a:t>
            </a:r>
            <a:endParaRPr lang="en-US" altLang="zh-TW" dirty="0"/>
          </a:p>
          <a:p>
            <a:pPr lvl="1"/>
            <a:r>
              <a:rPr lang="zh-TW" altLang="en-US" sz="2800" dirty="0" smtClean="0"/>
              <a:t>銀行創業</a:t>
            </a:r>
            <a:r>
              <a:rPr lang="zh-TW" altLang="en-US" sz="2800" dirty="0"/>
              <a:t>貸款</a:t>
            </a:r>
            <a:endParaRPr lang="en-US" altLang="zh-TW" sz="2800" dirty="0"/>
          </a:p>
          <a:p>
            <a:pPr lvl="1"/>
            <a:r>
              <a:rPr lang="zh-TW" altLang="en-US" sz="2800" dirty="0"/>
              <a:t>天使</a:t>
            </a:r>
            <a:r>
              <a:rPr lang="zh-TW" altLang="en-US" sz="2800" dirty="0" smtClean="0"/>
              <a:t>投資人</a:t>
            </a:r>
            <a:endParaRPr lang="en-US" altLang="zh-TW" sz="2800" dirty="0" smtClean="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sp>
        <p:nvSpPr>
          <p:cNvPr id="7"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微型企業」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19842" y="3338286"/>
            <a:ext cx="5994512" cy="2673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437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a:t>
            </a:r>
            <a:r>
              <a:rPr kumimoji="1" lang="zh-TW" altLang="en-US" dirty="0" smtClean="0"/>
              <a:t>的創業募</a:t>
            </a:r>
            <a:r>
              <a:rPr kumimoji="1" lang="zh-TW" altLang="en-US" dirty="0"/>
              <a:t>資</a:t>
            </a:r>
            <a:r>
              <a:rPr kumimoji="1" lang="en-US" altLang="zh-TW" dirty="0"/>
              <a:t>—</a:t>
            </a:r>
            <a:r>
              <a:rPr kumimoji="1" lang="zh-TW" altLang="en-US" dirty="0"/>
              <a:t>銀行創業貸款</a:t>
            </a:r>
          </a:p>
        </p:txBody>
      </p:sp>
      <p:sp>
        <p:nvSpPr>
          <p:cNvPr id="3" name="內容版面配置區 2"/>
          <p:cNvSpPr>
            <a:spLocks noGrp="1"/>
          </p:cNvSpPr>
          <p:nvPr>
            <p:ph idx="1"/>
          </p:nvPr>
        </p:nvSpPr>
        <p:spPr/>
        <p:txBody>
          <a:bodyPr>
            <a:normAutofit lnSpcReduction="10000"/>
          </a:bodyPr>
          <a:lstStyle/>
          <a:p>
            <a:r>
              <a:rPr lang="zh-TW" altLang="en-US" dirty="0">
                <a:latin typeface="標楷體" charset="0"/>
              </a:rPr>
              <a:t>指創業者透過撰寫</a:t>
            </a:r>
            <a:r>
              <a:rPr lang="zh-TW" altLang="en-US" b="1" dirty="0">
                <a:latin typeface="標楷體" charset="0"/>
              </a:rPr>
              <a:t>創業計劃書</a:t>
            </a:r>
            <a:r>
              <a:rPr lang="zh-TW" altLang="en-US" dirty="0">
                <a:latin typeface="標楷體" charset="0"/>
              </a:rPr>
              <a:t>，直接向銀行提出資金需求申請，經銀行認可有效</a:t>
            </a:r>
            <a:r>
              <a:rPr lang="zh-TW" altLang="en-US" b="1" dirty="0">
                <a:latin typeface="標楷體" charset="0"/>
              </a:rPr>
              <a:t>擔保</a:t>
            </a:r>
            <a:r>
              <a:rPr lang="zh-TW" altLang="en-US" dirty="0">
                <a:latin typeface="標楷體" charset="0"/>
              </a:rPr>
              <a:t>後而發放的一種專項貸款</a:t>
            </a:r>
            <a:endParaRPr lang="en-US" altLang="zh-TW" dirty="0">
              <a:latin typeface="標楷體" charset="0"/>
            </a:endParaRPr>
          </a:p>
          <a:p>
            <a:endParaRPr lang="en-US" altLang="zh-TW" dirty="0">
              <a:latin typeface="標楷體" charset="0"/>
            </a:endParaRPr>
          </a:p>
          <a:p>
            <a:r>
              <a:rPr lang="zh-TW" altLang="en-US" dirty="0">
                <a:latin typeface="標楷體" charset="0"/>
              </a:rPr>
              <a:t>創業貸款主要有以下三種選擇方式：</a:t>
            </a:r>
            <a:endParaRPr lang="en-US" altLang="zh-TW" dirty="0">
              <a:latin typeface="標楷體" charset="0"/>
            </a:endParaRPr>
          </a:p>
          <a:p>
            <a:pPr lvl="1"/>
            <a:r>
              <a:rPr lang="zh-TW" altLang="en-US" dirty="0"/>
              <a:t>個人創業貸款</a:t>
            </a:r>
            <a:r>
              <a:rPr lang="zh-TW" altLang="en-US" dirty="0">
                <a:latin typeface="標楷體" charset="0"/>
              </a:rPr>
              <a:t>：</a:t>
            </a:r>
            <a:r>
              <a:rPr lang="zh-TW" altLang="en-US" dirty="0"/>
              <a:t>具有一定生產經營能力的個人，因創業或再創業提出資金需求申請，經銀行認可有效擔保後而發放的一種專項貸款</a:t>
            </a:r>
            <a:endParaRPr lang="en-US" altLang="zh-TW" dirty="0"/>
          </a:p>
          <a:p>
            <a:pPr lvl="1"/>
            <a:endParaRPr lang="en-US" altLang="zh-TW" dirty="0"/>
          </a:p>
          <a:p>
            <a:pPr lvl="1"/>
            <a:r>
              <a:rPr lang="zh-TW" altLang="en-US" dirty="0"/>
              <a:t>保證貸款</a:t>
            </a:r>
            <a:r>
              <a:rPr lang="zh-TW" altLang="en-US" dirty="0">
                <a:latin typeface="標楷體" charset="0"/>
              </a:rPr>
              <a:t>：若借款人沒有存單、國債，也沒有保單，但重要</a:t>
            </a:r>
            <a:r>
              <a:rPr lang="zh-TW" altLang="en-US" b="1" dirty="0">
                <a:latin typeface="標楷體" charset="0"/>
              </a:rPr>
              <a:t>關係人</a:t>
            </a:r>
            <a:r>
              <a:rPr lang="zh-TW" altLang="en-US" dirty="0">
                <a:latin typeface="標楷體" charset="0"/>
              </a:rPr>
              <a:t>有穩定的收入，那麼這也能成為絕好的信貸資源</a:t>
            </a:r>
            <a:endParaRPr lang="en-US" altLang="zh-TW" dirty="0">
              <a:latin typeface="標楷體" charset="0"/>
            </a:endParaRPr>
          </a:p>
          <a:p>
            <a:pPr lvl="1"/>
            <a:endParaRPr lang="en-US" altLang="zh-TW" dirty="0">
              <a:latin typeface="標楷體" charset="0"/>
            </a:endParaRPr>
          </a:p>
          <a:p>
            <a:pPr lvl="1"/>
            <a:r>
              <a:rPr lang="zh-TW" altLang="en-US" dirty="0"/>
              <a:t>政府貸款：由政府推出扶持學生創業的扶持創業政策</a:t>
            </a:r>
            <a:endParaRPr lang="en-US" altLang="zh-TW"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32591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a:t>
            </a:r>
            <a:r>
              <a:rPr kumimoji="1" lang="zh-TW" altLang="en-US" dirty="0" smtClean="0"/>
              <a:t>的創業募</a:t>
            </a:r>
            <a:r>
              <a:rPr kumimoji="1" lang="zh-TW" altLang="en-US" dirty="0"/>
              <a:t>資</a:t>
            </a:r>
            <a:r>
              <a:rPr kumimoji="1" lang="en-US" altLang="zh-TW" dirty="0"/>
              <a:t>—</a:t>
            </a:r>
            <a:r>
              <a:rPr lang="zh-TW" altLang="en-US" dirty="0"/>
              <a:t>天使投資人</a:t>
            </a:r>
            <a:endParaRPr kumimoji="1" lang="zh-TW" altLang="en-US" dirty="0"/>
          </a:p>
        </p:txBody>
      </p:sp>
      <p:sp>
        <p:nvSpPr>
          <p:cNvPr id="3" name="內容版面配置區 2"/>
          <p:cNvSpPr>
            <a:spLocks noGrp="1"/>
          </p:cNvSpPr>
          <p:nvPr>
            <p:ph idx="1"/>
          </p:nvPr>
        </p:nvSpPr>
        <p:spPr/>
        <p:txBody>
          <a:bodyPr>
            <a:normAutofit/>
          </a:bodyPr>
          <a:lstStyle/>
          <a:p>
            <a:r>
              <a:rPr lang="zh-TW" altLang="en-US" dirty="0">
                <a:latin typeface="標楷體" charset="0"/>
              </a:rPr>
              <a:t>指具有一定凈財富的個人</a:t>
            </a:r>
            <a:r>
              <a:rPr lang="en-US" altLang="zh-TW" dirty="0">
                <a:latin typeface="標楷體" charset="0"/>
              </a:rPr>
              <a:t>,</a:t>
            </a:r>
            <a:r>
              <a:rPr lang="zh-TW" altLang="en-US" dirty="0">
                <a:latin typeface="標楷體" charset="0"/>
              </a:rPr>
              <a:t>對具有巨大發展潛力的初創企業進行早期的直接投資</a:t>
            </a:r>
            <a:r>
              <a:rPr lang="en-US" altLang="zh-TW" dirty="0">
                <a:latin typeface="標楷體" charset="0"/>
              </a:rPr>
              <a:t>,</a:t>
            </a:r>
            <a:r>
              <a:rPr lang="zh-TW" altLang="en-US" dirty="0">
                <a:latin typeface="標楷體" charset="0"/>
              </a:rPr>
              <a:t>屬於一種自發而又分散的民間投資方式。</a:t>
            </a:r>
            <a:endParaRPr lang="en-US" altLang="zh-TW" dirty="0">
              <a:latin typeface="標楷體" charset="0"/>
            </a:endParaRPr>
          </a:p>
          <a:p>
            <a:endParaRPr lang="en-US" altLang="zh-TW" dirty="0">
              <a:latin typeface="標楷體" charset="0"/>
            </a:endParaRPr>
          </a:p>
          <a:p>
            <a:r>
              <a:rPr lang="zh-TW" altLang="en-US" dirty="0">
                <a:latin typeface="標楷體" charset="0"/>
              </a:rPr>
              <a:t>獲利與風險</a:t>
            </a:r>
            <a:r>
              <a:rPr lang="en-US" altLang="zh-TW" dirty="0">
                <a:latin typeface="標楷體" charset="0"/>
              </a:rPr>
              <a:t>:</a:t>
            </a:r>
          </a:p>
          <a:p>
            <a:pPr lvl="1"/>
            <a:r>
              <a:rPr lang="zh-TW" altLang="en-US" dirty="0"/>
              <a:t>這些在公司創立初期就開始投資的投資者，這可以在未來獲得有</a:t>
            </a:r>
            <a:r>
              <a:rPr lang="zh-TW" altLang="en-US" b="1" dirty="0"/>
              <a:t>價債券或所有權益</a:t>
            </a:r>
            <a:r>
              <a:rPr lang="zh-TW" altLang="en-US" dirty="0"/>
              <a:t>。</a:t>
            </a:r>
            <a:endParaRPr lang="en-US" altLang="zh-TW" dirty="0"/>
          </a:p>
          <a:p>
            <a:pPr lvl="1"/>
            <a:endParaRPr lang="en-US" altLang="zh-TW" dirty="0">
              <a:latin typeface="標楷體" charset="0"/>
            </a:endParaRPr>
          </a:p>
          <a:p>
            <a:pPr lvl="1"/>
            <a:r>
              <a:rPr lang="zh-TW" altLang="en-US" dirty="0">
                <a:latin typeface="標楷體" charset="0"/>
              </a:rPr>
              <a:t>投資人承擔極高的風險，因為新創公司很有可能倒閉、就算撐下來也股份可能在未來受到後來投資者的稀釋，所以天使投資人需要較高的投資報酬。</a:t>
            </a:r>
            <a:endParaRPr lang="en-US" altLang="zh-TW" dirty="0">
              <a:latin typeface="標楷體" charset="0"/>
            </a:endParaRPr>
          </a:p>
          <a:p>
            <a:endParaRPr lang="en-US" altLang="zh-TW" dirty="0">
              <a:latin typeface="標楷體" charset="0"/>
            </a:endParaRPr>
          </a:p>
          <a:p>
            <a:endParaRPr lang="en-US" altLang="zh-TW" dirty="0">
              <a:latin typeface="標楷體" charset="0"/>
            </a:endParaRPr>
          </a:p>
          <a:p>
            <a:pPr lvl="1"/>
            <a:endParaRPr lang="en-US" altLang="zh-TW" dirty="0"/>
          </a:p>
          <a:p>
            <a:pPr lvl="1"/>
            <a:endParaRPr lang="en-US" altLang="zh-TW" dirty="0"/>
          </a:p>
          <a:p>
            <a:pPr lvl="1"/>
            <a:endParaRPr lang="en-US" altLang="zh-TW" dirty="0"/>
          </a:p>
          <a:p>
            <a:pPr lvl="1"/>
            <a:endParaRPr lang="en-US" altLang="zh-TW"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sp>
        <p:nvSpPr>
          <p:cNvPr id="6" name="頁尾版面配置區 1"/>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7293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傳統</a:t>
            </a:r>
            <a:r>
              <a:rPr kumimoji="1" lang="zh-TW" altLang="en-US" dirty="0"/>
              <a:t>創業</a:t>
            </a:r>
            <a:r>
              <a:rPr lang="zh-TW" altLang="en-US" dirty="0" smtClean="0"/>
              <a:t>募</a:t>
            </a:r>
            <a:r>
              <a:rPr lang="zh-TW" altLang="en-US" dirty="0"/>
              <a:t>資與群眾募資比較</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aphicFrame>
        <p:nvGraphicFramePr>
          <p:cNvPr id="6" name="內容版面配置區 5"/>
          <p:cNvGraphicFramePr>
            <a:graphicFrameLocks/>
          </p:cNvGraphicFramePr>
          <p:nvPr>
            <p:extLst>
              <p:ext uri="{D42A27DB-BD31-4B8C-83A1-F6EECF244321}">
                <p14:modId xmlns:p14="http://schemas.microsoft.com/office/powerpoint/2010/main" val="499322237"/>
              </p:ext>
            </p:extLst>
          </p:nvPr>
        </p:nvGraphicFramePr>
        <p:xfrm>
          <a:off x="1424857" y="1608157"/>
          <a:ext cx="8801837" cy="4394852"/>
        </p:xfrm>
        <a:graphic>
          <a:graphicData uri="http://schemas.openxmlformats.org/drawingml/2006/table">
            <a:tbl>
              <a:tblPr firstRow="1" bandRow="1">
                <a:tableStyleId>{68D230F3-CF80-4859-8CE7-A43EE81993B5}</a:tableStyleId>
              </a:tblPr>
              <a:tblGrid>
                <a:gridCol w="1604686">
                  <a:extLst>
                    <a:ext uri="{9D8B030D-6E8A-4147-A177-3AD203B41FA5}">
                      <a16:colId xmlns:a16="http://schemas.microsoft.com/office/drawing/2014/main" xmlns="" val="20000"/>
                    </a:ext>
                  </a:extLst>
                </a:gridCol>
                <a:gridCol w="2796233">
                  <a:extLst>
                    <a:ext uri="{9D8B030D-6E8A-4147-A177-3AD203B41FA5}">
                      <a16:colId xmlns:a16="http://schemas.microsoft.com/office/drawing/2014/main" xmlns="" val="20001"/>
                    </a:ext>
                  </a:extLst>
                </a:gridCol>
                <a:gridCol w="2200459">
                  <a:extLst>
                    <a:ext uri="{9D8B030D-6E8A-4147-A177-3AD203B41FA5}">
                      <a16:colId xmlns:a16="http://schemas.microsoft.com/office/drawing/2014/main" xmlns="" val="2274599884"/>
                    </a:ext>
                  </a:extLst>
                </a:gridCol>
                <a:gridCol w="2200459">
                  <a:extLst>
                    <a:ext uri="{9D8B030D-6E8A-4147-A177-3AD203B41FA5}">
                      <a16:colId xmlns:a16="http://schemas.microsoft.com/office/drawing/2014/main" xmlns="" val="3050190871"/>
                    </a:ext>
                  </a:extLst>
                </a:gridCol>
              </a:tblGrid>
              <a:tr h="551506">
                <a:tc>
                  <a:txBody>
                    <a:bodyPr/>
                    <a:lstStyle/>
                    <a:p>
                      <a:pPr algn="ctr"/>
                      <a:r>
                        <a:rPr lang="zh-TW" altLang="en-US" sz="2400" dirty="0"/>
                        <a:t>項目</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銀行創業貸款</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天使投資人</a:t>
                      </a:r>
                    </a:p>
                  </a:txBody>
                  <a:tcPr anchor="ctr"/>
                </a:tc>
                <a:tc>
                  <a:txBody>
                    <a:bodyPr/>
                    <a:lstStyle/>
                    <a:p>
                      <a:pPr algn="ctr"/>
                      <a:r>
                        <a:rPr lang="zh-TW" altLang="en-US" sz="2400" dirty="0"/>
                        <a:t>群眾募資</a:t>
                      </a:r>
                    </a:p>
                  </a:txBody>
                  <a:tcPr anchor="ctr"/>
                </a:tc>
                <a:extLst>
                  <a:ext uri="{0D108BD9-81ED-4DB2-BD59-A6C34878D82A}">
                    <a16:rowId xmlns:a16="http://schemas.microsoft.com/office/drawing/2014/main" xmlns="" val="10000"/>
                  </a:ext>
                </a:extLst>
              </a:tr>
              <a:tr h="551506">
                <a:tc>
                  <a:txBody>
                    <a:bodyPr/>
                    <a:lstStyle/>
                    <a:p>
                      <a:pPr algn="ctr"/>
                      <a:r>
                        <a:rPr lang="zh-TW" altLang="en-US" sz="2400" dirty="0"/>
                        <a:t>系統核心</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以銀行為中心</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smtClean="0"/>
                        <a:t>天使投資人</a:t>
                      </a:r>
                      <a:endParaRPr lang="zh-TW" altLang="en-US" sz="2400" dirty="0"/>
                    </a:p>
                  </a:txBody>
                  <a:tcPr anchor="ctr"/>
                </a:tc>
                <a:tc>
                  <a:txBody>
                    <a:bodyPr/>
                    <a:lstStyle/>
                    <a:p>
                      <a:pPr algn="ctr"/>
                      <a:r>
                        <a:rPr lang="zh-TW" altLang="en-US" sz="2400" dirty="0"/>
                        <a:t>去中心化</a:t>
                      </a:r>
                    </a:p>
                  </a:txBody>
                  <a:tcPr anchor="ctr"/>
                </a:tc>
                <a:extLst>
                  <a:ext uri="{0D108BD9-81ED-4DB2-BD59-A6C34878D82A}">
                    <a16:rowId xmlns:a16="http://schemas.microsoft.com/office/drawing/2014/main" xmlns="" val="10001"/>
                  </a:ext>
                </a:extLst>
              </a:tr>
              <a:tr h="551506">
                <a:tc>
                  <a:txBody>
                    <a:bodyPr/>
                    <a:lstStyle/>
                    <a:p>
                      <a:pPr algn="ctr"/>
                      <a:r>
                        <a:rPr lang="zh-TW" altLang="en-US" sz="2400" dirty="0"/>
                        <a:t>籌資門檻</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創業提案與募資人信用額度</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需要與投資人協商</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0" dirty="0" smtClean="0">
                          <a:latin typeface="+mj-ea"/>
                          <a:ea typeface="+mj-ea"/>
                        </a:rPr>
                        <a:t>較低，</a:t>
                      </a:r>
                      <a:r>
                        <a:rPr lang="zh-TW" altLang="en-US" sz="2400" b="0" kern="1200" dirty="0" smtClean="0">
                          <a:solidFill>
                            <a:schemeClr val="tx1"/>
                          </a:solidFill>
                          <a:latin typeface="+mj-ea"/>
                          <a:ea typeface="+mn-ea"/>
                          <a:cs typeface="+mn-cs"/>
                        </a:rPr>
                        <a:t>自由，</a:t>
                      </a:r>
                    </a:p>
                    <a:p>
                      <a:pPr algn="ctr"/>
                      <a:r>
                        <a:rPr lang="zh-TW" altLang="en-US" sz="2400" b="0" dirty="0" smtClean="0">
                          <a:latin typeface="+mj-ea"/>
                          <a:ea typeface="+mj-ea"/>
                        </a:rPr>
                        <a:t>根據籌資計劃</a:t>
                      </a:r>
                      <a:endParaRPr lang="zh-TW" altLang="en-US" sz="2400" b="0" dirty="0">
                        <a:latin typeface="+mj-ea"/>
                        <a:ea typeface="+mj-ea"/>
                      </a:endParaRPr>
                    </a:p>
                  </a:txBody>
                  <a:tcPr anchor="ctr"/>
                </a:tc>
                <a:extLst>
                  <a:ext uri="{0D108BD9-81ED-4DB2-BD59-A6C34878D82A}">
                    <a16:rowId xmlns:a16="http://schemas.microsoft.com/office/drawing/2014/main" xmlns="" val="10006"/>
                  </a:ext>
                </a:extLst>
              </a:tr>
              <a:tr h="551506">
                <a:tc>
                  <a:txBody>
                    <a:bodyPr/>
                    <a:lstStyle/>
                    <a:p>
                      <a:pPr algn="ctr"/>
                      <a:r>
                        <a:rPr lang="zh-TW" altLang="en-US" sz="2400" dirty="0"/>
                        <a:t>交易額度</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由募資人還款能力決定</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由投資人決定</a:t>
                      </a:r>
                    </a:p>
                  </a:txBody>
                  <a:tcPr anchor="ctr"/>
                </a:tc>
                <a:tc>
                  <a:txBody>
                    <a:bodyPr/>
                    <a:lstStyle/>
                    <a:p>
                      <a:pPr algn="ctr"/>
                      <a:r>
                        <a:rPr lang="zh-TW" altLang="en-US" sz="2400" dirty="0"/>
                        <a:t>由募資人決定</a:t>
                      </a:r>
                    </a:p>
                  </a:txBody>
                  <a:tcPr anchor="ctr"/>
                </a:tc>
                <a:extLst>
                  <a:ext uri="{0D108BD9-81ED-4DB2-BD59-A6C34878D82A}">
                    <a16:rowId xmlns:a16="http://schemas.microsoft.com/office/drawing/2014/main" xmlns="" val="10007"/>
                  </a:ext>
                </a:extLst>
              </a:tr>
              <a:tr h="551506">
                <a:tc>
                  <a:txBody>
                    <a:bodyPr/>
                    <a:lstStyle/>
                    <a:p>
                      <a:pPr algn="ctr"/>
                      <a:r>
                        <a:rPr lang="zh-TW" altLang="en-US" sz="2400" dirty="0"/>
                        <a:t>控制權</a:t>
                      </a:r>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自由</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投資人可能</a:t>
                      </a:r>
                      <a:r>
                        <a:rPr lang="zh-TW" altLang="en-US" sz="2400" dirty="0" smtClean="0"/>
                        <a:t>參與經營</a:t>
                      </a:r>
                      <a:endParaRPr lang="zh-TW" altLang="en-US" sz="2400" dirty="0"/>
                    </a:p>
                  </a:txBody>
                  <a:tcPr anchor="ctr"/>
                </a:tc>
                <a:tc>
                  <a:txBody>
                    <a:bodyPr/>
                    <a:lstStyle/>
                    <a:p>
                      <a:pPr algn="ctr"/>
                      <a:r>
                        <a:rPr lang="zh-TW" altLang="en-US" sz="2400" dirty="0"/>
                        <a:t>依募資種類有所不同</a:t>
                      </a:r>
                    </a:p>
                  </a:txBody>
                  <a:tcPr anchor="ctr"/>
                </a:tc>
                <a:extLst>
                  <a:ext uri="{0D108BD9-81ED-4DB2-BD59-A6C34878D82A}">
                    <a16:rowId xmlns:a16="http://schemas.microsoft.com/office/drawing/2014/main" xmlns="" val="10008"/>
                  </a:ext>
                </a:extLst>
              </a:tr>
              <a:tr h="551506">
                <a:tc>
                  <a:txBody>
                    <a:bodyPr/>
                    <a:lstStyle/>
                    <a:p>
                      <a:pPr algn="ctr"/>
                      <a:r>
                        <a:rPr lang="zh-TW" altLang="en-US" sz="2400" dirty="0" smtClean="0"/>
                        <a:t>困難挑戰</a:t>
                      </a:r>
                      <a:endParaRPr lang="zh-TW" altLang="en-US" sz="2400" dirty="0"/>
                    </a:p>
                  </a:txBody>
                  <a:tcPr anchor="ctr">
                    <a:lnR w="12700" cap="flat" cmpd="sng" algn="ctr">
                      <a:solidFill>
                        <a:schemeClr val="accent6"/>
                      </a:solidFill>
                      <a:prstDash val="solid"/>
                      <a:round/>
                      <a:headEnd type="none" w="med" len="med"/>
                      <a:tailEnd type="none" w="med" len="med"/>
                    </a:lnR>
                  </a:tcPr>
                </a:tc>
                <a:tc>
                  <a:txBody>
                    <a:bodyPr/>
                    <a:lstStyle/>
                    <a:p>
                      <a:pPr algn="ctr"/>
                      <a:r>
                        <a:rPr lang="zh-TW" altLang="en-US" sz="2400" dirty="0"/>
                        <a:t>還款能力不足</a:t>
                      </a:r>
                    </a:p>
                  </a:txBody>
                  <a:tcPr anchor="ctr">
                    <a:lnL w="12700" cap="flat" cmpd="sng" algn="ctr">
                      <a:solidFill>
                        <a:schemeClr val="accent6"/>
                      </a:solidFill>
                      <a:prstDash val="solid"/>
                      <a:round/>
                      <a:headEnd type="none" w="med" len="med"/>
                      <a:tailEnd type="none" w="med" len="med"/>
                    </a:lnL>
                  </a:tcPr>
                </a:tc>
                <a:tc>
                  <a:txBody>
                    <a:bodyPr/>
                    <a:lstStyle/>
                    <a:p>
                      <a:pPr algn="ctr"/>
                      <a:r>
                        <a:rPr lang="zh-TW" altLang="en-US" sz="2400" dirty="0"/>
                        <a:t>說服成本高</a:t>
                      </a:r>
                    </a:p>
                  </a:txBody>
                  <a:tcPr anchor="ctr"/>
                </a:tc>
                <a:tc>
                  <a:txBody>
                    <a:bodyPr/>
                    <a:lstStyle/>
                    <a:p>
                      <a:pPr algn="ctr"/>
                      <a:r>
                        <a:rPr lang="zh-TW" altLang="en-US" sz="2400" dirty="0"/>
                        <a:t>無法達到募資金額</a:t>
                      </a:r>
                    </a:p>
                  </a:txBody>
                  <a:tcPr anchor="ctr"/>
                </a:tc>
                <a:extLst>
                  <a:ext uri="{0D108BD9-81ED-4DB2-BD59-A6C34878D82A}">
                    <a16:rowId xmlns:a16="http://schemas.microsoft.com/office/drawing/2014/main" xmlns="" val="4254702487"/>
                  </a:ext>
                </a:extLst>
              </a:tr>
            </a:tbl>
          </a:graphicData>
        </a:graphic>
      </p:graphicFrame>
      <p:graphicFrame>
        <p:nvGraphicFramePr>
          <p:cNvPr id="13" name="資料庫圖表 12"/>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45985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11645</TotalTime>
  <Words>3275</Words>
  <Application>Microsoft Office PowerPoint</Application>
  <PresentationFormat>自訂</PresentationFormat>
  <Paragraphs>541</Paragraphs>
  <Slides>35</Slides>
  <Notes>34</Notes>
  <HiddenSlides>0</HiddenSlides>
  <MMClips>1</MMClips>
  <ScaleCrop>false</ScaleCrop>
  <HeadingPairs>
    <vt:vector size="4" baseType="variant">
      <vt:variant>
        <vt:lpstr>佈景主題</vt:lpstr>
      </vt:variant>
      <vt:variant>
        <vt:i4>1</vt:i4>
      </vt:variant>
      <vt:variant>
        <vt:lpstr>投影片標題</vt:lpstr>
      </vt:variant>
      <vt:variant>
        <vt:i4>35</vt:i4>
      </vt:variant>
    </vt:vector>
  </HeadingPairs>
  <TitlesOfParts>
    <vt:vector size="36" baseType="lpstr">
      <vt:lpstr>Office 佈景主題</vt:lpstr>
      <vt:lpstr>群眾募資</vt:lpstr>
      <vt:lpstr>OUTLINE</vt:lpstr>
      <vt:lpstr>PowerPoint 簡報</vt:lpstr>
      <vt:lpstr>甚麼是群眾募資?</vt:lpstr>
      <vt:lpstr>為什麼需要群眾募資?</vt:lpstr>
      <vt:lpstr>傳統的創業募資管道</vt:lpstr>
      <vt:lpstr>傳統的創業募資—銀行創業貸款</vt:lpstr>
      <vt:lpstr>傳統的創業募資—天使投資人</vt:lpstr>
      <vt:lpstr>傳統創業募資與群眾募資比較</vt:lpstr>
      <vt:lpstr>傳統的群眾募資 —民間標會</vt:lpstr>
      <vt:lpstr>群眾募資與傳統標會比較</vt:lpstr>
      <vt:lpstr>群眾募資平台功能</vt:lpstr>
      <vt:lpstr>群眾募資的種類</vt:lpstr>
      <vt:lpstr>群眾募資的種類</vt:lpstr>
      <vt:lpstr>群眾募資的種類</vt:lpstr>
      <vt:lpstr>運作架構</vt:lpstr>
      <vt:lpstr>運作流程</vt:lpstr>
      <vt:lpstr>資金流程</vt:lpstr>
      <vt:lpstr>互聯網募資</vt:lpstr>
      <vt:lpstr>互聯網募資商業模式特徵</vt:lpstr>
      <vt:lpstr>營利機制</vt:lpstr>
      <vt:lpstr>美國市場—kickstarter</vt:lpstr>
      <vt:lpstr>美國市場—kickstarter</vt:lpstr>
      <vt:lpstr>美國市場—Indiegogo</vt:lpstr>
      <vt:lpstr>美國市場—Indiegogo</vt:lpstr>
      <vt:lpstr>台灣市場—flyingV</vt:lpstr>
      <vt:lpstr>台灣市場—貝殼放大</vt:lpstr>
      <vt:lpstr>中國市場—點名時間</vt:lpstr>
      <vt:lpstr>中國市場—追夢網</vt:lpstr>
      <vt:lpstr>群眾募資成功因素</vt:lpstr>
      <vt:lpstr>衍生議題</vt:lpstr>
      <vt:lpstr>衍生議題-版權問題</vt:lpstr>
      <vt:lpstr>衍生議題-法律問題</vt:lpstr>
      <vt:lpstr>群眾募資發展趨勢</vt:lpstr>
      <vt:lpstr>群眾募資發展趨勢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310</cp:revision>
  <cp:lastPrinted>2016-06-22T08:11:44Z</cp:lastPrinted>
  <dcterms:created xsi:type="dcterms:W3CDTF">2016-06-16T05:53:04Z</dcterms:created>
  <dcterms:modified xsi:type="dcterms:W3CDTF">2016-11-07T12:08:27Z</dcterms:modified>
</cp:coreProperties>
</file>