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6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28" r:id="rId2"/>
    <p:sldId id="499" r:id="rId3"/>
    <p:sldId id="518" r:id="rId4"/>
    <p:sldId id="495" r:id="rId5"/>
    <p:sldId id="496" r:id="rId6"/>
    <p:sldId id="516" r:id="rId7"/>
    <p:sldId id="514" r:id="rId8"/>
    <p:sldId id="497" r:id="rId9"/>
    <p:sldId id="498" r:id="rId10"/>
    <p:sldId id="500" r:id="rId11"/>
    <p:sldId id="501" r:id="rId12"/>
    <p:sldId id="502" r:id="rId13"/>
    <p:sldId id="503" r:id="rId14"/>
    <p:sldId id="504" r:id="rId15"/>
    <p:sldId id="505" r:id="rId16"/>
    <p:sldId id="506" r:id="rId17"/>
    <p:sldId id="510" r:id="rId18"/>
    <p:sldId id="511" r:id="rId19"/>
    <p:sldId id="512" r:id="rId20"/>
    <p:sldId id="517" r:id="rId21"/>
    <p:sldId id="513" r:id="rId22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數位金融平台模式" id="{BD378396-98E2-4773-82A8-F43B13580010}">
          <p14:sldIdLst>
            <p14:sldId id="428"/>
            <p14:sldId id="499"/>
            <p14:sldId id="518"/>
            <p14:sldId id="495"/>
            <p14:sldId id="496"/>
            <p14:sldId id="516"/>
            <p14:sldId id="514"/>
            <p14:sldId id="497"/>
            <p14:sldId id="498"/>
            <p14:sldId id="500"/>
            <p14:sldId id="501"/>
            <p14:sldId id="502"/>
            <p14:sldId id="503"/>
            <p14:sldId id="504"/>
            <p14:sldId id="505"/>
            <p14:sldId id="506"/>
            <p14:sldId id="510"/>
            <p14:sldId id="511"/>
            <p14:sldId id="512"/>
            <p14:sldId id="517"/>
            <p14:sldId id="51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0" autoAdjust="0"/>
    <p:restoredTop sz="90654" autoAdjust="0"/>
  </p:normalViewPr>
  <p:slideViewPr>
    <p:cSldViewPr snapToGrid="0">
      <p:cViewPr>
        <p:scale>
          <a:sx n="72" d="100"/>
          <a:sy n="72" d="100"/>
        </p:scale>
        <p:origin x="-78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9.jpe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EC7323F-3F2D-4948-98CB-A1C52EBAC4EC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339316B9-8DD2-4DB3-9F68-4E950AB8B97E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9A19987-8758-43D2-AF3C-6D6AF4D9EF8D}" type="presOf" srcId="{53D53256-A754-4BBD-AA8A-3E51EF6B7332}" destId="{371DF444-DDBC-427E-9FEE-DFE4E6239109}" srcOrd="0" destOrd="0" presId="urn:microsoft.com/office/officeart/2005/8/layout/hChevron3"/>
    <dgm:cxn modelId="{52FE441B-8FB6-480A-853F-C58212F6C8A2}" type="presOf" srcId="{11840DCF-704A-4333-851F-70B4FE134E39}" destId="{4CE1BAFB-AD98-4868-A469-10A5BFCC62FB}" srcOrd="0" destOrd="0" presId="urn:microsoft.com/office/officeart/2005/8/layout/hChevron3"/>
    <dgm:cxn modelId="{F725A125-4589-4CFB-8C12-CD5C8993BDEE}" type="presOf" srcId="{5FF2D4FE-A551-4F3F-AAC9-90D5FFA8619A}" destId="{565F66ED-5189-46DB-A579-BEA28FE6D986}" srcOrd="0" destOrd="0" presId="urn:microsoft.com/office/officeart/2005/8/layout/hChevron3"/>
    <dgm:cxn modelId="{A26E20E0-FCCF-4A74-9A06-0C34BB80451A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74F83AAC-479D-4B71-BA87-1FB49FC91B8C}" type="presParOf" srcId="{AFF030F6-8D1D-42AA-8527-70CC9827071F}" destId="{371DF444-DDBC-427E-9FEE-DFE4E6239109}" srcOrd="0" destOrd="0" presId="urn:microsoft.com/office/officeart/2005/8/layout/hChevron3"/>
    <dgm:cxn modelId="{9B89E129-BC49-4529-B379-751F1B772503}" type="presParOf" srcId="{AFF030F6-8D1D-42AA-8527-70CC9827071F}" destId="{ADC953D7-9E50-47BF-933D-60204B80E8FB}" srcOrd="1" destOrd="0" presId="urn:microsoft.com/office/officeart/2005/8/layout/hChevron3"/>
    <dgm:cxn modelId="{D7B71706-59A8-4D72-9E57-EFEAAE5A1252}" type="presParOf" srcId="{AFF030F6-8D1D-42AA-8527-70CC9827071F}" destId="{B6154193-CFF1-422A-A0B1-99E4EAC26EDE}" srcOrd="2" destOrd="0" presId="urn:microsoft.com/office/officeart/2005/8/layout/hChevron3"/>
    <dgm:cxn modelId="{C3961FA3-FC6A-4142-AEF0-40C5AB481715}" type="presParOf" srcId="{AFF030F6-8D1D-42AA-8527-70CC9827071F}" destId="{B0D14E24-9419-4779-91B2-FCCDE3A94F4A}" srcOrd="3" destOrd="0" presId="urn:microsoft.com/office/officeart/2005/8/layout/hChevron3"/>
    <dgm:cxn modelId="{460A86AF-4D3B-43F0-9993-A4B051073BAC}" type="presParOf" srcId="{AFF030F6-8D1D-42AA-8527-70CC9827071F}" destId="{565F66ED-5189-46DB-A579-BEA28FE6D986}" srcOrd="4" destOrd="0" presId="urn:microsoft.com/office/officeart/2005/8/layout/hChevron3"/>
    <dgm:cxn modelId="{EEDBA953-E4BE-4CCD-8DD9-EA38C02310A1}" type="presParOf" srcId="{AFF030F6-8D1D-42AA-8527-70CC9827071F}" destId="{5E46F59D-5DCE-432B-B3A1-0BD5CF2E763E}" srcOrd="5" destOrd="0" presId="urn:microsoft.com/office/officeart/2005/8/layout/hChevron3"/>
    <dgm:cxn modelId="{60359C47-49BC-4DCC-98F5-AB2CD3F22507}" type="presParOf" srcId="{AFF030F6-8D1D-42AA-8527-70CC9827071F}" destId="{4CE1BAFB-AD98-4868-A469-10A5BFCC62FB}" srcOrd="6" destOrd="0" presId="urn:microsoft.com/office/officeart/2005/8/layout/hChevron3"/>
    <dgm:cxn modelId="{F67294D1-50D8-46A0-882C-9AED9A720CB2}" type="presParOf" srcId="{AFF030F6-8D1D-42AA-8527-70CC9827071F}" destId="{D4A6FAAB-8048-431A-808C-023578BE8F34}" srcOrd="7" destOrd="0" presId="urn:microsoft.com/office/officeart/2005/8/layout/hChevron3"/>
    <dgm:cxn modelId="{F41EEA96-FC70-497E-9FCF-07A23E4CE90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/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/>
      <dgm:t>
        <a:bodyPr/>
        <a:lstStyle/>
        <a:p>
          <a:r>
            <a:rPr lang="zh-TW" altLang="en-US" b="1" dirty="0" smtClean="0"/>
            <a:t>雲端運算：將不同位置的計算資源透過互網網整合起來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/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</a:t>
          </a:r>
          <a:r>
            <a:rPr lang="zh-TW" altLang="en-US" b="1" i="0" smtClean="0"/>
            <a:t>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A9C58BD-962C-644B-963D-6BB08FFD47FD}" type="presOf" srcId="{11840DCF-704A-4333-851F-70B4FE134E39}" destId="{4CE1BAFB-AD98-4868-A469-10A5BFCC62FB}" srcOrd="0" destOrd="0" presId="urn:microsoft.com/office/officeart/2005/8/layout/hChevron3"/>
    <dgm:cxn modelId="{25737984-92D7-D04F-A665-1E356F4FAC55}" type="presOf" srcId="{FE62C0D6-7716-4F07-8A32-C1981493321E}" destId="{E90DA5B7-A9FA-4C23-963F-7930D037E7E4}" srcOrd="0" destOrd="0" presId="urn:microsoft.com/office/officeart/2005/8/layout/hChevron3"/>
    <dgm:cxn modelId="{DD625157-823B-B343-A6E0-F6A6476228A6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C16DAEF-FEC3-2643-978C-5CE4132AF0D3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59697DE3-7437-7040-BC38-E194C9C8C55C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4510B88-C90A-034E-B972-44F380C25260}" type="presOf" srcId="{252357BE-30EA-49F7-9DBD-B5F30B4F4A9D}" destId="{AFF030F6-8D1D-42AA-8527-70CC9827071F}" srcOrd="0" destOrd="0" presId="urn:microsoft.com/office/officeart/2005/8/layout/hChevron3"/>
    <dgm:cxn modelId="{F3716B3F-B679-CC43-A747-E28D79F34602}" type="presParOf" srcId="{AFF030F6-8D1D-42AA-8527-70CC9827071F}" destId="{371DF444-DDBC-427E-9FEE-DFE4E6239109}" srcOrd="0" destOrd="0" presId="urn:microsoft.com/office/officeart/2005/8/layout/hChevron3"/>
    <dgm:cxn modelId="{FA068D96-11FE-8D4E-A360-7F7381421C4F}" type="presParOf" srcId="{AFF030F6-8D1D-42AA-8527-70CC9827071F}" destId="{ADC953D7-9E50-47BF-933D-60204B80E8FB}" srcOrd="1" destOrd="0" presId="urn:microsoft.com/office/officeart/2005/8/layout/hChevron3"/>
    <dgm:cxn modelId="{09A74D68-7701-AE4A-90F6-24381C135A03}" type="presParOf" srcId="{AFF030F6-8D1D-42AA-8527-70CC9827071F}" destId="{B6154193-CFF1-422A-A0B1-99E4EAC26EDE}" srcOrd="2" destOrd="0" presId="urn:microsoft.com/office/officeart/2005/8/layout/hChevron3"/>
    <dgm:cxn modelId="{036EC7DE-24EE-3B4D-9C2F-19A57F9C5094}" type="presParOf" srcId="{AFF030F6-8D1D-42AA-8527-70CC9827071F}" destId="{B0D14E24-9419-4779-91B2-FCCDE3A94F4A}" srcOrd="3" destOrd="0" presId="urn:microsoft.com/office/officeart/2005/8/layout/hChevron3"/>
    <dgm:cxn modelId="{0D090E2B-D57A-F240-9057-BEBF0D1C81F7}" type="presParOf" srcId="{AFF030F6-8D1D-42AA-8527-70CC9827071F}" destId="{565F66ED-5189-46DB-A579-BEA28FE6D986}" srcOrd="4" destOrd="0" presId="urn:microsoft.com/office/officeart/2005/8/layout/hChevron3"/>
    <dgm:cxn modelId="{A7F8E15C-B392-3C4A-BE28-D8E8730C543B}" type="presParOf" srcId="{AFF030F6-8D1D-42AA-8527-70CC9827071F}" destId="{5E46F59D-5DCE-432B-B3A1-0BD5CF2E763E}" srcOrd="5" destOrd="0" presId="urn:microsoft.com/office/officeart/2005/8/layout/hChevron3"/>
    <dgm:cxn modelId="{CAADA178-CD51-2F46-BA4E-BF4B15DB5600}" type="presParOf" srcId="{AFF030F6-8D1D-42AA-8527-70CC9827071F}" destId="{4CE1BAFB-AD98-4868-A469-10A5BFCC62FB}" srcOrd="6" destOrd="0" presId="urn:microsoft.com/office/officeart/2005/8/layout/hChevron3"/>
    <dgm:cxn modelId="{54789038-3BF2-7840-8F47-E2F9F8593BC4}" type="presParOf" srcId="{AFF030F6-8D1D-42AA-8527-70CC9827071F}" destId="{D4A6FAAB-8048-431A-808C-023578BE8F34}" srcOrd="7" destOrd="0" presId="urn:microsoft.com/office/officeart/2005/8/layout/hChevron3"/>
    <dgm:cxn modelId="{F694D5BA-7B41-1346-BC45-4455F6E7BE3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26C5109-D582-9F49-B601-C67F082EB800}" type="presOf" srcId="{FE62C0D6-7716-4F07-8A32-C1981493321E}" destId="{E90DA5B7-A9FA-4C23-963F-7930D037E7E4}" srcOrd="0" destOrd="0" presId="urn:microsoft.com/office/officeart/2005/8/layout/hChevron3"/>
    <dgm:cxn modelId="{E62A86ED-F258-044D-AF2F-FDB87CFF5215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ABF8118-7D00-3247-B709-9B942821F61F}" type="presOf" srcId="{53D53256-A754-4BBD-AA8A-3E51EF6B7332}" destId="{371DF444-DDBC-427E-9FEE-DFE4E6239109}" srcOrd="0" destOrd="0" presId="urn:microsoft.com/office/officeart/2005/8/layout/hChevron3"/>
    <dgm:cxn modelId="{AD86CA75-3FFA-8D43-B134-1502E36F3428}" type="presOf" srcId="{11840DCF-704A-4333-851F-70B4FE134E39}" destId="{4CE1BAFB-AD98-4868-A469-10A5BFCC62FB}" srcOrd="0" destOrd="0" presId="urn:microsoft.com/office/officeart/2005/8/layout/hChevron3"/>
    <dgm:cxn modelId="{E8A1D6CC-9BBB-A74E-8D80-4E6AA219E722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1AD299-0898-334D-B62F-15C8B5FB0E92}" type="presOf" srcId="{252357BE-30EA-49F7-9DBD-B5F30B4F4A9D}" destId="{AFF030F6-8D1D-42AA-8527-70CC9827071F}" srcOrd="0" destOrd="0" presId="urn:microsoft.com/office/officeart/2005/8/layout/hChevron3"/>
    <dgm:cxn modelId="{E36F0A7A-4141-D14B-A825-F420CFA36A59}" type="presParOf" srcId="{AFF030F6-8D1D-42AA-8527-70CC9827071F}" destId="{371DF444-DDBC-427E-9FEE-DFE4E6239109}" srcOrd="0" destOrd="0" presId="urn:microsoft.com/office/officeart/2005/8/layout/hChevron3"/>
    <dgm:cxn modelId="{3BD5AF7C-4805-BF4F-9E5F-B213A1886E51}" type="presParOf" srcId="{AFF030F6-8D1D-42AA-8527-70CC9827071F}" destId="{ADC953D7-9E50-47BF-933D-60204B80E8FB}" srcOrd="1" destOrd="0" presId="urn:microsoft.com/office/officeart/2005/8/layout/hChevron3"/>
    <dgm:cxn modelId="{E1827608-C872-C046-9A74-7E4C7A9257B2}" type="presParOf" srcId="{AFF030F6-8D1D-42AA-8527-70CC9827071F}" destId="{B6154193-CFF1-422A-A0B1-99E4EAC26EDE}" srcOrd="2" destOrd="0" presId="urn:microsoft.com/office/officeart/2005/8/layout/hChevron3"/>
    <dgm:cxn modelId="{E7435009-3C12-084D-B55E-07DC3744A8CD}" type="presParOf" srcId="{AFF030F6-8D1D-42AA-8527-70CC9827071F}" destId="{B0D14E24-9419-4779-91B2-FCCDE3A94F4A}" srcOrd="3" destOrd="0" presId="urn:microsoft.com/office/officeart/2005/8/layout/hChevron3"/>
    <dgm:cxn modelId="{224A78A1-843C-6348-8515-9DB6BFCC8832}" type="presParOf" srcId="{AFF030F6-8D1D-42AA-8527-70CC9827071F}" destId="{565F66ED-5189-46DB-A579-BEA28FE6D986}" srcOrd="4" destOrd="0" presId="urn:microsoft.com/office/officeart/2005/8/layout/hChevron3"/>
    <dgm:cxn modelId="{20DAF876-B3B9-7643-B6E3-684FA38308CC}" type="presParOf" srcId="{AFF030F6-8D1D-42AA-8527-70CC9827071F}" destId="{5E46F59D-5DCE-432B-B3A1-0BD5CF2E763E}" srcOrd="5" destOrd="0" presId="urn:microsoft.com/office/officeart/2005/8/layout/hChevron3"/>
    <dgm:cxn modelId="{ABAEC621-5A35-B245-B3E0-B2ED695DAE64}" type="presParOf" srcId="{AFF030F6-8D1D-42AA-8527-70CC9827071F}" destId="{4CE1BAFB-AD98-4868-A469-10A5BFCC62FB}" srcOrd="6" destOrd="0" presId="urn:microsoft.com/office/officeart/2005/8/layout/hChevron3"/>
    <dgm:cxn modelId="{2964F335-E439-6344-8564-30FB1EF04B9C}" type="presParOf" srcId="{AFF030F6-8D1D-42AA-8527-70CC9827071F}" destId="{D4A6FAAB-8048-431A-808C-023578BE8F34}" srcOrd="7" destOrd="0" presId="urn:microsoft.com/office/officeart/2005/8/layout/hChevron3"/>
    <dgm:cxn modelId="{13115652-76EE-9B4A-BBF7-17A2FE87AF60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CAD779C-D431-EF4A-9ACB-ACAB19751A1D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67337B0B-851C-9247-8DD0-E9BC99C6A353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2221FF6-9936-BE4D-9ECD-DC7624F234E4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7F44DF2-57D9-4448-925C-910505A354E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7B0CE60-8BCB-5F4C-8CD6-25E0378F311B}" type="presOf" srcId="{FE62C0D6-7716-4F07-8A32-C1981493321E}" destId="{E90DA5B7-A9FA-4C23-963F-7930D037E7E4}" srcOrd="0" destOrd="0" presId="urn:microsoft.com/office/officeart/2005/8/layout/hChevron3"/>
    <dgm:cxn modelId="{FE425731-6A0A-DD44-B124-500113D0666B}" type="presOf" srcId="{9E0F2420-2F7C-4BC9-B3B1-41D079D7B9BA}" destId="{B6154193-CFF1-422A-A0B1-99E4EAC26EDE}" srcOrd="0" destOrd="0" presId="urn:microsoft.com/office/officeart/2005/8/layout/hChevron3"/>
    <dgm:cxn modelId="{EA29562F-AF10-0E4C-9DBF-8FF23A378A7E}" type="presParOf" srcId="{AFF030F6-8D1D-42AA-8527-70CC9827071F}" destId="{371DF444-DDBC-427E-9FEE-DFE4E6239109}" srcOrd="0" destOrd="0" presId="urn:microsoft.com/office/officeart/2005/8/layout/hChevron3"/>
    <dgm:cxn modelId="{3D699266-1A1E-114B-B069-E23C14763B46}" type="presParOf" srcId="{AFF030F6-8D1D-42AA-8527-70CC9827071F}" destId="{ADC953D7-9E50-47BF-933D-60204B80E8FB}" srcOrd="1" destOrd="0" presId="urn:microsoft.com/office/officeart/2005/8/layout/hChevron3"/>
    <dgm:cxn modelId="{4DF1B45C-5153-8E4F-B195-7BC5B8EA8247}" type="presParOf" srcId="{AFF030F6-8D1D-42AA-8527-70CC9827071F}" destId="{B6154193-CFF1-422A-A0B1-99E4EAC26EDE}" srcOrd="2" destOrd="0" presId="urn:microsoft.com/office/officeart/2005/8/layout/hChevron3"/>
    <dgm:cxn modelId="{A9E059EC-E44C-CA48-969D-B0E9AC838DBC}" type="presParOf" srcId="{AFF030F6-8D1D-42AA-8527-70CC9827071F}" destId="{B0D14E24-9419-4779-91B2-FCCDE3A94F4A}" srcOrd="3" destOrd="0" presId="urn:microsoft.com/office/officeart/2005/8/layout/hChevron3"/>
    <dgm:cxn modelId="{E0398DEC-D339-914C-80F6-EFC3F52D2411}" type="presParOf" srcId="{AFF030F6-8D1D-42AA-8527-70CC9827071F}" destId="{565F66ED-5189-46DB-A579-BEA28FE6D986}" srcOrd="4" destOrd="0" presId="urn:microsoft.com/office/officeart/2005/8/layout/hChevron3"/>
    <dgm:cxn modelId="{C3ECB5AF-5E7E-4246-AB05-98259F4C7114}" type="presParOf" srcId="{AFF030F6-8D1D-42AA-8527-70CC9827071F}" destId="{5E46F59D-5DCE-432B-B3A1-0BD5CF2E763E}" srcOrd="5" destOrd="0" presId="urn:microsoft.com/office/officeart/2005/8/layout/hChevron3"/>
    <dgm:cxn modelId="{A6076F4B-FD07-7D4C-8A28-5198724F3770}" type="presParOf" srcId="{AFF030F6-8D1D-42AA-8527-70CC9827071F}" destId="{4CE1BAFB-AD98-4868-A469-10A5BFCC62FB}" srcOrd="6" destOrd="0" presId="urn:microsoft.com/office/officeart/2005/8/layout/hChevron3"/>
    <dgm:cxn modelId="{5420CE3A-E43C-1048-B5CA-0B4FCB7EBC61}" type="presParOf" srcId="{AFF030F6-8D1D-42AA-8527-70CC9827071F}" destId="{D4A6FAAB-8048-431A-808C-023578BE8F34}" srcOrd="7" destOrd="0" presId="urn:microsoft.com/office/officeart/2005/8/layout/hChevron3"/>
    <dgm:cxn modelId="{EC6E53F2-BA28-5740-8D66-156529C6F693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F23F4F-A4BC-B947-9079-F027FE5BC048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2B7FEF1D-3A97-D64A-9FD0-A7507C38DDF7}" type="presOf" srcId="{FE62C0D6-7716-4F07-8A32-C1981493321E}" destId="{E90DA5B7-A9FA-4C23-963F-7930D037E7E4}" srcOrd="0" destOrd="0" presId="urn:microsoft.com/office/officeart/2005/8/layout/hChevron3"/>
    <dgm:cxn modelId="{7EC5E2AE-D0CE-6B4C-BC48-4C3D1B2683E9}" type="presOf" srcId="{9E0F2420-2F7C-4BC9-B3B1-41D079D7B9BA}" destId="{B6154193-CFF1-422A-A0B1-99E4EAC26EDE}" srcOrd="0" destOrd="0" presId="urn:microsoft.com/office/officeart/2005/8/layout/hChevron3"/>
    <dgm:cxn modelId="{F602542A-6166-D24F-89EB-5B7EFED31380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388BC86-A915-0443-8C06-5F0E524A34F9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C4AF6BC-D7E8-CA42-9933-0B282D746703}" type="presOf" srcId="{5FF2D4FE-A551-4F3F-AAC9-90D5FFA8619A}" destId="{565F66ED-5189-46DB-A579-BEA28FE6D986}" srcOrd="0" destOrd="0" presId="urn:microsoft.com/office/officeart/2005/8/layout/hChevron3"/>
    <dgm:cxn modelId="{5B0C1377-91E4-C641-8A6D-AB920EF721C5}" type="presParOf" srcId="{AFF030F6-8D1D-42AA-8527-70CC9827071F}" destId="{371DF444-DDBC-427E-9FEE-DFE4E6239109}" srcOrd="0" destOrd="0" presId="urn:microsoft.com/office/officeart/2005/8/layout/hChevron3"/>
    <dgm:cxn modelId="{2223E28B-701F-2549-B774-E03838039E60}" type="presParOf" srcId="{AFF030F6-8D1D-42AA-8527-70CC9827071F}" destId="{ADC953D7-9E50-47BF-933D-60204B80E8FB}" srcOrd="1" destOrd="0" presId="urn:microsoft.com/office/officeart/2005/8/layout/hChevron3"/>
    <dgm:cxn modelId="{05880DFD-FD03-1341-B624-8D1469FB1150}" type="presParOf" srcId="{AFF030F6-8D1D-42AA-8527-70CC9827071F}" destId="{B6154193-CFF1-422A-A0B1-99E4EAC26EDE}" srcOrd="2" destOrd="0" presId="urn:microsoft.com/office/officeart/2005/8/layout/hChevron3"/>
    <dgm:cxn modelId="{91DE09D8-F074-814F-AB7E-B420C4D22972}" type="presParOf" srcId="{AFF030F6-8D1D-42AA-8527-70CC9827071F}" destId="{B0D14E24-9419-4779-91B2-FCCDE3A94F4A}" srcOrd="3" destOrd="0" presId="urn:microsoft.com/office/officeart/2005/8/layout/hChevron3"/>
    <dgm:cxn modelId="{48933CCC-1DD3-9C42-A65C-64CA7FFD26B4}" type="presParOf" srcId="{AFF030F6-8D1D-42AA-8527-70CC9827071F}" destId="{565F66ED-5189-46DB-A579-BEA28FE6D986}" srcOrd="4" destOrd="0" presId="urn:microsoft.com/office/officeart/2005/8/layout/hChevron3"/>
    <dgm:cxn modelId="{E86042AD-9C1E-C04D-BFC0-699841C8595A}" type="presParOf" srcId="{AFF030F6-8D1D-42AA-8527-70CC9827071F}" destId="{5E46F59D-5DCE-432B-B3A1-0BD5CF2E763E}" srcOrd="5" destOrd="0" presId="urn:microsoft.com/office/officeart/2005/8/layout/hChevron3"/>
    <dgm:cxn modelId="{BBE0A52B-B06A-EB45-88AF-5AA0B569E3A0}" type="presParOf" srcId="{AFF030F6-8D1D-42AA-8527-70CC9827071F}" destId="{4CE1BAFB-AD98-4868-A469-10A5BFCC62FB}" srcOrd="6" destOrd="0" presId="urn:microsoft.com/office/officeart/2005/8/layout/hChevron3"/>
    <dgm:cxn modelId="{9556023D-D8A3-6E43-AB32-8ED4AFE352F9}" type="presParOf" srcId="{AFF030F6-8D1D-42AA-8527-70CC9827071F}" destId="{D4A6FAAB-8048-431A-808C-023578BE8F34}" srcOrd="7" destOrd="0" presId="urn:microsoft.com/office/officeart/2005/8/layout/hChevron3"/>
    <dgm:cxn modelId="{CA0848A6-4219-AA42-99DD-E522ED845AD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6FE029B-EE42-DA43-9C37-2487B7C6683E}" type="presOf" srcId="{53D53256-A754-4BBD-AA8A-3E51EF6B7332}" destId="{371DF444-DDBC-427E-9FEE-DFE4E6239109}" srcOrd="0" destOrd="0" presId="urn:microsoft.com/office/officeart/2005/8/layout/hChevron3"/>
    <dgm:cxn modelId="{76730174-7FB4-F64A-BC38-ACF79BA6E168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3E5AE25-871E-6F49-8FE8-FA13B4926FE0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03D87F-20DE-4A4C-9A44-0367734791AF}" type="presOf" srcId="{5FF2D4FE-A551-4F3F-AAC9-90D5FFA8619A}" destId="{565F66ED-5189-46DB-A579-BEA28FE6D986}" srcOrd="0" destOrd="0" presId="urn:microsoft.com/office/officeart/2005/8/layout/hChevron3"/>
    <dgm:cxn modelId="{35754B3D-216B-FF44-9BB4-A79D455D6FE1}" type="presOf" srcId="{FE62C0D6-7716-4F07-8A32-C1981493321E}" destId="{E90DA5B7-A9FA-4C23-963F-7930D037E7E4}" srcOrd="0" destOrd="0" presId="urn:microsoft.com/office/officeart/2005/8/layout/hChevron3"/>
    <dgm:cxn modelId="{D057F1F9-AC47-A64C-943E-77BCF01E65E7}" type="presOf" srcId="{9E0F2420-2F7C-4BC9-B3B1-41D079D7B9BA}" destId="{B6154193-CFF1-422A-A0B1-99E4EAC26EDE}" srcOrd="0" destOrd="0" presId="urn:microsoft.com/office/officeart/2005/8/layout/hChevron3"/>
    <dgm:cxn modelId="{E0EAE335-583B-EA40-8A4C-0076700288F5}" type="presParOf" srcId="{AFF030F6-8D1D-42AA-8527-70CC9827071F}" destId="{371DF444-DDBC-427E-9FEE-DFE4E6239109}" srcOrd="0" destOrd="0" presId="urn:microsoft.com/office/officeart/2005/8/layout/hChevron3"/>
    <dgm:cxn modelId="{22E41312-A6F9-0D4C-A90B-6AFE4BC40D21}" type="presParOf" srcId="{AFF030F6-8D1D-42AA-8527-70CC9827071F}" destId="{ADC953D7-9E50-47BF-933D-60204B80E8FB}" srcOrd="1" destOrd="0" presId="urn:microsoft.com/office/officeart/2005/8/layout/hChevron3"/>
    <dgm:cxn modelId="{E5432C77-64C8-B744-896F-3ADA47C4157C}" type="presParOf" srcId="{AFF030F6-8D1D-42AA-8527-70CC9827071F}" destId="{B6154193-CFF1-422A-A0B1-99E4EAC26EDE}" srcOrd="2" destOrd="0" presId="urn:microsoft.com/office/officeart/2005/8/layout/hChevron3"/>
    <dgm:cxn modelId="{7639FC83-A5C4-7644-86E2-32E9ACEACEAE}" type="presParOf" srcId="{AFF030F6-8D1D-42AA-8527-70CC9827071F}" destId="{B0D14E24-9419-4779-91B2-FCCDE3A94F4A}" srcOrd="3" destOrd="0" presId="urn:microsoft.com/office/officeart/2005/8/layout/hChevron3"/>
    <dgm:cxn modelId="{A18C234E-07BE-D94B-8F47-82AE44498096}" type="presParOf" srcId="{AFF030F6-8D1D-42AA-8527-70CC9827071F}" destId="{565F66ED-5189-46DB-A579-BEA28FE6D986}" srcOrd="4" destOrd="0" presId="urn:microsoft.com/office/officeart/2005/8/layout/hChevron3"/>
    <dgm:cxn modelId="{E79D0606-989F-594A-92DF-86756DA248F2}" type="presParOf" srcId="{AFF030F6-8D1D-42AA-8527-70CC9827071F}" destId="{5E46F59D-5DCE-432B-B3A1-0BD5CF2E763E}" srcOrd="5" destOrd="0" presId="urn:microsoft.com/office/officeart/2005/8/layout/hChevron3"/>
    <dgm:cxn modelId="{77ED334B-3F1D-A141-8ED7-87AC3F8CCE57}" type="presParOf" srcId="{AFF030F6-8D1D-42AA-8527-70CC9827071F}" destId="{4CE1BAFB-AD98-4868-A469-10A5BFCC62FB}" srcOrd="6" destOrd="0" presId="urn:microsoft.com/office/officeart/2005/8/layout/hChevron3"/>
    <dgm:cxn modelId="{5CD993BE-3E11-FD4F-8033-72A5643CD43B}" type="presParOf" srcId="{AFF030F6-8D1D-42AA-8527-70CC9827071F}" destId="{D4A6FAAB-8048-431A-808C-023578BE8F34}" srcOrd="7" destOrd="0" presId="urn:microsoft.com/office/officeart/2005/8/layout/hChevron3"/>
    <dgm:cxn modelId="{39079565-61A4-F943-B1C7-5168C2D968A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E9A8101-52EC-5946-A886-106C9086D90D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6BE12C1-DC76-A749-B3C3-5CB37C975523}" type="presOf" srcId="{252357BE-30EA-49F7-9DBD-B5F30B4F4A9D}" destId="{AFF030F6-8D1D-42AA-8527-70CC9827071F}" srcOrd="0" destOrd="0" presId="urn:microsoft.com/office/officeart/2005/8/layout/hChevron3"/>
    <dgm:cxn modelId="{5CA1D55D-DD29-E84B-BB84-0B073742AD37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803F697-1A57-034F-8D34-05921EF0F261}" type="presOf" srcId="{53D53256-A754-4BBD-AA8A-3E51EF6B7332}" destId="{371DF444-DDBC-427E-9FEE-DFE4E6239109}" srcOrd="0" destOrd="0" presId="urn:microsoft.com/office/officeart/2005/8/layout/hChevron3"/>
    <dgm:cxn modelId="{109384C1-716C-7F46-88AB-23F911351B05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A0A935B7-E78D-2F47-AED2-1B6C0B397543}" type="presOf" srcId="{5FF2D4FE-A551-4F3F-AAC9-90D5FFA8619A}" destId="{565F66ED-5189-46DB-A579-BEA28FE6D986}" srcOrd="0" destOrd="0" presId="urn:microsoft.com/office/officeart/2005/8/layout/hChevron3"/>
    <dgm:cxn modelId="{5C6FF227-D30D-704B-912B-3CCC8B18E1A0}" type="presParOf" srcId="{AFF030F6-8D1D-42AA-8527-70CC9827071F}" destId="{371DF444-DDBC-427E-9FEE-DFE4E6239109}" srcOrd="0" destOrd="0" presId="urn:microsoft.com/office/officeart/2005/8/layout/hChevron3"/>
    <dgm:cxn modelId="{DC51992A-4026-A440-8D52-779054BCEE72}" type="presParOf" srcId="{AFF030F6-8D1D-42AA-8527-70CC9827071F}" destId="{ADC953D7-9E50-47BF-933D-60204B80E8FB}" srcOrd="1" destOrd="0" presId="urn:microsoft.com/office/officeart/2005/8/layout/hChevron3"/>
    <dgm:cxn modelId="{ED0233E2-086D-2B43-864B-9373B28F00AF}" type="presParOf" srcId="{AFF030F6-8D1D-42AA-8527-70CC9827071F}" destId="{B6154193-CFF1-422A-A0B1-99E4EAC26EDE}" srcOrd="2" destOrd="0" presId="urn:microsoft.com/office/officeart/2005/8/layout/hChevron3"/>
    <dgm:cxn modelId="{8C65709C-CA3F-A14F-8C5B-24B190B1CB53}" type="presParOf" srcId="{AFF030F6-8D1D-42AA-8527-70CC9827071F}" destId="{B0D14E24-9419-4779-91B2-FCCDE3A94F4A}" srcOrd="3" destOrd="0" presId="urn:microsoft.com/office/officeart/2005/8/layout/hChevron3"/>
    <dgm:cxn modelId="{73F258E6-7191-A348-ADB4-49A45AC24D99}" type="presParOf" srcId="{AFF030F6-8D1D-42AA-8527-70CC9827071F}" destId="{565F66ED-5189-46DB-A579-BEA28FE6D986}" srcOrd="4" destOrd="0" presId="urn:microsoft.com/office/officeart/2005/8/layout/hChevron3"/>
    <dgm:cxn modelId="{87B3BEEA-161E-5246-81EC-CA92271BA773}" type="presParOf" srcId="{AFF030F6-8D1D-42AA-8527-70CC9827071F}" destId="{5E46F59D-5DCE-432B-B3A1-0BD5CF2E763E}" srcOrd="5" destOrd="0" presId="urn:microsoft.com/office/officeart/2005/8/layout/hChevron3"/>
    <dgm:cxn modelId="{25988F6E-6931-1D4C-8450-855B978E118F}" type="presParOf" srcId="{AFF030F6-8D1D-42AA-8527-70CC9827071F}" destId="{4CE1BAFB-AD98-4868-A469-10A5BFCC62FB}" srcOrd="6" destOrd="0" presId="urn:microsoft.com/office/officeart/2005/8/layout/hChevron3"/>
    <dgm:cxn modelId="{61F5AC7C-4C3A-214D-89AC-C387E78242DD}" type="presParOf" srcId="{AFF030F6-8D1D-42AA-8527-70CC9827071F}" destId="{D4A6FAAB-8048-431A-808C-023578BE8F34}" srcOrd="7" destOrd="0" presId="urn:microsoft.com/office/officeart/2005/8/layout/hChevron3"/>
    <dgm:cxn modelId="{11FC95D5-1F22-FA4C-AF86-98956292884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6D5C116-6448-9542-BB47-7341DACFC84D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4E3C65A-E747-2D42-943D-CC90710461A6}" type="presOf" srcId="{252357BE-30EA-49F7-9DBD-B5F30B4F4A9D}" destId="{AFF030F6-8D1D-42AA-8527-70CC9827071F}" srcOrd="0" destOrd="0" presId="urn:microsoft.com/office/officeart/2005/8/layout/hChevron3"/>
    <dgm:cxn modelId="{DAC9BE5F-A015-DB4D-998D-C3C7B17AAF25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151074-1E8E-FD4B-B79F-9B4F67CFFC3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5D74B54-E9D1-B44F-8738-48C1DA3A46F6}" type="presOf" srcId="{FE62C0D6-7716-4F07-8A32-C1981493321E}" destId="{E90DA5B7-A9FA-4C23-963F-7930D037E7E4}" srcOrd="0" destOrd="0" presId="urn:microsoft.com/office/officeart/2005/8/layout/hChevron3"/>
    <dgm:cxn modelId="{25B31788-F79E-4A4B-8754-AB230E7E9C59}" type="presOf" srcId="{9E0F2420-2F7C-4BC9-B3B1-41D079D7B9BA}" destId="{B6154193-CFF1-422A-A0B1-99E4EAC26EDE}" srcOrd="0" destOrd="0" presId="urn:microsoft.com/office/officeart/2005/8/layout/hChevron3"/>
    <dgm:cxn modelId="{EC50C7A2-7A19-FE44-A09A-08BA6714E1B3}" type="presParOf" srcId="{AFF030F6-8D1D-42AA-8527-70CC9827071F}" destId="{371DF444-DDBC-427E-9FEE-DFE4E6239109}" srcOrd="0" destOrd="0" presId="urn:microsoft.com/office/officeart/2005/8/layout/hChevron3"/>
    <dgm:cxn modelId="{021967BC-E89F-B84B-ADC0-7A78F78EAE10}" type="presParOf" srcId="{AFF030F6-8D1D-42AA-8527-70CC9827071F}" destId="{ADC953D7-9E50-47BF-933D-60204B80E8FB}" srcOrd="1" destOrd="0" presId="urn:microsoft.com/office/officeart/2005/8/layout/hChevron3"/>
    <dgm:cxn modelId="{65213278-1572-804B-90FE-CAE1B137F711}" type="presParOf" srcId="{AFF030F6-8D1D-42AA-8527-70CC9827071F}" destId="{B6154193-CFF1-422A-A0B1-99E4EAC26EDE}" srcOrd="2" destOrd="0" presId="urn:microsoft.com/office/officeart/2005/8/layout/hChevron3"/>
    <dgm:cxn modelId="{0E3CAFA2-6FAB-B044-B7CF-25F7E6CBA0D0}" type="presParOf" srcId="{AFF030F6-8D1D-42AA-8527-70CC9827071F}" destId="{B0D14E24-9419-4779-91B2-FCCDE3A94F4A}" srcOrd="3" destOrd="0" presId="urn:microsoft.com/office/officeart/2005/8/layout/hChevron3"/>
    <dgm:cxn modelId="{35F8D134-0FD7-B84B-ADA2-F2CB024A4554}" type="presParOf" srcId="{AFF030F6-8D1D-42AA-8527-70CC9827071F}" destId="{565F66ED-5189-46DB-A579-BEA28FE6D986}" srcOrd="4" destOrd="0" presId="urn:microsoft.com/office/officeart/2005/8/layout/hChevron3"/>
    <dgm:cxn modelId="{3748CA06-05D4-2046-8F42-F6C3C419639D}" type="presParOf" srcId="{AFF030F6-8D1D-42AA-8527-70CC9827071F}" destId="{5E46F59D-5DCE-432B-B3A1-0BD5CF2E763E}" srcOrd="5" destOrd="0" presId="urn:microsoft.com/office/officeart/2005/8/layout/hChevron3"/>
    <dgm:cxn modelId="{A0AB799A-F141-AD45-9DCB-69DE5A78CB28}" type="presParOf" srcId="{AFF030F6-8D1D-42AA-8527-70CC9827071F}" destId="{4CE1BAFB-AD98-4868-A469-10A5BFCC62FB}" srcOrd="6" destOrd="0" presId="urn:microsoft.com/office/officeart/2005/8/layout/hChevron3"/>
    <dgm:cxn modelId="{78D64D9F-6FAF-8E4B-9DBF-71A3E3A65B8C}" type="presParOf" srcId="{AFF030F6-8D1D-42AA-8527-70CC9827071F}" destId="{D4A6FAAB-8048-431A-808C-023578BE8F34}" srcOrd="7" destOrd="0" presId="urn:microsoft.com/office/officeart/2005/8/layout/hChevron3"/>
    <dgm:cxn modelId="{884A892F-9903-3F48-BC42-2BFE5286027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04FEFAC-6189-B645-A5A9-7A27C65406C0}" type="doc">
      <dgm:prSet loTypeId="urn:microsoft.com/office/officeart/2005/8/layout/radial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7D252D9-3C64-2C44-8B92-8FD5B946BE5A}">
      <dgm:prSet phldrT="[文字]"/>
      <dgm:spPr/>
      <dgm:t>
        <a:bodyPr/>
        <a:lstStyle/>
        <a:p>
          <a:r>
            <a:rPr lang="zh-TW" altLang="en-US" dirty="0" smtClean="0"/>
            <a:t>風險</a:t>
          </a:r>
          <a:endParaRPr lang="zh-TW" altLang="en-US" dirty="0"/>
        </a:p>
      </dgm:t>
    </dgm:pt>
    <dgm:pt modelId="{71FFE1DE-D907-6647-97BC-D628AB4993AF}" type="par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2199D659-D99C-8941-A779-AF35EACEEE6F}" type="sib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8E615F37-D60E-CA4C-96F9-D0681378081B}">
      <dgm:prSet phldrT="[文字]"/>
      <dgm:spPr/>
      <dgm:t>
        <a:bodyPr/>
        <a:lstStyle/>
        <a:p>
          <a:r>
            <a:rPr lang="zh-TW" altLang="en-US" dirty="0" smtClean="0"/>
            <a:t>監管</a:t>
          </a:r>
          <a:endParaRPr lang="zh-TW" altLang="en-US" dirty="0"/>
        </a:p>
      </dgm:t>
    </dgm:pt>
    <dgm:pt modelId="{DA039B57-56B4-594F-80F7-4F2DBAAB0F50}" type="par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4D637AFF-93A6-1641-93A3-96CFDBDC7123}" type="sib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DFCC4999-B03C-3546-873D-70F2F995ED4F}">
      <dgm:prSet phldrT="[文字]"/>
      <dgm:spPr/>
      <dgm:t>
        <a:bodyPr/>
        <a:lstStyle/>
        <a:p>
          <a:r>
            <a:rPr lang="zh-TW" altLang="en-US" dirty="0" smtClean="0"/>
            <a:t>網路銀行監管</a:t>
          </a:r>
          <a:endParaRPr lang="zh-TW" altLang="en-US" dirty="0"/>
        </a:p>
      </dgm:t>
    </dgm:pt>
    <dgm:pt modelId="{72F6E571-4678-2845-9C70-98EDF0F5E797}" type="par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04FC4632-33F4-1141-BC2F-081861A2621A}" type="sib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D8B981F7-721D-524A-B9DC-D2F42B006655}">
      <dgm:prSet phldrT="[文字]"/>
      <dgm:spPr/>
      <dgm:t>
        <a:bodyPr/>
        <a:lstStyle/>
        <a:p>
          <a:r>
            <a:rPr lang="zh-TW" altLang="en-US" dirty="0" smtClean="0"/>
            <a:t>利率風險</a:t>
          </a:r>
          <a:endParaRPr lang="zh-TW" altLang="en-US" dirty="0"/>
        </a:p>
      </dgm:t>
    </dgm:pt>
    <dgm:pt modelId="{9691C062-CFE0-EB4D-8865-5D214AAEF0BA}" type="par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E5BF5BC5-FE14-9843-B483-4E3C480CED67}" type="sib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D0E30D55-94B5-394E-8D57-8718D5FDD0FB}">
      <dgm:prSet phldrT="[文字]"/>
      <dgm:spPr/>
      <dgm:t>
        <a:bodyPr/>
        <a:lstStyle/>
        <a:p>
          <a:r>
            <a:rPr lang="zh-TW" altLang="en-US" dirty="0" smtClean="0"/>
            <a:t>流動性風險</a:t>
          </a:r>
          <a:endParaRPr lang="zh-TW" altLang="en-US" dirty="0"/>
        </a:p>
      </dgm:t>
    </dgm:pt>
    <dgm:pt modelId="{6DD9E596-4C99-9243-A6C2-31DC27D1584C}" type="par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43CB5FDF-54A4-154E-AA34-F822C61276A9}" type="sib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2B950F90-9CF4-F349-B340-F0743C0AC461}">
      <dgm:prSet phldrT="[文字]"/>
      <dgm:spPr/>
      <dgm:t>
        <a:bodyPr/>
        <a:lstStyle/>
        <a:p>
          <a:r>
            <a:rPr lang="zh-TW" altLang="en-US" dirty="0" smtClean="0"/>
            <a:t>信用風險</a:t>
          </a:r>
          <a:endParaRPr lang="zh-TW" altLang="en-US" dirty="0"/>
        </a:p>
      </dgm:t>
    </dgm:pt>
    <dgm:pt modelId="{046AFEB7-2AED-2243-922B-1EFE7A2243A7}" type="par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DD7F264D-C914-C647-81C9-A992B1CD4D2E}" type="sib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1B5B45BB-5342-744F-8B7A-BC4073D80564}">
      <dgm:prSet phldrT="[文字]"/>
      <dgm:spPr/>
      <dgm:t>
        <a:bodyPr/>
        <a:lstStyle/>
        <a:p>
          <a:r>
            <a:rPr lang="zh-TW" altLang="en-US" dirty="0" smtClean="0"/>
            <a:t>操作風險</a:t>
          </a:r>
          <a:endParaRPr lang="zh-TW" altLang="en-US" dirty="0"/>
        </a:p>
      </dgm:t>
    </dgm:pt>
    <dgm:pt modelId="{A4E3DAAE-7E9B-C54C-9D91-9BD58FCC95E6}" type="par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4B11C06A-FCC5-1040-AA93-E0FC56101E42}" type="sib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751FC433-A13A-2841-9D1B-E4B3029A8D70}">
      <dgm:prSet phldrT="[文字]"/>
      <dgm:spPr/>
      <dgm:t>
        <a:bodyPr/>
        <a:lstStyle/>
        <a:p>
          <a:r>
            <a:rPr lang="zh-TW" altLang="en-US" dirty="0" smtClean="0"/>
            <a:t>第三方支付監管</a:t>
          </a:r>
          <a:endParaRPr lang="zh-TW" altLang="en-US" dirty="0"/>
        </a:p>
      </dgm:t>
    </dgm:pt>
    <dgm:pt modelId="{B259F210-C521-6B42-8358-037F4AAEB18C}" type="par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199D8ECE-FE18-8C4B-A19D-A615F0AD4EE7}" type="sib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2B4035E2-D20E-1E4A-B79D-7F291331ACDE}">
      <dgm:prSet phldrT="[文字]"/>
      <dgm:spPr/>
      <dgm:t>
        <a:bodyPr/>
        <a:lstStyle/>
        <a:p>
          <a:r>
            <a:rPr lang="zh-TW" altLang="en-US" dirty="0" smtClean="0"/>
            <a:t>群眾募資平台監管</a:t>
          </a:r>
          <a:endParaRPr lang="zh-TW" altLang="en-US" dirty="0"/>
        </a:p>
      </dgm:t>
    </dgm:pt>
    <dgm:pt modelId="{284821F5-3411-DD44-A8BF-9C673C0862CE}" type="par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B80F4ADC-6D8E-EC48-BD95-64489635AC8E}" type="sib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3E328EE3-9EB9-6A47-B7D9-743EB88BDFCD}">
      <dgm:prSet phldrT="[文字]"/>
      <dgm:spPr/>
      <dgm:t>
        <a:bodyPr/>
        <a:lstStyle/>
        <a:p>
          <a:r>
            <a:rPr lang="en-US" altLang="zh-TW" smtClean="0"/>
            <a:t>P2P</a:t>
          </a:r>
          <a:r>
            <a:rPr lang="zh-TW" altLang="en-US" smtClean="0"/>
            <a:t>平台監管</a:t>
          </a:r>
          <a:endParaRPr lang="zh-TW" altLang="en-US" dirty="0"/>
        </a:p>
      </dgm:t>
    </dgm:pt>
    <dgm:pt modelId="{56E64289-16F1-0945-ADFC-D07393EEEB5E}" type="par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219A8CB4-9C2E-594B-BA71-48E557E77FC5}" type="sib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A2C66C11-3C1E-774B-8AB1-65FCD996F8CA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68BC8266-7489-4543-B09A-63CAF1B5FE0B}" type="par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86F752F7-3762-5743-AA85-0E915276BD5E}" type="sib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7B39871E-CA46-234C-BF44-B20B29B8A03D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D3B4EEC7-9049-C846-9D9F-DD3ED9205167}" type="sib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7A6A1503-073D-804B-A6F6-278567598735}" type="par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19D446B4-F66C-8C4F-AB8F-FB9602E45ABF}" type="pres">
      <dgm:prSet presAssocID="{E04FEFAC-6189-B645-A5A9-7A27C65406C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5F63D9-1796-EA4C-ADDC-DCFF8682874C}" type="pres">
      <dgm:prSet presAssocID="{E04FEFAC-6189-B645-A5A9-7A27C65406C0}" presName="cycle" presStyleCnt="0"/>
      <dgm:spPr/>
    </dgm:pt>
    <dgm:pt modelId="{DE6DF09A-7BE6-954D-9D1E-C2A55F1E36B1}" type="pres">
      <dgm:prSet presAssocID="{E04FEFAC-6189-B645-A5A9-7A27C65406C0}" presName="centerShape" presStyleCnt="0"/>
      <dgm:spPr/>
    </dgm:pt>
    <dgm:pt modelId="{831B291E-44C5-7241-A534-D50616EFC64E}" type="pres">
      <dgm:prSet presAssocID="{E04FEFAC-6189-B645-A5A9-7A27C65406C0}" presName="connSite" presStyleLbl="node1" presStyleIdx="0" presStyleCnt="3"/>
      <dgm:spPr/>
    </dgm:pt>
    <dgm:pt modelId="{5EBFCCDB-12B2-5E4C-AD70-E3897448828D}" type="pres">
      <dgm:prSet presAssocID="{E04FEFAC-6189-B645-A5A9-7A27C65406C0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A91CA59-C160-5740-8B08-3EE42E59E2A1}" type="pres">
      <dgm:prSet presAssocID="{71FFE1DE-D907-6647-97BC-D628AB4993AF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AAD6F6B-B92A-EC46-8B23-CCDB02AD2C7C}" type="pres">
      <dgm:prSet presAssocID="{37D252D9-3C64-2C44-8B92-8FD5B946BE5A}" presName="node" presStyleCnt="0"/>
      <dgm:spPr/>
    </dgm:pt>
    <dgm:pt modelId="{85268D50-110F-FA43-8B8D-2004EBD0D512}" type="pres">
      <dgm:prSet presAssocID="{37D252D9-3C64-2C44-8B92-8FD5B946BE5A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9563B5-F95D-9141-B49F-C9F74E0D05DE}" type="pres">
      <dgm:prSet presAssocID="{37D252D9-3C64-2C44-8B92-8FD5B946BE5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42D76-4B78-8E4B-85AC-3CB4F0AF4C27}" type="pres">
      <dgm:prSet presAssocID="{DA039B57-56B4-594F-80F7-4F2DBAAB0F50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D27D186C-E963-EE49-A408-965FB6BDF6A7}" type="pres">
      <dgm:prSet presAssocID="{8E615F37-D60E-CA4C-96F9-D0681378081B}" presName="node" presStyleCnt="0"/>
      <dgm:spPr/>
    </dgm:pt>
    <dgm:pt modelId="{6981C3F0-9299-BA41-AF27-28D72B74C60E}" type="pres">
      <dgm:prSet presAssocID="{8E615F37-D60E-CA4C-96F9-D0681378081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840CF-AD8E-DE4E-944A-4D4DF6BC98F1}" type="pres">
      <dgm:prSet presAssocID="{8E615F37-D60E-CA4C-96F9-D0681378081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B266A3-9A99-4246-95AD-FD9D3857EE6B}" type="presOf" srcId="{71FFE1DE-D907-6647-97BC-D628AB4993AF}" destId="{FA91CA59-C160-5740-8B08-3EE42E59E2A1}" srcOrd="0" destOrd="0" presId="urn:microsoft.com/office/officeart/2005/8/layout/radial2"/>
    <dgm:cxn modelId="{43FB1A13-1DFB-6C4B-AC12-FCCCD0BDB6AF}" type="presOf" srcId="{D8B981F7-721D-524A-B9DC-D2F42B006655}" destId="{DE9563B5-F95D-9141-B49F-C9F74E0D05DE}" srcOrd="0" destOrd="0" presId="urn:microsoft.com/office/officeart/2005/8/layout/radial2"/>
    <dgm:cxn modelId="{B2E024DB-D057-834A-ABDF-5335E6B8F42C}" srcId="{37D252D9-3C64-2C44-8B92-8FD5B946BE5A}" destId="{D0E30D55-94B5-394E-8D57-8718D5FDD0FB}" srcOrd="1" destOrd="0" parTransId="{6DD9E596-4C99-9243-A6C2-31DC27D1584C}" sibTransId="{43CB5FDF-54A4-154E-AA34-F822C61276A9}"/>
    <dgm:cxn modelId="{4B18CC91-20C6-F74D-B330-FFB1C0E42E76}" type="presOf" srcId="{DFCC4999-B03C-3546-873D-70F2F995ED4F}" destId="{18C840CF-AD8E-DE4E-944A-4D4DF6BC98F1}" srcOrd="0" destOrd="0" presId="urn:microsoft.com/office/officeart/2005/8/layout/radial2"/>
    <dgm:cxn modelId="{61B4A157-2DCF-E140-ACB9-0CB08B6667BE}" srcId="{8E615F37-D60E-CA4C-96F9-D0681378081B}" destId="{3E328EE3-9EB9-6A47-B7D9-743EB88BDFCD}" srcOrd="3" destOrd="0" parTransId="{56E64289-16F1-0945-ADFC-D07393EEEB5E}" sibTransId="{219A8CB4-9C2E-594B-BA71-48E557E77FC5}"/>
    <dgm:cxn modelId="{96CD9F15-EF12-7341-9DEA-6409D6EA0426}" type="presOf" srcId="{1B5B45BB-5342-744F-8B7A-BC4073D80564}" destId="{DE9563B5-F95D-9141-B49F-C9F74E0D05DE}" srcOrd="0" destOrd="3" presId="urn:microsoft.com/office/officeart/2005/8/layout/radial2"/>
    <dgm:cxn modelId="{6C785ECA-F3CD-E945-A4C9-1E82BC908AD6}" type="presOf" srcId="{A2C66C11-3C1E-774B-8AB1-65FCD996F8CA}" destId="{DE9563B5-F95D-9141-B49F-C9F74E0D05DE}" srcOrd="0" destOrd="4" presId="urn:microsoft.com/office/officeart/2005/8/layout/radial2"/>
    <dgm:cxn modelId="{F2861DE5-53B6-4F4F-877B-582DEC7E9399}" srcId="{8E615F37-D60E-CA4C-96F9-D0681378081B}" destId="{7B39871E-CA46-234C-BF44-B20B29B8A03D}" srcOrd="4" destOrd="0" parTransId="{7A6A1503-073D-804B-A6F6-278567598735}" sibTransId="{D3B4EEC7-9049-C846-9D9F-DD3ED9205167}"/>
    <dgm:cxn modelId="{6FE59096-6B7D-A249-9987-ACD4C7670624}" type="presOf" srcId="{2B4035E2-D20E-1E4A-B79D-7F291331ACDE}" destId="{18C840CF-AD8E-DE4E-944A-4D4DF6BC98F1}" srcOrd="0" destOrd="2" presId="urn:microsoft.com/office/officeart/2005/8/layout/radial2"/>
    <dgm:cxn modelId="{4AE9E12B-953E-A94D-A291-FB273A605942}" srcId="{37D252D9-3C64-2C44-8B92-8FD5B946BE5A}" destId="{A2C66C11-3C1E-774B-8AB1-65FCD996F8CA}" srcOrd="4" destOrd="0" parTransId="{68BC8266-7489-4543-B09A-63CAF1B5FE0B}" sibTransId="{86F752F7-3762-5743-AA85-0E915276BD5E}"/>
    <dgm:cxn modelId="{DD877162-D487-B546-8744-BFB994B30081}" srcId="{8E615F37-D60E-CA4C-96F9-D0681378081B}" destId="{DFCC4999-B03C-3546-873D-70F2F995ED4F}" srcOrd="0" destOrd="0" parTransId="{72F6E571-4678-2845-9C70-98EDF0F5E797}" sibTransId="{04FC4632-33F4-1141-BC2F-081861A2621A}"/>
    <dgm:cxn modelId="{F83F1520-733F-1D46-BDED-5F4B3A8AE547}" srcId="{37D252D9-3C64-2C44-8B92-8FD5B946BE5A}" destId="{D8B981F7-721D-524A-B9DC-D2F42B006655}" srcOrd="0" destOrd="0" parTransId="{9691C062-CFE0-EB4D-8865-5D214AAEF0BA}" sibTransId="{E5BF5BC5-FE14-9843-B483-4E3C480CED67}"/>
    <dgm:cxn modelId="{DAA18B6D-12EE-A445-A125-2B77628FBC53}" srcId="{8E615F37-D60E-CA4C-96F9-D0681378081B}" destId="{751FC433-A13A-2841-9D1B-E4B3029A8D70}" srcOrd="1" destOrd="0" parTransId="{B259F210-C521-6B42-8358-037F4AAEB18C}" sibTransId="{199D8ECE-FE18-8C4B-A19D-A615F0AD4EE7}"/>
    <dgm:cxn modelId="{06C615E0-DC3E-944B-94DF-C976A4CA381D}" type="presOf" srcId="{37D252D9-3C64-2C44-8B92-8FD5B946BE5A}" destId="{85268D50-110F-FA43-8B8D-2004EBD0D512}" srcOrd="0" destOrd="0" presId="urn:microsoft.com/office/officeart/2005/8/layout/radial2"/>
    <dgm:cxn modelId="{A43EA023-8BE0-CD4C-A6C9-3C35FAA6E37F}" srcId="{E04FEFAC-6189-B645-A5A9-7A27C65406C0}" destId="{37D252D9-3C64-2C44-8B92-8FD5B946BE5A}" srcOrd="0" destOrd="0" parTransId="{71FFE1DE-D907-6647-97BC-D628AB4993AF}" sibTransId="{2199D659-D99C-8941-A779-AF35EACEEE6F}"/>
    <dgm:cxn modelId="{81B6D6C9-FFE9-D845-A60E-75A9B063F2F6}" srcId="{E04FEFAC-6189-B645-A5A9-7A27C65406C0}" destId="{8E615F37-D60E-CA4C-96F9-D0681378081B}" srcOrd="1" destOrd="0" parTransId="{DA039B57-56B4-594F-80F7-4F2DBAAB0F50}" sibTransId="{4D637AFF-93A6-1641-93A3-96CFDBDC7123}"/>
    <dgm:cxn modelId="{166E0F5F-2AA5-B047-AD84-895839654549}" type="presOf" srcId="{751FC433-A13A-2841-9D1B-E4B3029A8D70}" destId="{18C840CF-AD8E-DE4E-944A-4D4DF6BC98F1}" srcOrd="0" destOrd="1" presId="urn:microsoft.com/office/officeart/2005/8/layout/radial2"/>
    <dgm:cxn modelId="{CE00A03D-3E24-874F-A40B-3494C2820603}" type="presOf" srcId="{8E615F37-D60E-CA4C-96F9-D0681378081B}" destId="{6981C3F0-9299-BA41-AF27-28D72B74C60E}" srcOrd="0" destOrd="0" presId="urn:microsoft.com/office/officeart/2005/8/layout/radial2"/>
    <dgm:cxn modelId="{1718FA92-D0BF-E240-A5BD-0C99FF5063DC}" type="presOf" srcId="{DA039B57-56B4-594F-80F7-4F2DBAAB0F50}" destId="{6D742D76-4B78-8E4B-85AC-3CB4F0AF4C27}" srcOrd="0" destOrd="0" presId="urn:microsoft.com/office/officeart/2005/8/layout/radial2"/>
    <dgm:cxn modelId="{82A2213C-684D-AA4A-97E1-D8FC1E128BD2}" srcId="{37D252D9-3C64-2C44-8B92-8FD5B946BE5A}" destId="{1B5B45BB-5342-744F-8B7A-BC4073D80564}" srcOrd="3" destOrd="0" parTransId="{A4E3DAAE-7E9B-C54C-9D91-9BD58FCC95E6}" sibTransId="{4B11C06A-FCC5-1040-AA93-E0FC56101E42}"/>
    <dgm:cxn modelId="{AA59B89F-0DBD-8B4F-BA1F-BA2255412099}" srcId="{37D252D9-3C64-2C44-8B92-8FD5B946BE5A}" destId="{2B950F90-9CF4-F349-B340-F0743C0AC461}" srcOrd="2" destOrd="0" parTransId="{046AFEB7-2AED-2243-922B-1EFE7A2243A7}" sibTransId="{DD7F264D-C914-C647-81C9-A992B1CD4D2E}"/>
    <dgm:cxn modelId="{E641C51F-F663-5742-8CD6-DB03C9CD56C8}" srcId="{8E615F37-D60E-CA4C-96F9-D0681378081B}" destId="{2B4035E2-D20E-1E4A-B79D-7F291331ACDE}" srcOrd="2" destOrd="0" parTransId="{284821F5-3411-DD44-A8BF-9C673C0862CE}" sibTransId="{B80F4ADC-6D8E-EC48-BD95-64489635AC8E}"/>
    <dgm:cxn modelId="{298A492E-EB28-FC41-B0A9-C820D17DB89B}" type="presOf" srcId="{E04FEFAC-6189-B645-A5A9-7A27C65406C0}" destId="{19D446B4-F66C-8C4F-AB8F-FB9602E45ABF}" srcOrd="0" destOrd="0" presId="urn:microsoft.com/office/officeart/2005/8/layout/radial2"/>
    <dgm:cxn modelId="{18FDE745-A3A4-3248-88EA-FF395219B431}" type="presOf" srcId="{2B950F90-9CF4-F349-B340-F0743C0AC461}" destId="{DE9563B5-F95D-9141-B49F-C9F74E0D05DE}" srcOrd="0" destOrd="2" presId="urn:microsoft.com/office/officeart/2005/8/layout/radial2"/>
    <dgm:cxn modelId="{B05D9279-A243-1847-B853-70C86CAB7EF1}" type="presOf" srcId="{7B39871E-CA46-234C-BF44-B20B29B8A03D}" destId="{18C840CF-AD8E-DE4E-944A-4D4DF6BC98F1}" srcOrd="0" destOrd="4" presId="urn:microsoft.com/office/officeart/2005/8/layout/radial2"/>
    <dgm:cxn modelId="{F3A8A7E3-7C70-624C-AFFD-125FF3D70D4C}" type="presOf" srcId="{3E328EE3-9EB9-6A47-B7D9-743EB88BDFCD}" destId="{18C840CF-AD8E-DE4E-944A-4D4DF6BC98F1}" srcOrd="0" destOrd="3" presId="urn:microsoft.com/office/officeart/2005/8/layout/radial2"/>
    <dgm:cxn modelId="{63EB21AF-8EEA-5941-A6CF-1D933932C612}" type="presOf" srcId="{D0E30D55-94B5-394E-8D57-8718D5FDD0FB}" destId="{DE9563B5-F95D-9141-B49F-C9F74E0D05DE}" srcOrd="0" destOrd="1" presId="urn:microsoft.com/office/officeart/2005/8/layout/radial2"/>
    <dgm:cxn modelId="{CE485E52-C163-324B-B618-06103220C576}" type="presParOf" srcId="{19D446B4-F66C-8C4F-AB8F-FB9602E45ABF}" destId="{575F63D9-1796-EA4C-ADDC-DCFF8682874C}" srcOrd="0" destOrd="0" presId="urn:microsoft.com/office/officeart/2005/8/layout/radial2"/>
    <dgm:cxn modelId="{AE9054E9-0A5F-B146-BEFB-005232D218E3}" type="presParOf" srcId="{575F63D9-1796-EA4C-ADDC-DCFF8682874C}" destId="{DE6DF09A-7BE6-954D-9D1E-C2A55F1E36B1}" srcOrd="0" destOrd="0" presId="urn:microsoft.com/office/officeart/2005/8/layout/radial2"/>
    <dgm:cxn modelId="{8513E799-4419-9D49-9E91-76566B8F20B4}" type="presParOf" srcId="{DE6DF09A-7BE6-954D-9D1E-C2A55F1E36B1}" destId="{831B291E-44C5-7241-A534-D50616EFC64E}" srcOrd="0" destOrd="0" presId="urn:microsoft.com/office/officeart/2005/8/layout/radial2"/>
    <dgm:cxn modelId="{87C62356-FD57-A84C-A6B0-54A564C3BA56}" type="presParOf" srcId="{DE6DF09A-7BE6-954D-9D1E-C2A55F1E36B1}" destId="{5EBFCCDB-12B2-5E4C-AD70-E3897448828D}" srcOrd="1" destOrd="0" presId="urn:microsoft.com/office/officeart/2005/8/layout/radial2"/>
    <dgm:cxn modelId="{4EEB427F-01FE-0643-8916-8DA8E0167E20}" type="presParOf" srcId="{575F63D9-1796-EA4C-ADDC-DCFF8682874C}" destId="{FA91CA59-C160-5740-8B08-3EE42E59E2A1}" srcOrd="1" destOrd="0" presId="urn:microsoft.com/office/officeart/2005/8/layout/radial2"/>
    <dgm:cxn modelId="{744A0FCE-C894-A04A-B0B6-5AF12993F419}" type="presParOf" srcId="{575F63D9-1796-EA4C-ADDC-DCFF8682874C}" destId="{3AAD6F6B-B92A-EC46-8B23-CCDB02AD2C7C}" srcOrd="2" destOrd="0" presId="urn:microsoft.com/office/officeart/2005/8/layout/radial2"/>
    <dgm:cxn modelId="{C9E8E004-AE3B-F247-95B1-C35F0EF34BC5}" type="presParOf" srcId="{3AAD6F6B-B92A-EC46-8B23-CCDB02AD2C7C}" destId="{85268D50-110F-FA43-8B8D-2004EBD0D512}" srcOrd="0" destOrd="0" presId="urn:microsoft.com/office/officeart/2005/8/layout/radial2"/>
    <dgm:cxn modelId="{41B6257E-28D0-D84D-872A-44DF393C680A}" type="presParOf" srcId="{3AAD6F6B-B92A-EC46-8B23-CCDB02AD2C7C}" destId="{DE9563B5-F95D-9141-B49F-C9F74E0D05DE}" srcOrd="1" destOrd="0" presId="urn:microsoft.com/office/officeart/2005/8/layout/radial2"/>
    <dgm:cxn modelId="{70363D98-20ED-A647-819E-981B2E00C1A2}" type="presParOf" srcId="{575F63D9-1796-EA4C-ADDC-DCFF8682874C}" destId="{6D742D76-4B78-8E4B-85AC-3CB4F0AF4C27}" srcOrd="3" destOrd="0" presId="urn:microsoft.com/office/officeart/2005/8/layout/radial2"/>
    <dgm:cxn modelId="{4131C98B-5E82-8744-8FBB-550A410AC2BA}" type="presParOf" srcId="{575F63D9-1796-EA4C-ADDC-DCFF8682874C}" destId="{D27D186C-E963-EE49-A408-965FB6BDF6A7}" srcOrd="4" destOrd="0" presId="urn:microsoft.com/office/officeart/2005/8/layout/radial2"/>
    <dgm:cxn modelId="{2D61EB50-2A6D-FD4D-B564-23AFC369C052}" type="presParOf" srcId="{D27D186C-E963-EE49-A408-965FB6BDF6A7}" destId="{6981C3F0-9299-BA41-AF27-28D72B74C60E}" srcOrd="0" destOrd="0" presId="urn:microsoft.com/office/officeart/2005/8/layout/radial2"/>
    <dgm:cxn modelId="{574EA36E-CAB8-E447-ACF2-D4893C9B64F2}" type="presParOf" srcId="{D27D186C-E963-EE49-A408-965FB6BDF6A7}" destId="{18C840CF-AD8E-DE4E-944A-4D4DF6BC98F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05F64E0-C55D-794A-869E-8A2D8215F46A}" type="presOf" srcId="{9E0F2420-2F7C-4BC9-B3B1-41D079D7B9BA}" destId="{B6154193-CFF1-422A-A0B1-99E4EAC26EDE}" srcOrd="0" destOrd="0" presId="urn:microsoft.com/office/officeart/2005/8/layout/hChevron3"/>
    <dgm:cxn modelId="{85C8BC95-FE4B-4B4E-ABD4-28580AA47EF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F9F89CD-C96A-3743-9184-5713EB171D0D}" type="presOf" srcId="{11840DCF-704A-4333-851F-70B4FE134E39}" destId="{4CE1BAFB-AD98-4868-A469-10A5BFCC62FB}" srcOrd="0" destOrd="0" presId="urn:microsoft.com/office/officeart/2005/8/layout/hChevron3"/>
    <dgm:cxn modelId="{20FB6FF1-A562-304B-956C-AE8384B179C7}" type="presOf" srcId="{FE62C0D6-7716-4F07-8A32-C1981493321E}" destId="{E90DA5B7-A9FA-4C23-963F-7930D037E7E4}" srcOrd="0" destOrd="0" presId="urn:microsoft.com/office/officeart/2005/8/layout/hChevron3"/>
    <dgm:cxn modelId="{8A8A6A1B-8CC1-3746-B688-A1E049811F71}" type="presOf" srcId="{5FF2D4FE-A551-4F3F-AAC9-90D5FFA8619A}" destId="{565F66ED-5189-46DB-A579-BEA28FE6D986}" srcOrd="0" destOrd="0" presId="urn:microsoft.com/office/officeart/2005/8/layout/hChevron3"/>
    <dgm:cxn modelId="{CC9F8EF7-E6FD-374F-BCFD-98AD54FA7DE2}" type="presOf" srcId="{53D53256-A754-4BBD-AA8A-3E51EF6B7332}" destId="{371DF444-DDBC-427E-9FEE-DFE4E6239109}" srcOrd="0" destOrd="0" presId="urn:microsoft.com/office/officeart/2005/8/layout/hChevron3"/>
    <dgm:cxn modelId="{06E8699F-A7E7-8F48-9C78-0B792F522256}" type="presParOf" srcId="{AFF030F6-8D1D-42AA-8527-70CC9827071F}" destId="{371DF444-DDBC-427E-9FEE-DFE4E6239109}" srcOrd="0" destOrd="0" presId="urn:microsoft.com/office/officeart/2005/8/layout/hChevron3"/>
    <dgm:cxn modelId="{BBF37E35-677E-A94A-9DF6-8E104FA74158}" type="presParOf" srcId="{AFF030F6-8D1D-42AA-8527-70CC9827071F}" destId="{ADC953D7-9E50-47BF-933D-60204B80E8FB}" srcOrd="1" destOrd="0" presId="urn:microsoft.com/office/officeart/2005/8/layout/hChevron3"/>
    <dgm:cxn modelId="{116C1654-0920-B846-AA40-D2A7CAABE099}" type="presParOf" srcId="{AFF030F6-8D1D-42AA-8527-70CC9827071F}" destId="{B6154193-CFF1-422A-A0B1-99E4EAC26EDE}" srcOrd="2" destOrd="0" presId="urn:microsoft.com/office/officeart/2005/8/layout/hChevron3"/>
    <dgm:cxn modelId="{F5FFF83F-8C6B-E94E-BC93-8FEC40BABB75}" type="presParOf" srcId="{AFF030F6-8D1D-42AA-8527-70CC9827071F}" destId="{B0D14E24-9419-4779-91B2-FCCDE3A94F4A}" srcOrd="3" destOrd="0" presId="urn:microsoft.com/office/officeart/2005/8/layout/hChevron3"/>
    <dgm:cxn modelId="{6AA41090-F5E0-994A-8937-13B71A94F92C}" type="presParOf" srcId="{AFF030F6-8D1D-42AA-8527-70CC9827071F}" destId="{565F66ED-5189-46DB-A579-BEA28FE6D986}" srcOrd="4" destOrd="0" presId="urn:microsoft.com/office/officeart/2005/8/layout/hChevron3"/>
    <dgm:cxn modelId="{AC2E3804-4498-CD47-98DF-CDD2831AD547}" type="presParOf" srcId="{AFF030F6-8D1D-42AA-8527-70CC9827071F}" destId="{5E46F59D-5DCE-432B-B3A1-0BD5CF2E763E}" srcOrd="5" destOrd="0" presId="urn:microsoft.com/office/officeart/2005/8/layout/hChevron3"/>
    <dgm:cxn modelId="{F6A0F9F1-4E4D-9142-9CEF-F7EE32BF1B76}" type="presParOf" srcId="{AFF030F6-8D1D-42AA-8527-70CC9827071F}" destId="{4CE1BAFB-AD98-4868-A469-10A5BFCC62FB}" srcOrd="6" destOrd="0" presId="urn:microsoft.com/office/officeart/2005/8/layout/hChevron3"/>
    <dgm:cxn modelId="{512FCC70-C28E-CE40-9078-0F3478226930}" type="presParOf" srcId="{AFF030F6-8D1D-42AA-8527-70CC9827071F}" destId="{D4A6FAAB-8048-431A-808C-023578BE8F34}" srcOrd="7" destOrd="0" presId="urn:microsoft.com/office/officeart/2005/8/layout/hChevron3"/>
    <dgm:cxn modelId="{5A8E663A-66CD-1846-AE69-2BC80A9DB90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B2B4371-CB9F-3F4E-9440-2B9B0A160D07}" type="presOf" srcId="{53D53256-A754-4BBD-AA8A-3E51EF6B7332}" destId="{371DF444-DDBC-427E-9FEE-DFE4E6239109}" srcOrd="0" destOrd="0" presId="urn:microsoft.com/office/officeart/2005/8/layout/hChevron3"/>
    <dgm:cxn modelId="{09B994AA-B944-5B42-9B87-36482B4BB0C3}" type="presOf" srcId="{5FF2D4FE-A551-4F3F-AAC9-90D5FFA8619A}" destId="{565F66ED-5189-46DB-A579-BEA28FE6D986}" srcOrd="0" destOrd="0" presId="urn:microsoft.com/office/officeart/2005/8/layout/hChevron3"/>
    <dgm:cxn modelId="{A45E8143-4BF2-6E4F-9B1C-33FD6EE959C4}" type="presOf" srcId="{9E0F2420-2F7C-4BC9-B3B1-41D079D7B9BA}" destId="{B6154193-CFF1-422A-A0B1-99E4EAC26EDE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65FAB6E4-DAEE-DA4A-8F31-1AEA06789FB0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EABE804B-6B62-5649-9563-9DAD71D623E3}" type="presOf" srcId="{11840DCF-704A-4333-851F-70B4FE134E39}" destId="{4CE1BAFB-AD98-4868-A469-10A5BFCC62FB}" srcOrd="0" destOrd="0" presId="urn:microsoft.com/office/officeart/2005/8/layout/hChevron3"/>
    <dgm:cxn modelId="{9AC14ACD-6D23-4E4C-ACA3-312CFBAFABD6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FC3BBBB7-CE57-6C44-8621-44B8FFE2ED64}" type="presParOf" srcId="{AFF030F6-8D1D-42AA-8527-70CC9827071F}" destId="{371DF444-DDBC-427E-9FEE-DFE4E6239109}" srcOrd="0" destOrd="0" presId="urn:microsoft.com/office/officeart/2005/8/layout/hChevron3"/>
    <dgm:cxn modelId="{5AD714EE-396F-C94B-9651-CC263CDE5762}" type="presParOf" srcId="{AFF030F6-8D1D-42AA-8527-70CC9827071F}" destId="{ADC953D7-9E50-47BF-933D-60204B80E8FB}" srcOrd="1" destOrd="0" presId="urn:microsoft.com/office/officeart/2005/8/layout/hChevron3"/>
    <dgm:cxn modelId="{968951D6-4004-194E-AA39-C42D7BFA89D9}" type="presParOf" srcId="{AFF030F6-8D1D-42AA-8527-70CC9827071F}" destId="{B6154193-CFF1-422A-A0B1-99E4EAC26EDE}" srcOrd="2" destOrd="0" presId="urn:microsoft.com/office/officeart/2005/8/layout/hChevron3"/>
    <dgm:cxn modelId="{2635ABD6-3FFB-E24B-A557-1760BBB13680}" type="presParOf" srcId="{AFF030F6-8D1D-42AA-8527-70CC9827071F}" destId="{B0D14E24-9419-4779-91B2-FCCDE3A94F4A}" srcOrd="3" destOrd="0" presId="urn:microsoft.com/office/officeart/2005/8/layout/hChevron3"/>
    <dgm:cxn modelId="{3E617964-ACBC-CF46-BC8F-58A62B276BCA}" type="presParOf" srcId="{AFF030F6-8D1D-42AA-8527-70CC9827071F}" destId="{565F66ED-5189-46DB-A579-BEA28FE6D986}" srcOrd="4" destOrd="0" presId="urn:microsoft.com/office/officeart/2005/8/layout/hChevron3"/>
    <dgm:cxn modelId="{7FB1AC18-75EF-F24E-93D5-8E50DB33138D}" type="presParOf" srcId="{AFF030F6-8D1D-42AA-8527-70CC9827071F}" destId="{5E46F59D-5DCE-432B-B3A1-0BD5CF2E763E}" srcOrd="5" destOrd="0" presId="urn:microsoft.com/office/officeart/2005/8/layout/hChevron3"/>
    <dgm:cxn modelId="{070490C3-B6CA-5841-8793-8037FC7251FB}" type="presParOf" srcId="{AFF030F6-8D1D-42AA-8527-70CC9827071F}" destId="{4CE1BAFB-AD98-4868-A469-10A5BFCC62FB}" srcOrd="6" destOrd="0" presId="urn:microsoft.com/office/officeart/2005/8/layout/hChevron3"/>
    <dgm:cxn modelId="{B33A66C3-A104-1A4B-924C-5AFA5DA9FA54}" type="presParOf" srcId="{AFF030F6-8D1D-42AA-8527-70CC9827071F}" destId="{D4A6FAAB-8048-431A-808C-023578BE8F34}" srcOrd="7" destOrd="0" presId="urn:microsoft.com/office/officeart/2005/8/layout/hChevron3"/>
    <dgm:cxn modelId="{05BDCCEF-4ACE-8E4E-A95E-06A8E68CCB1B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70A4B79-3EE7-4D7C-B8BE-965E565D4B3F}" type="presOf" srcId="{9E0F2420-2F7C-4BC9-B3B1-41D079D7B9BA}" destId="{B6154193-CFF1-422A-A0B1-99E4EAC26EDE}" srcOrd="0" destOrd="0" presId="urn:microsoft.com/office/officeart/2005/8/layout/hChevron3"/>
    <dgm:cxn modelId="{8FC96649-6826-4406-B660-81A124CBADF2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ADFC93CB-9C46-4F28-B8D8-B0AF4A179E58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DA70AC8-2D3A-4AF7-A15B-C997C22EB2BA}" type="presOf" srcId="{53D53256-A754-4BBD-AA8A-3E51EF6B7332}" destId="{371DF444-DDBC-427E-9FEE-DFE4E6239109}" srcOrd="0" destOrd="0" presId="urn:microsoft.com/office/officeart/2005/8/layout/hChevron3"/>
    <dgm:cxn modelId="{CEE8FBD3-25DF-4FBD-9781-CD4A97562ADC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AB0DD6A-4581-4EF8-B6E5-FAE4ACE014A0}" type="presOf" srcId="{FE62C0D6-7716-4F07-8A32-C1981493321E}" destId="{E90DA5B7-A9FA-4C23-963F-7930D037E7E4}" srcOrd="0" destOrd="0" presId="urn:microsoft.com/office/officeart/2005/8/layout/hChevron3"/>
    <dgm:cxn modelId="{08331C50-E738-4BD8-B4C9-C790133A69C2}" type="presParOf" srcId="{AFF030F6-8D1D-42AA-8527-70CC9827071F}" destId="{371DF444-DDBC-427E-9FEE-DFE4E6239109}" srcOrd="0" destOrd="0" presId="urn:microsoft.com/office/officeart/2005/8/layout/hChevron3"/>
    <dgm:cxn modelId="{BCAB2FF0-F05F-43C5-B776-311377FF286A}" type="presParOf" srcId="{AFF030F6-8D1D-42AA-8527-70CC9827071F}" destId="{ADC953D7-9E50-47BF-933D-60204B80E8FB}" srcOrd="1" destOrd="0" presId="urn:microsoft.com/office/officeart/2005/8/layout/hChevron3"/>
    <dgm:cxn modelId="{8C3D92C4-41F5-417C-8EB1-C0888878A688}" type="presParOf" srcId="{AFF030F6-8D1D-42AA-8527-70CC9827071F}" destId="{B6154193-CFF1-422A-A0B1-99E4EAC26EDE}" srcOrd="2" destOrd="0" presId="urn:microsoft.com/office/officeart/2005/8/layout/hChevron3"/>
    <dgm:cxn modelId="{1BF61AAC-37C5-4C85-9E4A-457E0B8D9A00}" type="presParOf" srcId="{AFF030F6-8D1D-42AA-8527-70CC9827071F}" destId="{B0D14E24-9419-4779-91B2-FCCDE3A94F4A}" srcOrd="3" destOrd="0" presId="urn:microsoft.com/office/officeart/2005/8/layout/hChevron3"/>
    <dgm:cxn modelId="{7B4E518B-5EC4-42B8-97B7-86EF4BE54F7F}" type="presParOf" srcId="{AFF030F6-8D1D-42AA-8527-70CC9827071F}" destId="{565F66ED-5189-46DB-A579-BEA28FE6D986}" srcOrd="4" destOrd="0" presId="urn:microsoft.com/office/officeart/2005/8/layout/hChevron3"/>
    <dgm:cxn modelId="{F3E7A03D-F383-4B70-8F81-F8A9F8CFEC11}" type="presParOf" srcId="{AFF030F6-8D1D-42AA-8527-70CC9827071F}" destId="{5E46F59D-5DCE-432B-B3A1-0BD5CF2E763E}" srcOrd="5" destOrd="0" presId="urn:microsoft.com/office/officeart/2005/8/layout/hChevron3"/>
    <dgm:cxn modelId="{27C3077B-CB01-4CD0-9674-5E4E951A0377}" type="presParOf" srcId="{AFF030F6-8D1D-42AA-8527-70CC9827071F}" destId="{4CE1BAFB-AD98-4868-A469-10A5BFCC62FB}" srcOrd="6" destOrd="0" presId="urn:microsoft.com/office/officeart/2005/8/layout/hChevron3"/>
    <dgm:cxn modelId="{40715CFC-D2D5-45F1-ADD5-261B36CD0649}" type="presParOf" srcId="{AFF030F6-8D1D-42AA-8527-70CC9827071F}" destId="{D4A6FAAB-8048-431A-808C-023578BE8F34}" srcOrd="7" destOrd="0" presId="urn:microsoft.com/office/officeart/2005/8/layout/hChevron3"/>
    <dgm:cxn modelId="{85C3F2F6-1F00-483C-9207-C4BCECD0F2B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F4480B-E509-3544-B6F4-3C278E220453}" type="presOf" srcId="{252357BE-30EA-49F7-9DBD-B5F30B4F4A9D}" destId="{AFF030F6-8D1D-42AA-8527-70CC9827071F}" srcOrd="0" destOrd="0" presId="urn:microsoft.com/office/officeart/2005/8/layout/hChevron3"/>
    <dgm:cxn modelId="{978AA9D1-8B11-8543-B7F7-660A19547FEA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B053F53-23AD-EF42-9758-81B5F5D484AE}" type="presOf" srcId="{11840DCF-704A-4333-851F-70B4FE134E39}" destId="{4CE1BAFB-AD98-4868-A469-10A5BFCC62FB}" srcOrd="0" destOrd="0" presId="urn:microsoft.com/office/officeart/2005/8/layout/hChevron3"/>
    <dgm:cxn modelId="{74B7EF58-396E-434F-9F20-630E9B64B81F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7CE87BC-69BE-5A4E-A7DF-A648CD79924C}" type="presOf" srcId="{53D53256-A754-4BBD-AA8A-3E51EF6B7332}" destId="{371DF444-DDBC-427E-9FEE-DFE4E6239109}" srcOrd="0" destOrd="0" presId="urn:microsoft.com/office/officeart/2005/8/layout/hChevron3"/>
    <dgm:cxn modelId="{227518C2-B189-BA4C-BC78-8666FC30065E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25CD094F-B067-C640-BE6D-1097AE81CF5B}" type="presParOf" srcId="{AFF030F6-8D1D-42AA-8527-70CC9827071F}" destId="{371DF444-DDBC-427E-9FEE-DFE4E6239109}" srcOrd="0" destOrd="0" presId="urn:microsoft.com/office/officeart/2005/8/layout/hChevron3"/>
    <dgm:cxn modelId="{77EFE0A3-58F0-DD42-B2D1-E702FB26A352}" type="presParOf" srcId="{AFF030F6-8D1D-42AA-8527-70CC9827071F}" destId="{ADC953D7-9E50-47BF-933D-60204B80E8FB}" srcOrd="1" destOrd="0" presId="urn:microsoft.com/office/officeart/2005/8/layout/hChevron3"/>
    <dgm:cxn modelId="{C778224E-E7B1-4444-AF88-B5D9DD09C95A}" type="presParOf" srcId="{AFF030F6-8D1D-42AA-8527-70CC9827071F}" destId="{B6154193-CFF1-422A-A0B1-99E4EAC26EDE}" srcOrd="2" destOrd="0" presId="urn:microsoft.com/office/officeart/2005/8/layout/hChevron3"/>
    <dgm:cxn modelId="{EC4A91F6-17C8-CB40-941A-89390627A377}" type="presParOf" srcId="{AFF030F6-8D1D-42AA-8527-70CC9827071F}" destId="{B0D14E24-9419-4779-91B2-FCCDE3A94F4A}" srcOrd="3" destOrd="0" presId="urn:microsoft.com/office/officeart/2005/8/layout/hChevron3"/>
    <dgm:cxn modelId="{92EAAAE3-6472-974E-954A-116E6B8AED88}" type="presParOf" srcId="{AFF030F6-8D1D-42AA-8527-70CC9827071F}" destId="{565F66ED-5189-46DB-A579-BEA28FE6D986}" srcOrd="4" destOrd="0" presId="urn:microsoft.com/office/officeart/2005/8/layout/hChevron3"/>
    <dgm:cxn modelId="{8163D0B0-81DB-734F-9EC6-C540436AE0C7}" type="presParOf" srcId="{AFF030F6-8D1D-42AA-8527-70CC9827071F}" destId="{5E46F59D-5DCE-432B-B3A1-0BD5CF2E763E}" srcOrd="5" destOrd="0" presId="urn:microsoft.com/office/officeart/2005/8/layout/hChevron3"/>
    <dgm:cxn modelId="{C16E7EC5-75C1-0749-8F42-7EC904FED4D6}" type="presParOf" srcId="{AFF030F6-8D1D-42AA-8527-70CC9827071F}" destId="{4CE1BAFB-AD98-4868-A469-10A5BFCC62FB}" srcOrd="6" destOrd="0" presId="urn:microsoft.com/office/officeart/2005/8/layout/hChevron3"/>
    <dgm:cxn modelId="{86E4383D-2F0F-6249-8156-4B053F1645FE}" type="presParOf" srcId="{AFF030F6-8D1D-42AA-8527-70CC9827071F}" destId="{D4A6FAAB-8048-431A-808C-023578BE8F34}" srcOrd="7" destOrd="0" presId="urn:microsoft.com/office/officeart/2005/8/layout/hChevron3"/>
    <dgm:cxn modelId="{AAD14EE5-9EB4-E344-A05E-A0BF13DD38E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9B9C6C5B-D5B0-4BA6-B62D-FCE07FAFC6C7}">
      <dgm:prSet phldrT="[文字]"/>
      <dgm:spPr/>
      <dgm:t>
        <a:bodyPr/>
        <a:lstStyle/>
        <a:p>
          <a:r>
            <a:rPr lang="zh-TW" altLang="en-US" b="1" i="0" dirty="0" smtClean="0"/>
            <a:t>第三方支付的專法「電子支付機構管理 條例」</a:t>
          </a:r>
          <a:endParaRPr lang="zh-TW" altLang="en-US" dirty="0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DB6FF8E6-7D06-48B6-9716-2E52E2F76A8C}">
      <dgm:prSet phldrT="[文字]"/>
      <dgm:spPr/>
      <dgm:t>
        <a:bodyPr/>
        <a:lstStyle/>
        <a:p>
          <a:r>
            <a:rPr lang="zh-TW" altLang="en-US" b="1" i="0" dirty="0" smtClean="0"/>
            <a:t>金融科技發展策略白皮書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/>
      <dgm:t>
        <a:bodyPr/>
        <a:lstStyle/>
        <a:p>
          <a:r>
            <a:rPr lang="zh-TW" altLang="en-US" b="1" i="0" dirty="0" smtClean="0"/>
            <a:t>推動金融科技發展十大計畫</a:t>
          </a:r>
          <a:endParaRPr lang="zh-TW" altLang="en-US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004B38A3-79B8-442C-8B50-F3FE92F7BA68}">
      <dgm:prSet phldrT="[文字]"/>
      <dgm:spPr/>
      <dgm:t>
        <a:bodyPr/>
        <a:lstStyle/>
        <a:p>
          <a:r>
            <a:rPr lang="zh-TW" altLang="en-US" b="1" i="0" dirty="0" smtClean="0"/>
            <a:t>成立跨局處的金融科技辦公室、數位金融研究小組</a:t>
          </a:r>
          <a:endParaRPr lang="zh-TW" altLang="en-US" dirty="0"/>
        </a:p>
      </dgm:t>
    </dgm:pt>
    <dgm:pt modelId="{46BF1823-F1BF-4270-BD3B-EFAC4D5FF45E}" type="sib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73CBB758-7C5B-4F30-9DEA-6B928A70C995}" type="par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4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4"/>
      <dgm:spPr/>
    </dgm:pt>
    <dgm:pt modelId="{967DCDD0-153B-43F4-BCA5-9229C1AEB828}" type="pres">
      <dgm:prSet presAssocID="{5055BD04-52D6-4BB5-B9B2-0D7111FD9D49}" presName="dstNode" presStyleLbl="node1" presStyleIdx="0" presStyleCnt="4"/>
      <dgm:spPr/>
    </dgm:pt>
    <dgm:pt modelId="{96C96C00-60B3-4F2B-A47E-0B739CDEDB87}" type="pres">
      <dgm:prSet presAssocID="{9B9C6C5B-D5B0-4BA6-B62D-FCE07FAFC6C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4"/>
      <dgm:spPr/>
    </dgm:pt>
    <dgm:pt modelId="{26FC90B1-C8EB-474C-B945-5C113C86AE97}" type="pres">
      <dgm:prSet presAssocID="{DB6FF8E6-7D06-48B6-9716-2E52E2F76A8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4"/>
      <dgm:spPr/>
    </dgm:pt>
    <dgm:pt modelId="{58E57142-E37C-44E1-9EB1-BC70376B7B9E}" type="pres">
      <dgm:prSet presAssocID="{100B5687-F721-4668-97A8-283C269946C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4"/>
      <dgm:spPr/>
    </dgm:pt>
    <dgm:pt modelId="{F7D9D666-134B-4328-AD28-EFD63CC2BB5B}" type="pres">
      <dgm:prSet presAssocID="{004B38A3-79B8-442C-8B50-F3FE92F7BA6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EE7AC3-F06D-4A2A-80A3-61DCBE103016}" type="pres">
      <dgm:prSet presAssocID="{004B38A3-79B8-442C-8B50-F3FE92F7BA68}" presName="accent_4" presStyleCnt="0"/>
      <dgm:spPr/>
    </dgm:pt>
    <dgm:pt modelId="{66381D05-60B1-461F-8FDA-21016FAEA00D}" type="pres">
      <dgm:prSet presAssocID="{004B38A3-79B8-442C-8B50-F3FE92F7BA68}" presName="accentRepeatNode" presStyleLbl="solidFgAcc1" presStyleIdx="3" presStyleCnt="4"/>
      <dgm:spPr/>
    </dgm:pt>
  </dgm:ptLst>
  <dgm:cxnLst>
    <dgm:cxn modelId="{9AA0C6AE-7ADE-1540-BDAC-C989B6142B39}" type="presOf" srcId="{9B9C6C5B-D5B0-4BA6-B62D-FCE07FAFC6C7}" destId="{96C96C00-60B3-4F2B-A47E-0B739CDEDB87}" srcOrd="0" destOrd="0" presId="urn:microsoft.com/office/officeart/2008/layout/VerticalCurvedList"/>
    <dgm:cxn modelId="{B1D186A9-14D8-B541-9EF3-6214D184A121}" type="presOf" srcId="{100B5687-F721-4668-97A8-283C269946C3}" destId="{58E57142-E37C-44E1-9EB1-BC70376B7B9E}" srcOrd="0" destOrd="0" presId="urn:microsoft.com/office/officeart/2008/layout/VerticalCurvedList"/>
    <dgm:cxn modelId="{F1E52BFC-472C-C34C-B95C-4D862A384D91}" type="presOf" srcId="{DB6FF8E6-7D06-48B6-9716-2E52E2F76A8C}" destId="{26FC90B1-C8EB-474C-B945-5C113C86AE97}" srcOrd="0" destOrd="0" presId="urn:microsoft.com/office/officeart/2008/layout/VerticalCurvedList"/>
    <dgm:cxn modelId="{CCF91383-7F5C-9A4B-957B-FA404DA96358}" type="presOf" srcId="{5055BD04-52D6-4BB5-B9B2-0D7111FD9D49}" destId="{A7BF5405-68D8-4970-BA58-E205FDC2D1BD}" srcOrd="0" destOrd="0" presId="urn:microsoft.com/office/officeart/2008/layout/VerticalCurvedList"/>
    <dgm:cxn modelId="{46415A9E-32F7-CD4A-B50D-267E6BBB80AC}" type="presOf" srcId="{004B38A3-79B8-442C-8B50-F3FE92F7BA68}" destId="{F7D9D666-134B-4328-AD28-EFD63CC2BB5B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8706A530-1768-4ACD-8F00-7B5826410EFB}" srcId="{5055BD04-52D6-4BB5-B9B2-0D7111FD9D49}" destId="{004B38A3-79B8-442C-8B50-F3FE92F7BA68}" srcOrd="3" destOrd="0" parTransId="{73CBB758-7C5B-4F30-9DEA-6B928A70C995}" sibTransId="{46BF1823-F1BF-4270-BD3B-EFAC4D5FF45E}"/>
    <dgm:cxn modelId="{E0FB5AEA-123C-E44D-A10D-69237760FE51}" type="presOf" srcId="{AB5CE9AB-9F1C-4875-983C-2EC067F03451}" destId="{F749EF90-5ADE-4409-BD21-A4671AAE8E8D}" srcOrd="0" destOrd="0" presId="urn:microsoft.com/office/officeart/2008/layout/VerticalCurvedList"/>
    <dgm:cxn modelId="{468629A0-1381-0A4A-91AD-C6CC0734B69F}" type="presParOf" srcId="{A7BF5405-68D8-4970-BA58-E205FDC2D1BD}" destId="{5EFE23BA-B4F9-4B09-9B5D-398F870C1470}" srcOrd="0" destOrd="0" presId="urn:microsoft.com/office/officeart/2008/layout/VerticalCurvedList"/>
    <dgm:cxn modelId="{E2EC69BB-9D7F-904E-8344-11B5A68CC9AB}" type="presParOf" srcId="{5EFE23BA-B4F9-4B09-9B5D-398F870C1470}" destId="{BA670EDD-1184-4D71-A8F7-BED9E99F70EF}" srcOrd="0" destOrd="0" presId="urn:microsoft.com/office/officeart/2008/layout/VerticalCurvedList"/>
    <dgm:cxn modelId="{AC96DB01-242D-074C-9F13-1BC27F00C296}" type="presParOf" srcId="{BA670EDD-1184-4D71-A8F7-BED9E99F70EF}" destId="{4655A59A-DC1F-4FB2-86F4-470BCC079E0A}" srcOrd="0" destOrd="0" presId="urn:microsoft.com/office/officeart/2008/layout/VerticalCurvedList"/>
    <dgm:cxn modelId="{4A5EEDC8-272E-684F-A903-9447E0BBF323}" type="presParOf" srcId="{BA670EDD-1184-4D71-A8F7-BED9E99F70EF}" destId="{F749EF90-5ADE-4409-BD21-A4671AAE8E8D}" srcOrd="1" destOrd="0" presId="urn:microsoft.com/office/officeart/2008/layout/VerticalCurvedList"/>
    <dgm:cxn modelId="{558AE24D-447A-2F4E-9EA5-EB18DA2EE6F7}" type="presParOf" srcId="{BA670EDD-1184-4D71-A8F7-BED9E99F70EF}" destId="{615B54B0-D60A-4FBF-8927-E0AE59406FDA}" srcOrd="2" destOrd="0" presId="urn:microsoft.com/office/officeart/2008/layout/VerticalCurvedList"/>
    <dgm:cxn modelId="{034434F6-860E-504F-BECC-569DFAFE15E1}" type="presParOf" srcId="{BA670EDD-1184-4D71-A8F7-BED9E99F70EF}" destId="{967DCDD0-153B-43F4-BCA5-9229C1AEB828}" srcOrd="3" destOrd="0" presId="urn:microsoft.com/office/officeart/2008/layout/VerticalCurvedList"/>
    <dgm:cxn modelId="{250DBE0D-67F9-424F-A124-00A1DA063106}" type="presParOf" srcId="{5EFE23BA-B4F9-4B09-9B5D-398F870C1470}" destId="{96C96C00-60B3-4F2B-A47E-0B739CDEDB87}" srcOrd="1" destOrd="0" presId="urn:microsoft.com/office/officeart/2008/layout/VerticalCurvedList"/>
    <dgm:cxn modelId="{78C30A3C-FCA9-3B4B-BDA9-9ED392A85B58}" type="presParOf" srcId="{5EFE23BA-B4F9-4B09-9B5D-398F870C1470}" destId="{9DE91465-4D81-44F1-9551-443AD0445153}" srcOrd="2" destOrd="0" presId="urn:microsoft.com/office/officeart/2008/layout/VerticalCurvedList"/>
    <dgm:cxn modelId="{CE954970-ABA5-F04C-B3F7-D53CFE5AB436}" type="presParOf" srcId="{9DE91465-4D81-44F1-9551-443AD0445153}" destId="{8CE46475-6650-47A6-900E-A958392A9204}" srcOrd="0" destOrd="0" presId="urn:microsoft.com/office/officeart/2008/layout/VerticalCurvedList"/>
    <dgm:cxn modelId="{1BC2A0B5-3D4B-984F-85B2-8369E7522604}" type="presParOf" srcId="{5EFE23BA-B4F9-4B09-9B5D-398F870C1470}" destId="{26FC90B1-C8EB-474C-B945-5C113C86AE97}" srcOrd="3" destOrd="0" presId="urn:microsoft.com/office/officeart/2008/layout/VerticalCurvedList"/>
    <dgm:cxn modelId="{B0C765B0-415F-674F-8B5A-D5A6DCB3F806}" type="presParOf" srcId="{5EFE23BA-B4F9-4B09-9B5D-398F870C1470}" destId="{B61A1CC8-F46A-4BE1-9D98-50DF5D44C1B3}" srcOrd="4" destOrd="0" presId="urn:microsoft.com/office/officeart/2008/layout/VerticalCurvedList"/>
    <dgm:cxn modelId="{CF662779-E05B-BA47-B1AC-6585D34C955A}" type="presParOf" srcId="{B61A1CC8-F46A-4BE1-9D98-50DF5D44C1B3}" destId="{CA1222D1-C0D7-4320-BDD3-E3B81E7E50E2}" srcOrd="0" destOrd="0" presId="urn:microsoft.com/office/officeart/2008/layout/VerticalCurvedList"/>
    <dgm:cxn modelId="{1B0349E9-816C-D343-BA2B-BA9E8D39DAD6}" type="presParOf" srcId="{5EFE23BA-B4F9-4B09-9B5D-398F870C1470}" destId="{58E57142-E37C-44E1-9EB1-BC70376B7B9E}" srcOrd="5" destOrd="0" presId="urn:microsoft.com/office/officeart/2008/layout/VerticalCurvedList"/>
    <dgm:cxn modelId="{BEB98EE4-44A6-E643-A1DA-66FCE683A427}" type="presParOf" srcId="{5EFE23BA-B4F9-4B09-9B5D-398F870C1470}" destId="{BE84FF51-E469-410C-9DC4-56D51B7B955D}" srcOrd="6" destOrd="0" presId="urn:microsoft.com/office/officeart/2008/layout/VerticalCurvedList"/>
    <dgm:cxn modelId="{7B3AA5EA-A1C8-284B-9B10-FFACFC55AA4D}" type="presParOf" srcId="{BE84FF51-E469-410C-9DC4-56D51B7B955D}" destId="{C1B7E16D-F72F-4E72-86B8-BED5149B9912}" srcOrd="0" destOrd="0" presId="urn:microsoft.com/office/officeart/2008/layout/VerticalCurvedList"/>
    <dgm:cxn modelId="{7D82C789-0936-3843-B26E-88BE8227A9D3}" type="presParOf" srcId="{5EFE23BA-B4F9-4B09-9B5D-398F870C1470}" destId="{F7D9D666-134B-4328-AD28-EFD63CC2BB5B}" srcOrd="7" destOrd="0" presId="urn:microsoft.com/office/officeart/2008/layout/VerticalCurvedList"/>
    <dgm:cxn modelId="{7AFF483D-99EA-9D4C-941B-F0942A1DA41A}" type="presParOf" srcId="{5EFE23BA-B4F9-4B09-9B5D-398F870C1470}" destId="{25EE7AC3-F06D-4A2A-80A3-61DCBE103016}" srcOrd="8" destOrd="0" presId="urn:microsoft.com/office/officeart/2008/layout/VerticalCurvedList"/>
    <dgm:cxn modelId="{3730596F-0181-E84E-A64F-6181333CFF0D}" type="presParOf" srcId="{25EE7AC3-F06D-4A2A-80A3-61DCBE103016}" destId="{66381D05-60B1-461F-8FDA-21016FAEA0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EEBAD125-384F-8B48-88B7-04F6E4A2062F}" type="presOf" srcId="{FE62C0D6-7716-4F07-8A32-C1981493321E}" destId="{E90DA5B7-A9FA-4C23-963F-7930D037E7E4}" srcOrd="0" destOrd="0" presId="urn:microsoft.com/office/officeart/2005/8/layout/hChevron3"/>
    <dgm:cxn modelId="{639B384E-7C10-2D4D-9AD4-92FA68660023}" type="presOf" srcId="{11840DCF-704A-4333-851F-70B4FE134E39}" destId="{4CE1BAFB-AD98-4868-A469-10A5BFCC62FB}" srcOrd="0" destOrd="0" presId="urn:microsoft.com/office/officeart/2005/8/layout/hChevron3"/>
    <dgm:cxn modelId="{25401CEA-FC1F-614A-8D46-9925118C8377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D6B2BB-5CE2-5A45-8319-836E41DB748E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6E53A0D7-F519-844A-B64A-98C45E3FA2EE}" type="presOf" srcId="{252357BE-30EA-49F7-9DBD-B5F30B4F4A9D}" destId="{AFF030F6-8D1D-42AA-8527-70CC9827071F}" srcOrd="0" destOrd="0" presId="urn:microsoft.com/office/officeart/2005/8/layout/hChevron3"/>
    <dgm:cxn modelId="{099968B4-AC55-044C-A770-B4B177D33B45}" type="presOf" srcId="{5FF2D4FE-A551-4F3F-AAC9-90D5FFA8619A}" destId="{565F66ED-5189-46DB-A579-BEA28FE6D986}" srcOrd="0" destOrd="0" presId="urn:microsoft.com/office/officeart/2005/8/layout/hChevron3"/>
    <dgm:cxn modelId="{87F6059E-CE62-FD49-907E-87953B68C015}" type="presParOf" srcId="{AFF030F6-8D1D-42AA-8527-70CC9827071F}" destId="{371DF444-DDBC-427E-9FEE-DFE4E6239109}" srcOrd="0" destOrd="0" presId="urn:microsoft.com/office/officeart/2005/8/layout/hChevron3"/>
    <dgm:cxn modelId="{5C1C23AF-0A0C-0C41-908A-2BED0F788367}" type="presParOf" srcId="{AFF030F6-8D1D-42AA-8527-70CC9827071F}" destId="{ADC953D7-9E50-47BF-933D-60204B80E8FB}" srcOrd="1" destOrd="0" presId="urn:microsoft.com/office/officeart/2005/8/layout/hChevron3"/>
    <dgm:cxn modelId="{FBB8E216-4F51-DA44-8729-276EC3EDCA3C}" type="presParOf" srcId="{AFF030F6-8D1D-42AA-8527-70CC9827071F}" destId="{B6154193-CFF1-422A-A0B1-99E4EAC26EDE}" srcOrd="2" destOrd="0" presId="urn:microsoft.com/office/officeart/2005/8/layout/hChevron3"/>
    <dgm:cxn modelId="{270D0094-25F3-A047-BD59-F0B72F8A3E1D}" type="presParOf" srcId="{AFF030F6-8D1D-42AA-8527-70CC9827071F}" destId="{B0D14E24-9419-4779-91B2-FCCDE3A94F4A}" srcOrd="3" destOrd="0" presId="urn:microsoft.com/office/officeart/2005/8/layout/hChevron3"/>
    <dgm:cxn modelId="{76552438-6604-574B-9023-37AEB6AA7523}" type="presParOf" srcId="{AFF030F6-8D1D-42AA-8527-70CC9827071F}" destId="{565F66ED-5189-46DB-A579-BEA28FE6D986}" srcOrd="4" destOrd="0" presId="urn:microsoft.com/office/officeart/2005/8/layout/hChevron3"/>
    <dgm:cxn modelId="{840F3562-A5BF-B344-B480-96E0591A393D}" type="presParOf" srcId="{AFF030F6-8D1D-42AA-8527-70CC9827071F}" destId="{5E46F59D-5DCE-432B-B3A1-0BD5CF2E763E}" srcOrd="5" destOrd="0" presId="urn:microsoft.com/office/officeart/2005/8/layout/hChevron3"/>
    <dgm:cxn modelId="{A0861FB8-BAFE-7746-8389-1A8CFC58F4FC}" type="presParOf" srcId="{AFF030F6-8D1D-42AA-8527-70CC9827071F}" destId="{4CE1BAFB-AD98-4868-A469-10A5BFCC62FB}" srcOrd="6" destOrd="0" presId="urn:microsoft.com/office/officeart/2005/8/layout/hChevron3"/>
    <dgm:cxn modelId="{3D144965-F09F-2B41-82AC-F8FB837A6078}" type="presParOf" srcId="{AFF030F6-8D1D-42AA-8527-70CC9827071F}" destId="{D4A6FAAB-8048-431A-808C-023578BE8F34}" srcOrd="7" destOrd="0" presId="urn:microsoft.com/office/officeart/2005/8/layout/hChevron3"/>
    <dgm:cxn modelId="{26A1873C-6624-A647-A250-00C1F5175DF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E93BB4B-DDBB-4874-B070-EED37CC1BD60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F977186-A239-4B44-A60D-9FC845F36D61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EFD5BCE-6DC1-4507-A840-3CE968102394}" type="presOf" srcId="{5FF2D4FE-A551-4F3F-AAC9-90D5FFA8619A}" destId="{565F66ED-5189-46DB-A579-BEA28FE6D986}" srcOrd="0" destOrd="0" presId="urn:microsoft.com/office/officeart/2005/8/layout/hChevron3"/>
    <dgm:cxn modelId="{48CEA51D-8FA7-46C0-8109-A3922013778F}" type="presOf" srcId="{252357BE-30EA-49F7-9DBD-B5F30B4F4A9D}" destId="{AFF030F6-8D1D-42AA-8527-70CC9827071F}" srcOrd="0" destOrd="0" presId="urn:microsoft.com/office/officeart/2005/8/layout/hChevron3"/>
    <dgm:cxn modelId="{A4A41558-499A-4349-B5B9-4BD56CB65FA6}" type="presOf" srcId="{9E0F2420-2F7C-4BC9-B3B1-41D079D7B9BA}" destId="{B6154193-CFF1-422A-A0B1-99E4EAC26EDE}" srcOrd="0" destOrd="0" presId="urn:microsoft.com/office/officeart/2005/8/layout/hChevron3"/>
    <dgm:cxn modelId="{0A05E6D9-AE20-4F17-954A-61A9C4ABA6C4}" type="presOf" srcId="{11840DCF-704A-4333-851F-70B4FE134E39}" destId="{4CE1BAFB-AD98-4868-A469-10A5BFCC62FB}" srcOrd="0" destOrd="0" presId="urn:microsoft.com/office/officeart/2005/8/layout/hChevron3"/>
    <dgm:cxn modelId="{12EE1404-F014-4619-818B-A7C4CFB24F39}" type="presParOf" srcId="{AFF030F6-8D1D-42AA-8527-70CC9827071F}" destId="{371DF444-DDBC-427E-9FEE-DFE4E6239109}" srcOrd="0" destOrd="0" presId="urn:microsoft.com/office/officeart/2005/8/layout/hChevron3"/>
    <dgm:cxn modelId="{1ACB884D-268A-4C45-B77E-3038E60DF6A5}" type="presParOf" srcId="{AFF030F6-8D1D-42AA-8527-70CC9827071F}" destId="{ADC953D7-9E50-47BF-933D-60204B80E8FB}" srcOrd="1" destOrd="0" presId="urn:microsoft.com/office/officeart/2005/8/layout/hChevron3"/>
    <dgm:cxn modelId="{45B7E12A-4DC4-4AFF-97CD-6DAD99C63CD3}" type="presParOf" srcId="{AFF030F6-8D1D-42AA-8527-70CC9827071F}" destId="{B6154193-CFF1-422A-A0B1-99E4EAC26EDE}" srcOrd="2" destOrd="0" presId="urn:microsoft.com/office/officeart/2005/8/layout/hChevron3"/>
    <dgm:cxn modelId="{0BAD00CF-615F-4419-AA6E-2E8E1C9AC23A}" type="presParOf" srcId="{AFF030F6-8D1D-42AA-8527-70CC9827071F}" destId="{B0D14E24-9419-4779-91B2-FCCDE3A94F4A}" srcOrd="3" destOrd="0" presId="urn:microsoft.com/office/officeart/2005/8/layout/hChevron3"/>
    <dgm:cxn modelId="{17B78A2D-8C03-4525-B3C7-CDA5A8CA34F1}" type="presParOf" srcId="{AFF030F6-8D1D-42AA-8527-70CC9827071F}" destId="{565F66ED-5189-46DB-A579-BEA28FE6D986}" srcOrd="4" destOrd="0" presId="urn:microsoft.com/office/officeart/2005/8/layout/hChevron3"/>
    <dgm:cxn modelId="{19711D4D-B1F3-491C-A107-82120C745924}" type="presParOf" srcId="{AFF030F6-8D1D-42AA-8527-70CC9827071F}" destId="{5E46F59D-5DCE-432B-B3A1-0BD5CF2E763E}" srcOrd="5" destOrd="0" presId="urn:microsoft.com/office/officeart/2005/8/layout/hChevron3"/>
    <dgm:cxn modelId="{52523C77-1D9B-45F4-BC6C-5C4306A7FA7F}" type="presParOf" srcId="{AFF030F6-8D1D-42AA-8527-70CC9827071F}" destId="{4CE1BAFB-AD98-4868-A469-10A5BFCC62FB}" srcOrd="6" destOrd="0" presId="urn:microsoft.com/office/officeart/2005/8/layout/hChevron3"/>
    <dgm:cxn modelId="{8CADC15F-3638-46CA-833C-E1A0E0593471}" type="presParOf" srcId="{AFF030F6-8D1D-42AA-8527-70CC9827071F}" destId="{D4A6FAAB-8048-431A-808C-023578BE8F34}" srcOrd="7" destOrd="0" presId="urn:microsoft.com/office/officeart/2005/8/layout/hChevron3"/>
    <dgm:cxn modelId="{A138A4A5-5272-4034-8555-CF2F606580D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13801" custLinFactNeighborY="33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B9D23D6-577E-4A77-8DA3-16F707CE1E9F}" type="presOf" srcId="{252357BE-30EA-49F7-9DBD-B5F30B4F4A9D}" destId="{AFF030F6-8D1D-42AA-8527-70CC9827071F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44B66FD8-10B1-435B-A37C-960D55F8BBD0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386086A-ABF4-4FD4-9394-A18B24D43A2F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1B9F29A-5AD7-47C1-BEB5-817C8D2C1831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0712CAF-2200-4E1F-827B-B3E917D20F19}" type="presOf" srcId="{11840DCF-704A-4333-851F-70B4FE134E39}" destId="{4CE1BAFB-AD98-4868-A469-10A5BFCC62FB}" srcOrd="0" destOrd="0" presId="urn:microsoft.com/office/officeart/2005/8/layout/hChevron3"/>
    <dgm:cxn modelId="{94B4E30D-6800-40E6-994B-EAABB70911C4}" type="presOf" srcId="{53D53256-A754-4BBD-AA8A-3E51EF6B7332}" destId="{371DF444-DDBC-427E-9FEE-DFE4E6239109}" srcOrd="0" destOrd="0" presId="urn:microsoft.com/office/officeart/2005/8/layout/hChevron3"/>
    <dgm:cxn modelId="{7CBD7183-325A-46A8-BEB2-CAA24A27A9A4}" type="presParOf" srcId="{AFF030F6-8D1D-42AA-8527-70CC9827071F}" destId="{371DF444-DDBC-427E-9FEE-DFE4E6239109}" srcOrd="0" destOrd="0" presId="urn:microsoft.com/office/officeart/2005/8/layout/hChevron3"/>
    <dgm:cxn modelId="{04CE2C65-FF8E-4AC6-8486-1B82863EED6D}" type="presParOf" srcId="{AFF030F6-8D1D-42AA-8527-70CC9827071F}" destId="{ADC953D7-9E50-47BF-933D-60204B80E8FB}" srcOrd="1" destOrd="0" presId="urn:microsoft.com/office/officeart/2005/8/layout/hChevron3"/>
    <dgm:cxn modelId="{B4F386DF-A001-4C3E-9410-461FF4EB6593}" type="presParOf" srcId="{AFF030F6-8D1D-42AA-8527-70CC9827071F}" destId="{B6154193-CFF1-422A-A0B1-99E4EAC26EDE}" srcOrd="2" destOrd="0" presId="urn:microsoft.com/office/officeart/2005/8/layout/hChevron3"/>
    <dgm:cxn modelId="{9ED729DB-C086-4BC7-A8DE-A99847AB9830}" type="presParOf" srcId="{AFF030F6-8D1D-42AA-8527-70CC9827071F}" destId="{B0D14E24-9419-4779-91B2-FCCDE3A94F4A}" srcOrd="3" destOrd="0" presId="urn:microsoft.com/office/officeart/2005/8/layout/hChevron3"/>
    <dgm:cxn modelId="{F3A2FAB8-B8DC-482B-B17E-D5EAA7E56063}" type="presParOf" srcId="{AFF030F6-8D1D-42AA-8527-70CC9827071F}" destId="{565F66ED-5189-46DB-A579-BEA28FE6D986}" srcOrd="4" destOrd="0" presId="urn:microsoft.com/office/officeart/2005/8/layout/hChevron3"/>
    <dgm:cxn modelId="{6C26DDC8-8D72-4C83-91D7-36308C5C1DD2}" type="presParOf" srcId="{AFF030F6-8D1D-42AA-8527-70CC9827071F}" destId="{5E46F59D-5DCE-432B-B3A1-0BD5CF2E763E}" srcOrd="5" destOrd="0" presId="urn:microsoft.com/office/officeart/2005/8/layout/hChevron3"/>
    <dgm:cxn modelId="{611353CD-F63E-4C1D-8620-F9745DBF74BD}" type="presParOf" srcId="{AFF030F6-8D1D-42AA-8527-70CC9827071F}" destId="{4CE1BAFB-AD98-4868-A469-10A5BFCC62FB}" srcOrd="6" destOrd="0" presId="urn:microsoft.com/office/officeart/2005/8/layout/hChevron3"/>
    <dgm:cxn modelId="{ADE3ADD8-78AE-47B9-A2BB-92FFC3BE1F2F}" type="presParOf" srcId="{AFF030F6-8D1D-42AA-8527-70CC9827071F}" destId="{D4A6FAAB-8048-431A-808C-023578BE8F34}" srcOrd="7" destOrd="0" presId="urn:microsoft.com/office/officeart/2005/8/layout/hChevron3"/>
    <dgm:cxn modelId="{3420ACB9-EAFF-4A1C-9701-3CA57BD16F3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7C3A47-AAAF-DB47-B1DF-D8050DB7B09D}" type="presOf" srcId="{9E0F2420-2F7C-4BC9-B3B1-41D079D7B9BA}" destId="{B6154193-CFF1-422A-A0B1-99E4EAC26EDE}" srcOrd="0" destOrd="0" presId="urn:microsoft.com/office/officeart/2005/8/layout/hChevron3"/>
    <dgm:cxn modelId="{74E9FF24-D040-B845-9F73-882BBC14B8D7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8E413CA-7512-014C-B23A-D282B1C344EC}" type="presOf" srcId="{53D53256-A754-4BBD-AA8A-3E51EF6B7332}" destId="{371DF444-DDBC-427E-9FEE-DFE4E6239109}" srcOrd="0" destOrd="0" presId="urn:microsoft.com/office/officeart/2005/8/layout/hChevron3"/>
    <dgm:cxn modelId="{038C4714-482C-8E48-B23E-1A7BC2C65EBA}" type="presOf" srcId="{FE62C0D6-7716-4F07-8A32-C1981493321E}" destId="{E90DA5B7-A9FA-4C23-963F-7930D037E7E4}" srcOrd="0" destOrd="0" presId="urn:microsoft.com/office/officeart/2005/8/layout/hChevron3"/>
    <dgm:cxn modelId="{0402BCAB-80F8-6D47-B58D-D954680D9DA6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BA768AC-D131-A243-AC59-FD9B9CCB3243}" type="presOf" srcId="{252357BE-30EA-49F7-9DBD-B5F30B4F4A9D}" destId="{AFF030F6-8D1D-42AA-8527-70CC9827071F}" srcOrd="0" destOrd="0" presId="urn:microsoft.com/office/officeart/2005/8/layout/hChevron3"/>
    <dgm:cxn modelId="{BBB139FC-F5E9-8741-9E99-802951C1628C}" type="presParOf" srcId="{AFF030F6-8D1D-42AA-8527-70CC9827071F}" destId="{371DF444-DDBC-427E-9FEE-DFE4E6239109}" srcOrd="0" destOrd="0" presId="urn:microsoft.com/office/officeart/2005/8/layout/hChevron3"/>
    <dgm:cxn modelId="{813F4EF6-DA06-0F40-A7D7-5480C55FDE2D}" type="presParOf" srcId="{AFF030F6-8D1D-42AA-8527-70CC9827071F}" destId="{ADC953D7-9E50-47BF-933D-60204B80E8FB}" srcOrd="1" destOrd="0" presId="urn:microsoft.com/office/officeart/2005/8/layout/hChevron3"/>
    <dgm:cxn modelId="{119AB991-8A11-6A4B-8B78-5E5925C94E6D}" type="presParOf" srcId="{AFF030F6-8D1D-42AA-8527-70CC9827071F}" destId="{B6154193-CFF1-422A-A0B1-99E4EAC26EDE}" srcOrd="2" destOrd="0" presId="urn:microsoft.com/office/officeart/2005/8/layout/hChevron3"/>
    <dgm:cxn modelId="{B3CB3A68-178D-B149-B85C-89841C9F796A}" type="presParOf" srcId="{AFF030F6-8D1D-42AA-8527-70CC9827071F}" destId="{B0D14E24-9419-4779-91B2-FCCDE3A94F4A}" srcOrd="3" destOrd="0" presId="urn:microsoft.com/office/officeart/2005/8/layout/hChevron3"/>
    <dgm:cxn modelId="{4DAEC32E-F0C5-E641-ADD0-014F4816AD01}" type="presParOf" srcId="{AFF030F6-8D1D-42AA-8527-70CC9827071F}" destId="{565F66ED-5189-46DB-A579-BEA28FE6D986}" srcOrd="4" destOrd="0" presId="urn:microsoft.com/office/officeart/2005/8/layout/hChevron3"/>
    <dgm:cxn modelId="{B532CFC1-88A2-7F4C-B7B3-29CC76102908}" type="presParOf" srcId="{AFF030F6-8D1D-42AA-8527-70CC9827071F}" destId="{5E46F59D-5DCE-432B-B3A1-0BD5CF2E763E}" srcOrd="5" destOrd="0" presId="urn:microsoft.com/office/officeart/2005/8/layout/hChevron3"/>
    <dgm:cxn modelId="{1BDD9181-2536-604E-8B78-BD13277DB184}" type="presParOf" srcId="{AFF030F6-8D1D-42AA-8527-70CC9827071F}" destId="{4CE1BAFB-AD98-4868-A469-10A5BFCC62FB}" srcOrd="6" destOrd="0" presId="urn:microsoft.com/office/officeart/2005/8/layout/hChevron3"/>
    <dgm:cxn modelId="{7B1DEE7A-42C6-8A46-A160-6B396F979B39}" type="presParOf" srcId="{AFF030F6-8D1D-42AA-8527-70CC9827071F}" destId="{D4A6FAAB-8048-431A-808C-023578BE8F34}" srcOrd="7" destOrd="0" presId="urn:microsoft.com/office/officeart/2005/8/layout/hChevron3"/>
    <dgm:cxn modelId="{D27D8327-3D0C-874D-BF92-98FD41C0192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652B135-1BBF-3C40-BAA1-D7A5E6F31D6C}" type="presOf" srcId="{9E0F2420-2F7C-4BC9-B3B1-41D079D7B9BA}" destId="{B6154193-CFF1-422A-A0B1-99E4EAC26EDE}" srcOrd="0" destOrd="0" presId="urn:microsoft.com/office/officeart/2005/8/layout/hChevron3"/>
    <dgm:cxn modelId="{BCA300F5-0489-7F47-8062-15E168517AD5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3BFC8CE-8EF2-7E47-8805-1BD656DDB414}" type="presOf" srcId="{252357BE-30EA-49F7-9DBD-B5F30B4F4A9D}" destId="{AFF030F6-8D1D-42AA-8527-70CC9827071F}" srcOrd="0" destOrd="0" presId="urn:microsoft.com/office/officeart/2005/8/layout/hChevron3"/>
    <dgm:cxn modelId="{25B10172-FE23-FF40-968B-4611A949231C}" type="presOf" srcId="{5FF2D4FE-A551-4F3F-AAC9-90D5FFA8619A}" destId="{565F66ED-5189-46DB-A579-BEA28FE6D986}" srcOrd="0" destOrd="0" presId="urn:microsoft.com/office/officeart/2005/8/layout/hChevron3"/>
    <dgm:cxn modelId="{38BB64F1-AECC-634D-90BE-A951CEAD2A6E}" type="presOf" srcId="{53D53256-A754-4BBD-AA8A-3E51EF6B7332}" destId="{371DF444-DDBC-427E-9FEE-DFE4E6239109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14E1625A-0922-F44A-8223-CCF7A25B83EF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F2172243-BD03-6247-AEB6-D8CBF9DC804B}" type="presParOf" srcId="{AFF030F6-8D1D-42AA-8527-70CC9827071F}" destId="{371DF444-DDBC-427E-9FEE-DFE4E6239109}" srcOrd="0" destOrd="0" presId="urn:microsoft.com/office/officeart/2005/8/layout/hChevron3"/>
    <dgm:cxn modelId="{66BD8050-B0C8-3041-A881-9D37B90A444D}" type="presParOf" srcId="{AFF030F6-8D1D-42AA-8527-70CC9827071F}" destId="{ADC953D7-9E50-47BF-933D-60204B80E8FB}" srcOrd="1" destOrd="0" presId="urn:microsoft.com/office/officeart/2005/8/layout/hChevron3"/>
    <dgm:cxn modelId="{10750B87-D6D9-AA46-AA0A-9F14350E94B9}" type="presParOf" srcId="{AFF030F6-8D1D-42AA-8527-70CC9827071F}" destId="{B6154193-CFF1-422A-A0B1-99E4EAC26EDE}" srcOrd="2" destOrd="0" presId="urn:microsoft.com/office/officeart/2005/8/layout/hChevron3"/>
    <dgm:cxn modelId="{5CDFB351-ADDF-2A4E-BA5B-0CCD7C9BED95}" type="presParOf" srcId="{AFF030F6-8D1D-42AA-8527-70CC9827071F}" destId="{B0D14E24-9419-4779-91B2-FCCDE3A94F4A}" srcOrd="3" destOrd="0" presId="urn:microsoft.com/office/officeart/2005/8/layout/hChevron3"/>
    <dgm:cxn modelId="{0F9F187C-3A5F-9C46-B175-B44011CA7233}" type="presParOf" srcId="{AFF030F6-8D1D-42AA-8527-70CC9827071F}" destId="{565F66ED-5189-46DB-A579-BEA28FE6D986}" srcOrd="4" destOrd="0" presId="urn:microsoft.com/office/officeart/2005/8/layout/hChevron3"/>
    <dgm:cxn modelId="{5E50FEA9-2B58-BC4F-BF75-E44105D7429C}" type="presParOf" srcId="{AFF030F6-8D1D-42AA-8527-70CC9827071F}" destId="{5E46F59D-5DCE-432B-B3A1-0BD5CF2E763E}" srcOrd="5" destOrd="0" presId="urn:microsoft.com/office/officeart/2005/8/layout/hChevron3"/>
    <dgm:cxn modelId="{AC58E301-675E-8C46-B345-D1CFF81B1038}" type="presParOf" srcId="{AFF030F6-8D1D-42AA-8527-70CC9827071F}" destId="{4CE1BAFB-AD98-4868-A469-10A5BFCC62FB}" srcOrd="6" destOrd="0" presId="urn:microsoft.com/office/officeart/2005/8/layout/hChevron3"/>
    <dgm:cxn modelId="{9CA57C57-91DF-3A45-9A0D-A5FC22FB789F}" type="presParOf" srcId="{AFF030F6-8D1D-42AA-8527-70CC9827071F}" destId="{D4A6FAAB-8048-431A-808C-023578BE8F34}" srcOrd="7" destOrd="0" presId="urn:microsoft.com/office/officeart/2005/8/layout/hChevron3"/>
    <dgm:cxn modelId="{EF33CFAD-6EB5-E34D-BCDC-CDDCAD10102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96C39904-AD5D-BB45-BAB1-34ED167073DA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C0C0E860-BBAE-AE41-BD3A-EEA6D51602CD}" type="presOf" srcId="{53D53256-A754-4BBD-AA8A-3E51EF6B7332}" destId="{371DF444-DDBC-427E-9FEE-DFE4E6239109}" srcOrd="0" destOrd="0" presId="urn:microsoft.com/office/officeart/2005/8/layout/hChevron3"/>
    <dgm:cxn modelId="{3A087357-8999-0146-B2F7-E081D4311BEB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2B831D9-AF56-E148-9058-450E3226E0CC}" type="presOf" srcId="{FE62C0D6-7716-4F07-8A32-C1981493321E}" destId="{E90DA5B7-A9FA-4C23-963F-7930D037E7E4}" srcOrd="0" destOrd="0" presId="urn:microsoft.com/office/officeart/2005/8/layout/hChevron3"/>
    <dgm:cxn modelId="{DFAB1795-F91D-7C44-A29A-FA777FEE2B8F}" type="presOf" srcId="{9E0F2420-2F7C-4BC9-B3B1-41D079D7B9BA}" destId="{B6154193-CFF1-422A-A0B1-99E4EAC26EDE}" srcOrd="0" destOrd="0" presId="urn:microsoft.com/office/officeart/2005/8/layout/hChevron3"/>
    <dgm:cxn modelId="{3188A2D4-C582-9F41-9963-2D0BD84F447B}" type="presOf" srcId="{11840DCF-704A-4333-851F-70B4FE134E39}" destId="{4CE1BAFB-AD98-4868-A469-10A5BFCC62FB}" srcOrd="0" destOrd="0" presId="urn:microsoft.com/office/officeart/2005/8/layout/hChevron3"/>
    <dgm:cxn modelId="{55273C02-33B0-A044-B12D-02EBE62A66C0}" type="presParOf" srcId="{AFF030F6-8D1D-42AA-8527-70CC9827071F}" destId="{371DF444-DDBC-427E-9FEE-DFE4E6239109}" srcOrd="0" destOrd="0" presId="urn:microsoft.com/office/officeart/2005/8/layout/hChevron3"/>
    <dgm:cxn modelId="{E48833DB-F361-044D-A271-5FB985CBD613}" type="presParOf" srcId="{AFF030F6-8D1D-42AA-8527-70CC9827071F}" destId="{ADC953D7-9E50-47BF-933D-60204B80E8FB}" srcOrd="1" destOrd="0" presId="urn:microsoft.com/office/officeart/2005/8/layout/hChevron3"/>
    <dgm:cxn modelId="{E3F19D02-7FC9-8448-B7AE-46A042674D43}" type="presParOf" srcId="{AFF030F6-8D1D-42AA-8527-70CC9827071F}" destId="{B6154193-CFF1-422A-A0B1-99E4EAC26EDE}" srcOrd="2" destOrd="0" presId="urn:microsoft.com/office/officeart/2005/8/layout/hChevron3"/>
    <dgm:cxn modelId="{D19F1FBC-B03B-6D4C-942B-672592F48D84}" type="presParOf" srcId="{AFF030F6-8D1D-42AA-8527-70CC9827071F}" destId="{B0D14E24-9419-4779-91B2-FCCDE3A94F4A}" srcOrd="3" destOrd="0" presId="urn:microsoft.com/office/officeart/2005/8/layout/hChevron3"/>
    <dgm:cxn modelId="{DBE9AC82-F61A-3248-A7F5-6A2658ECA35A}" type="presParOf" srcId="{AFF030F6-8D1D-42AA-8527-70CC9827071F}" destId="{565F66ED-5189-46DB-A579-BEA28FE6D986}" srcOrd="4" destOrd="0" presId="urn:microsoft.com/office/officeart/2005/8/layout/hChevron3"/>
    <dgm:cxn modelId="{C9C5CCCA-E055-C641-9C80-D275AD301BB6}" type="presParOf" srcId="{AFF030F6-8D1D-42AA-8527-70CC9827071F}" destId="{5E46F59D-5DCE-432B-B3A1-0BD5CF2E763E}" srcOrd="5" destOrd="0" presId="urn:microsoft.com/office/officeart/2005/8/layout/hChevron3"/>
    <dgm:cxn modelId="{9624914A-F540-D44F-8D25-CC5BA3A02C03}" type="presParOf" srcId="{AFF030F6-8D1D-42AA-8527-70CC9827071F}" destId="{4CE1BAFB-AD98-4868-A469-10A5BFCC62FB}" srcOrd="6" destOrd="0" presId="urn:microsoft.com/office/officeart/2005/8/layout/hChevron3"/>
    <dgm:cxn modelId="{52C60CC7-D8BB-4D43-A6A9-A60836A08E3F}" type="presParOf" srcId="{AFF030F6-8D1D-42AA-8527-70CC9827071F}" destId="{D4A6FAAB-8048-431A-808C-023578BE8F34}" srcOrd="7" destOrd="0" presId="urn:microsoft.com/office/officeart/2005/8/layout/hChevron3"/>
    <dgm:cxn modelId="{DDFD2A65-824C-0446-B9ED-C1D9C9A8820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運作與影響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發展歷程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B619FB2-E363-2C49-8887-447AF59BD4BF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35A3F38-D4FD-5B45-B9F1-9A7FFA1B2AD7}" type="presOf" srcId="{11840DCF-704A-4333-851F-70B4FE134E39}" destId="{4CE1BAFB-AD98-4868-A469-10A5BFCC62FB}" srcOrd="0" destOrd="0" presId="urn:microsoft.com/office/officeart/2005/8/layout/hChevron3"/>
    <dgm:cxn modelId="{A528E629-5C9B-FC45-8490-12FA11E61B45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E0B6F2C-9284-E04C-B49C-CF103B8D0E6D}" type="presOf" srcId="{5FF2D4FE-A551-4F3F-AAC9-90D5FFA8619A}" destId="{565F66ED-5189-46DB-A579-BEA28FE6D986}" srcOrd="0" destOrd="0" presId="urn:microsoft.com/office/officeart/2005/8/layout/hChevron3"/>
    <dgm:cxn modelId="{F7E189AC-EC8F-214C-A201-994328CC4993}" type="presOf" srcId="{9E0F2420-2F7C-4BC9-B3B1-41D079D7B9BA}" destId="{B6154193-CFF1-422A-A0B1-99E4EAC26EDE}" srcOrd="0" destOrd="0" presId="urn:microsoft.com/office/officeart/2005/8/layout/hChevron3"/>
    <dgm:cxn modelId="{BF77C3B4-B3C4-0A4B-A651-EFACB1F48CCF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C3D59C1-6849-1747-886C-E52EC3FBFC62}" type="presParOf" srcId="{AFF030F6-8D1D-42AA-8527-70CC9827071F}" destId="{371DF444-DDBC-427E-9FEE-DFE4E6239109}" srcOrd="0" destOrd="0" presId="urn:microsoft.com/office/officeart/2005/8/layout/hChevron3"/>
    <dgm:cxn modelId="{A53678B7-478B-564E-8939-073076BE76DF}" type="presParOf" srcId="{AFF030F6-8D1D-42AA-8527-70CC9827071F}" destId="{ADC953D7-9E50-47BF-933D-60204B80E8FB}" srcOrd="1" destOrd="0" presId="urn:microsoft.com/office/officeart/2005/8/layout/hChevron3"/>
    <dgm:cxn modelId="{F9FB687D-96A0-C74D-B945-D319AE4D9AAA}" type="presParOf" srcId="{AFF030F6-8D1D-42AA-8527-70CC9827071F}" destId="{B6154193-CFF1-422A-A0B1-99E4EAC26EDE}" srcOrd="2" destOrd="0" presId="urn:microsoft.com/office/officeart/2005/8/layout/hChevron3"/>
    <dgm:cxn modelId="{A449EC87-5B71-3245-9FC0-547B7A892A58}" type="presParOf" srcId="{AFF030F6-8D1D-42AA-8527-70CC9827071F}" destId="{B0D14E24-9419-4779-91B2-FCCDE3A94F4A}" srcOrd="3" destOrd="0" presId="urn:microsoft.com/office/officeart/2005/8/layout/hChevron3"/>
    <dgm:cxn modelId="{AF3EAC3A-C508-1243-9701-8734A6DF78D9}" type="presParOf" srcId="{AFF030F6-8D1D-42AA-8527-70CC9827071F}" destId="{565F66ED-5189-46DB-A579-BEA28FE6D986}" srcOrd="4" destOrd="0" presId="urn:microsoft.com/office/officeart/2005/8/layout/hChevron3"/>
    <dgm:cxn modelId="{C3C8C637-1D4B-244C-BC77-08EF12582362}" type="presParOf" srcId="{AFF030F6-8D1D-42AA-8527-70CC9827071F}" destId="{5E46F59D-5DCE-432B-B3A1-0BD5CF2E763E}" srcOrd="5" destOrd="0" presId="urn:microsoft.com/office/officeart/2005/8/layout/hChevron3"/>
    <dgm:cxn modelId="{C0890F89-0489-4E4A-994A-88BADDC24910}" type="presParOf" srcId="{AFF030F6-8D1D-42AA-8527-70CC9827071F}" destId="{4CE1BAFB-AD98-4868-A469-10A5BFCC62FB}" srcOrd="6" destOrd="0" presId="urn:microsoft.com/office/officeart/2005/8/layout/hChevron3"/>
    <dgm:cxn modelId="{457DB334-5DBF-5A4F-9283-CB33943AE856}" type="presParOf" srcId="{AFF030F6-8D1D-42AA-8527-70CC9827071F}" destId="{D4A6FAAB-8048-431A-808C-023578BE8F34}" srcOrd="7" destOrd="0" presId="urn:microsoft.com/office/officeart/2005/8/layout/hChevron3"/>
    <dgm:cxn modelId="{F8CC86DD-E902-F541-AB20-18D9C1379DA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行動互聯網：透過行動通訊和互聯網結合，使人們能更方便地運用手機使用</a:t>
          </a:r>
          <a:r>
            <a:rPr lang="zh-TW" altLang="en-US" sz="2100" b="1" i="0" kern="1200" smtClean="0"/>
            <a:t>金融服務</a:t>
          </a:r>
          <a:endParaRPr lang="zh-TW" altLang="en-US" sz="21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7009648"/>
            <a:satOff val="10306"/>
            <a:lumOff val="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 大數據：大量數據收集、整理及分析</a:t>
          </a:r>
          <a:endParaRPr lang="zh-TW" altLang="en-US" sz="21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009648"/>
              <a:satOff val="10306"/>
              <a:lumOff val="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14019296"/>
            <a:satOff val="20613"/>
            <a:lumOff val="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/>
            <a:t>雲端運算：將不同位置的計算資源透過互網網整合起來</a:t>
          </a:r>
          <a:endParaRPr lang="zh-TW" altLang="en-US" sz="21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6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2D76-4B78-8E4B-85AC-3CB4F0AF4C27}">
      <dsp:nvSpPr>
        <dsp:cNvPr id="0" name=""/>
        <dsp:cNvSpPr/>
      </dsp:nvSpPr>
      <dsp:spPr>
        <a:xfrm rot="1772226">
          <a:off x="4070281" y="3130014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1CA59-C160-5740-8B08-3EE42E59E2A1}">
      <dsp:nvSpPr>
        <dsp:cNvPr id="0" name=""/>
        <dsp:cNvSpPr/>
      </dsp:nvSpPr>
      <dsp:spPr>
        <a:xfrm rot="19827774">
          <a:off x="4070281" y="1523381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FCCDB-12B2-5E4C-AD70-E3897448828D}">
      <dsp:nvSpPr>
        <dsp:cNvPr id="0" name=""/>
        <dsp:cNvSpPr/>
      </dsp:nvSpPr>
      <dsp:spPr>
        <a:xfrm>
          <a:off x="1592055" y="860422"/>
          <a:ext cx="2981329" cy="29813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268D50-110F-FA43-8B8D-2004EBD0D512}">
      <dsp:nvSpPr>
        <dsp:cNvPr id="0" name=""/>
        <dsp:cNvSpPr/>
      </dsp:nvSpPr>
      <dsp:spPr>
        <a:xfrm>
          <a:off x="4758445" y="384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4533601"/>
                <a:satOff val="2618"/>
                <a:lumOff val="-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533601"/>
                <a:satOff val="2618"/>
                <a:lumOff val="-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533601"/>
                <a:satOff val="2618"/>
                <a:lumOff val="-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風險</a:t>
          </a:r>
          <a:endParaRPr lang="zh-TW" altLang="en-US" sz="4700" kern="1200" dirty="0"/>
        </a:p>
      </dsp:txBody>
      <dsp:txXfrm>
        <a:off x="5020408" y="262347"/>
        <a:ext cx="1264871" cy="1264871"/>
      </dsp:txXfrm>
    </dsp:sp>
    <dsp:sp modelId="{DE9563B5-F95D-9141-B49F-C9F74E0D05DE}">
      <dsp:nvSpPr>
        <dsp:cNvPr id="0" name=""/>
        <dsp:cNvSpPr/>
      </dsp:nvSpPr>
      <dsp:spPr>
        <a:xfrm>
          <a:off x="6726122" y="384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利率風險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流動性風險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信用風險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操作風險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dirty="0" smtClean="0"/>
            <a:t>…</a:t>
          </a:r>
          <a:r>
            <a:rPr lang="zh-TW" altLang="en-US" sz="1600" kern="1200" dirty="0" smtClean="0"/>
            <a:t> </a:t>
          </a:r>
          <a:r>
            <a:rPr lang="en-US" altLang="zh-TW" sz="1600" kern="1200" dirty="0" smtClean="0"/>
            <a:t>…</a:t>
          </a:r>
          <a:endParaRPr lang="zh-TW" altLang="en-US" sz="1600" kern="1200" dirty="0"/>
        </a:p>
      </dsp:txBody>
      <dsp:txXfrm>
        <a:off x="6726122" y="384"/>
        <a:ext cx="2683196" cy="1788797"/>
      </dsp:txXfrm>
    </dsp:sp>
    <dsp:sp modelId="{6981C3F0-9299-BA41-AF27-28D72B74C60E}">
      <dsp:nvSpPr>
        <dsp:cNvPr id="0" name=""/>
        <dsp:cNvSpPr/>
      </dsp:nvSpPr>
      <dsp:spPr>
        <a:xfrm>
          <a:off x="4758445" y="2912992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9067202"/>
                <a:satOff val="5236"/>
                <a:lumOff val="-96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67202"/>
                <a:satOff val="5236"/>
                <a:lumOff val="-96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67202"/>
                <a:satOff val="5236"/>
                <a:lumOff val="-96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監管</a:t>
          </a:r>
          <a:endParaRPr lang="zh-TW" altLang="en-US" sz="4700" kern="1200" dirty="0"/>
        </a:p>
      </dsp:txBody>
      <dsp:txXfrm>
        <a:off x="5020408" y="3174955"/>
        <a:ext cx="1264871" cy="1264871"/>
      </dsp:txXfrm>
    </dsp:sp>
    <dsp:sp modelId="{18C840CF-AD8E-DE4E-944A-4D4DF6BC98F1}">
      <dsp:nvSpPr>
        <dsp:cNvPr id="0" name=""/>
        <dsp:cNvSpPr/>
      </dsp:nvSpPr>
      <dsp:spPr>
        <a:xfrm>
          <a:off x="6726122" y="2912992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網路銀行監管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第三方支付監管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群眾募資平台監管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smtClean="0"/>
            <a:t>P2P</a:t>
          </a:r>
          <a:r>
            <a:rPr lang="zh-TW" altLang="en-US" sz="1600" kern="1200" smtClean="0"/>
            <a:t>平台監管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dirty="0" smtClean="0"/>
            <a:t>…</a:t>
          </a:r>
          <a:r>
            <a:rPr lang="zh-TW" altLang="en-US" sz="1600" kern="1200" dirty="0" smtClean="0"/>
            <a:t> </a:t>
          </a:r>
          <a:r>
            <a:rPr lang="en-US" altLang="zh-TW" sz="1600" kern="1200" dirty="0" smtClean="0"/>
            <a:t>…</a:t>
          </a:r>
          <a:endParaRPr lang="zh-TW" altLang="en-US" sz="1600" kern="1200" dirty="0"/>
        </a:p>
      </dsp:txBody>
      <dsp:txXfrm>
        <a:off x="6726122" y="2912992"/>
        <a:ext cx="2683196" cy="178879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2384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543335" y="370067"/>
          <a:ext cx="5619624" cy="7405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第三方支付的專法「電子支付機構管理 條例」</a:t>
          </a:r>
          <a:endParaRPr lang="zh-TW" altLang="en-US" sz="1700" kern="1200" dirty="0"/>
        </a:p>
      </dsp:txBody>
      <dsp:txXfrm>
        <a:off x="543335" y="370067"/>
        <a:ext cx="5619624" cy="740519"/>
      </dsp:txXfrm>
    </dsp:sp>
    <dsp:sp modelId="{8CE46475-6650-47A6-900E-A958392A9204}">
      <dsp:nvSpPr>
        <dsp:cNvPr id="0" name=""/>
        <dsp:cNvSpPr/>
      </dsp:nvSpPr>
      <dsp:spPr>
        <a:xfrm>
          <a:off x="80510" y="277502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967892" y="1481038"/>
          <a:ext cx="5195067" cy="740519"/>
        </a:xfrm>
        <a:prstGeom prst="rect">
          <a:avLst/>
        </a:prstGeom>
        <a:solidFill>
          <a:schemeClr val="accent5">
            <a:hueOff val="-4673099"/>
            <a:satOff val="6871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金融科技發展策略白皮書</a:t>
          </a:r>
          <a:endParaRPr lang="zh-TW" altLang="en-US" sz="1700" kern="1200" dirty="0"/>
        </a:p>
      </dsp:txBody>
      <dsp:txXfrm>
        <a:off x="967892" y="1481038"/>
        <a:ext cx="5195067" cy="740519"/>
      </dsp:txXfrm>
    </dsp:sp>
    <dsp:sp modelId="{CA1222D1-C0D7-4320-BDD3-E3B81E7E50E2}">
      <dsp:nvSpPr>
        <dsp:cNvPr id="0" name=""/>
        <dsp:cNvSpPr/>
      </dsp:nvSpPr>
      <dsp:spPr>
        <a:xfrm>
          <a:off x="505067" y="1388473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673099"/>
              <a:satOff val="6871"/>
              <a:lumOff val="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967892" y="2592010"/>
          <a:ext cx="5195067" cy="740519"/>
        </a:xfrm>
        <a:prstGeom prst="rect">
          <a:avLst/>
        </a:prstGeom>
        <a:solidFill>
          <a:schemeClr val="accent5">
            <a:hueOff val="-9346198"/>
            <a:satOff val="13742"/>
            <a:lumOff val="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推動金融科技發展十大計畫</a:t>
          </a:r>
          <a:endParaRPr lang="zh-TW" altLang="en-US" sz="1700" kern="1200" dirty="0"/>
        </a:p>
      </dsp:txBody>
      <dsp:txXfrm>
        <a:off x="967892" y="2592010"/>
        <a:ext cx="5195067" cy="740519"/>
      </dsp:txXfrm>
    </dsp:sp>
    <dsp:sp modelId="{C1B7E16D-F72F-4E72-86B8-BED5149B9912}">
      <dsp:nvSpPr>
        <dsp:cNvPr id="0" name=""/>
        <dsp:cNvSpPr/>
      </dsp:nvSpPr>
      <dsp:spPr>
        <a:xfrm>
          <a:off x="505067" y="2499445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346198"/>
              <a:satOff val="13742"/>
              <a:lumOff val="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9D666-134B-4328-AD28-EFD63CC2BB5B}">
      <dsp:nvSpPr>
        <dsp:cNvPr id="0" name=""/>
        <dsp:cNvSpPr/>
      </dsp:nvSpPr>
      <dsp:spPr>
        <a:xfrm>
          <a:off x="543335" y="3702982"/>
          <a:ext cx="5619624" cy="740519"/>
        </a:xfrm>
        <a:prstGeom prst="rect">
          <a:avLst/>
        </a:prstGeom>
        <a:solidFill>
          <a:schemeClr val="accent5">
            <a:hueOff val="-14019296"/>
            <a:satOff val="20613"/>
            <a:lumOff val="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成立跨局處的金融科技辦公室、數位金融研究小組</a:t>
          </a:r>
          <a:endParaRPr lang="zh-TW" altLang="en-US" sz="1700" kern="1200" dirty="0"/>
        </a:p>
      </dsp:txBody>
      <dsp:txXfrm>
        <a:off x="543335" y="3702982"/>
        <a:ext cx="5619624" cy="740519"/>
      </dsp:txXfrm>
    </dsp:sp>
    <dsp:sp modelId="{66381D05-60B1-461F-8FDA-21016FAEA00D}">
      <dsp:nvSpPr>
        <dsp:cNvPr id="0" name=""/>
        <dsp:cNvSpPr/>
      </dsp:nvSpPr>
      <dsp:spPr>
        <a:xfrm>
          <a:off x="80510" y="3610417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6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81593" y="0"/>
          <a:ext cx="2902148" cy="377586"/>
        </a:xfrm>
        <a:prstGeom prst="homePlate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8159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發展歷程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運作與影響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pPr/>
              <a:t>2016/10/16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pPr/>
              <a:t>2016/10/16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7189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71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7480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一是顧客的知識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(Knowledge of Customers)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，包括資料整合、大數據分析與應用和數位行銷等；</a:t>
            </a:r>
          </a:p>
          <a:p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二是多元通路的整合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(Multi-channel Integration)</a:t>
            </a:r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，包括全通路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zh-Han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Omini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-Channel)</a:t>
            </a:r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、客戶體驗等；</a:t>
            </a:r>
          </a:p>
          <a:p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三是社群金融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(Social Banking)</a:t>
            </a:r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，包括社群媒體策略、社群分析與輿情掌握等；</a:t>
            </a:r>
          </a:p>
          <a:p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四是行動能力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(Mobility)</a:t>
            </a:r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，透過數位科技和客戶互動、提供客戶價值與服務和增加銷售機會與客戶關係；</a:t>
            </a:r>
          </a:p>
          <a:p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五是企業文化改變</a:t>
            </a:r>
            <a:r>
              <a:rPr lang="en-US" altLang="zh-Han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(Cultural Change)</a:t>
            </a:r>
            <a:r>
              <a:rPr lang="zh-Hant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，也就是必須具有以客戶為核心的中心思想，以及跨部門的整合思考設計。</a:t>
            </a:r>
            <a:endParaRPr lang="en-US" altLang="zh-Han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</a:p>
          <a:p>
            <a:r>
              <a:rPr kumimoji="1" lang="en-US" altLang="zh-TW" dirty="0" smtClean="0"/>
              <a:t>https://read01.com/5mmDeD.html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62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18.png"/><Relationship Id="rId7" Type="http://schemas.openxmlformats.org/officeDocument/2006/relationships/diagramData" Target="../diagrams/data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diagramDrawing" Target="../diagrams/drawing8.xml"/><Relationship Id="rId5" Type="http://schemas.openxmlformats.org/officeDocument/2006/relationships/image" Target="../media/image20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image" Target="../media/image23.png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image" Target="../media/image22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image" Target="../media/image25.png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4.jpeg"/><Relationship Id="rId18" Type="http://schemas.openxmlformats.org/officeDocument/2006/relationships/diagramColors" Target="../diagrams/colors11.xml"/><Relationship Id="rId3" Type="http://schemas.openxmlformats.org/officeDocument/2006/relationships/image" Target="../media/image27.png"/><Relationship Id="rId7" Type="http://schemas.openxmlformats.org/officeDocument/2006/relationships/image" Target="../media/image22.jpg"/><Relationship Id="rId12" Type="http://schemas.openxmlformats.org/officeDocument/2006/relationships/image" Target="../media/image33.png"/><Relationship Id="rId17" Type="http://schemas.openxmlformats.org/officeDocument/2006/relationships/diagramQuickStyle" Target="../diagrams/quickStyle11.xml"/><Relationship Id="rId2" Type="http://schemas.openxmlformats.org/officeDocument/2006/relationships/image" Target="../media/image26.png"/><Relationship Id="rId16" Type="http://schemas.openxmlformats.org/officeDocument/2006/relationships/diagramLayout" Target="../diagrams/layout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diagramData" Target="../diagrams/data11.xml"/><Relationship Id="rId10" Type="http://schemas.openxmlformats.org/officeDocument/2006/relationships/image" Target="../media/image31.png"/><Relationship Id="rId19" Type="http://schemas.microsoft.com/office/2007/relationships/diagramDrawing" Target="../diagrams/drawing11.xml"/><Relationship Id="rId4" Type="http://schemas.openxmlformats.org/officeDocument/2006/relationships/image" Target="../media/image28.jpg"/><Relationship Id="rId9" Type="http://schemas.openxmlformats.org/officeDocument/2006/relationships/image" Target="../media/image24.png"/><Relationship Id="rId1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36.jpeg"/><Relationship Id="rId12" Type="http://schemas.openxmlformats.org/officeDocument/2006/relationships/image" Target="../media/image41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openxmlformats.org/officeDocument/2006/relationships/image" Target="../media/image40.png"/><Relationship Id="rId5" Type="http://schemas.openxmlformats.org/officeDocument/2006/relationships/diagramColors" Target="../diagrams/colors12.xml"/><Relationship Id="rId10" Type="http://schemas.openxmlformats.org/officeDocument/2006/relationships/image" Target="../media/image39.pn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diagramData" Target="../diagrams/data13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image" Target="../media/image47.png"/><Relationship Id="rId5" Type="http://schemas.openxmlformats.org/officeDocument/2006/relationships/diagramColors" Target="../diagrams/colors13.xml"/><Relationship Id="rId15" Type="http://schemas.openxmlformats.org/officeDocument/2006/relationships/image" Target="../media/image51.png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diagramLayout" Target="../diagrams/layout15.xml"/><Relationship Id="rId7" Type="http://schemas.openxmlformats.org/officeDocument/2006/relationships/image" Target="../media/image55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58.png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Layout" Target="../diagrams/layout21.xml"/><Relationship Id="rId7" Type="http://schemas.openxmlformats.org/officeDocument/2006/relationships/image" Target="../media/image61.jpg"/><Relationship Id="rId12" Type="http://schemas.microsoft.com/office/2007/relationships/diagramDrawing" Target="../diagrams/drawing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openxmlformats.org/officeDocument/2006/relationships/diagramColors" Target="../diagrams/colors22.xml"/><Relationship Id="rId5" Type="http://schemas.openxmlformats.org/officeDocument/2006/relationships/diagramColors" Target="../diagrams/colors21.xml"/><Relationship Id="rId10" Type="http://schemas.openxmlformats.org/officeDocument/2006/relationships/diagramQuickStyle" Target="../diagrams/quickStyle22.xml"/><Relationship Id="rId4" Type="http://schemas.openxmlformats.org/officeDocument/2006/relationships/diagramQuickStyle" Target="../diagrams/quickStyle21.xml"/><Relationship Id="rId9" Type="http://schemas.openxmlformats.org/officeDocument/2006/relationships/diagramLayout" Target="../diagrams/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7.xml"/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12" Type="http://schemas.openxmlformats.org/officeDocument/2006/relationships/diagramLayout" Target="../diagrams/layout7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diagramData" Target="../diagrams/data7.xml"/><Relationship Id="rId5" Type="http://schemas.openxmlformats.org/officeDocument/2006/relationships/image" Target="../media/image11.jpeg"/><Relationship Id="rId15" Type="http://schemas.microsoft.com/office/2007/relationships/diagramDrawing" Target="../diagrams/drawing7.xml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zh-TW" altLang="en-US" dirty="0" smtClean="0">
                <a:latin typeface="+mn-ea"/>
                <a:ea typeface="+mn-ea"/>
                <a:cs typeface="+mj-cs"/>
                <a:sym typeface="Helvetica"/>
              </a:rPr>
              <a:t>互聯網金融模式</a:t>
            </a:r>
            <a:endParaRPr dirty="0"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Internet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Finance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Models</a:t>
            </a:r>
            <a:endParaRPr kumimoji="1" lang="en-US" altLang="zh-TW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6" name="頁尾版面配置區 1"/>
          <p:cNvSpPr txBox="1">
            <a:spLocks/>
          </p:cNvSpPr>
          <p:nvPr/>
        </p:nvSpPr>
        <p:spPr>
          <a:xfrm>
            <a:off x="1728302" y="5717310"/>
            <a:ext cx="9095510" cy="748146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kern="0" dirty="0">
                <a:solidFill>
                  <a:sysClr val="windowText" lastClr="000000"/>
                </a:solidFill>
              </a:rPr>
              <a:t>《105-1</a:t>
            </a:r>
            <a:r>
              <a:rPr lang="zh-TW" altLang="en-US" sz="2000" kern="0" dirty="0">
                <a:solidFill>
                  <a:sysClr val="windowText" lastClr="000000"/>
                </a:solidFill>
              </a:rPr>
              <a:t>網路經濟與數位金融</a:t>
            </a:r>
            <a:r>
              <a:rPr lang="en-US" altLang="zh-TW" sz="2000" kern="0">
                <a:solidFill>
                  <a:sysClr val="windowText" lastClr="000000"/>
                </a:solidFill>
              </a:rPr>
              <a:t>》                                                                                                                                             NCTU.IIM.IEBI Lab</a:t>
            </a:r>
            <a:endParaRPr lang="zh-TW" altLang="en-US" sz="20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3" name="資料庫圖表 7"/>
          <p:cNvGraphicFramePr/>
          <p:nvPr>
            <p:extLst>
              <p:ext uri="{D42A27DB-BD31-4B8C-83A1-F6EECF244321}">
                <p14:modId xmlns:p14="http://schemas.microsoft.com/office/powerpoint/2010/main" val="427211585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29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68598564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959992"/>
              </p:ext>
            </p:extLst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  <p:graphicFrame>
        <p:nvGraphicFramePr>
          <p:cNvPr id="56" name="資料庫圖表 7"/>
          <p:cNvGraphicFramePr/>
          <p:nvPr>
            <p:extLst>
              <p:ext uri="{D42A27DB-BD31-4B8C-83A1-F6EECF244321}">
                <p14:modId xmlns:p14="http://schemas.microsoft.com/office/powerpoint/2010/main" val="402889655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41594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695192"/>
              </p:ext>
            </p:extLst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/>
                <a:gridCol w="4370388"/>
                <a:gridCol w="4370388"/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39987492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39987492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8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617" y="752520"/>
            <a:ext cx="4872487" cy="537745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+mn-ea"/>
              </a:rPr>
              <a:t>案例一：金融機構數位轉型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96019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+mn-ea"/>
              </a:rPr>
              <a:t>中國</a:t>
            </a:r>
            <a:r>
              <a:rPr lang="zh-TW" altLang="en-US" sz="2800" dirty="0">
                <a:latin typeface="+mn-ea"/>
              </a:rPr>
              <a:t>信託銀行、新光銀行</a:t>
            </a:r>
            <a:r>
              <a:rPr lang="zh-TW" altLang="en-US" sz="2800" dirty="0" smtClean="0">
                <a:latin typeface="+mn-ea"/>
              </a:rPr>
              <a:t>等</a:t>
            </a:r>
            <a:endParaRPr lang="en-US" altLang="zh-TW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>
                <a:latin typeface="+mn-ea"/>
              </a:rPr>
              <a:t>藉助於互聯網技術與移動通信技術，實現</a:t>
            </a:r>
            <a:r>
              <a:rPr lang="zh-TW" altLang="en-US" sz="2800" b="1" dirty="0">
                <a:latin typeface="+mn-ea"/>
              </a:rPr>
              <a:t>資金融通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創新支付</a:t>
            </a:r>
            <a:r>
              <a:rPr lang="zh-TW" altLang="en-US" sz="2800" dirty="0">
                <a:latin typeface="+mn-ea"/>
              </a:rPr>
              <a:t>等新型金融業務，並利用大數據、雲計算等電子商務平台，挖掘各類金融相關訊息，以發掘潛在客戶</a:t>
            </a:r>
            <a:r>
              <a:rPr lang="zh-TW" altLang="en-US" sz="2800" dirty="0" smtClean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aphicFrame>
        <p:nvGraphicFramePr>
          <p:cNvPr id="6" name="資料庫圖表 10"/>
          <p:cNvGraphicFramePr/>
          <p:nvPr>
            <p:extLst>
              <p:ext uri="{D42A27DB-BD31-4B8C-83A1-F6EECF244321}">
                <p14:modId xmlns:p14="http://schemas.microsoft.com/office/powerpoint/2010/main" val="15494057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0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案例二：科技業金融擴展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800" dirty="0" err="1" smtClean="0">
                <a:latin typeface="+mn-ea"/>
              </a:rPr>
              <a:t>PChome</a:t>
            </a:r>
            <a:r>
              <a:rPr lang="zh-TW" altLang="en-US" sz="2800" dirty="0" smtClean="0">
                <a:latin typeface="+mn-ea"/>
              </a:rPr>
              <a:t> 國際連股份</a:t>
            </a:r>
            <a:r>
              <a:rPr lang="zh-TW" altLang="en-US" sz="2800" dirty="0">
                <a:latin typeface="+mn-ea"/>
              </a:rPr>
              <a:t>有限公司</a:t>
            </a:r>
            <a:r>
              <a:rPr lang="en-US" altLang="zh-TW" sz="2800" dirty="0">
                <a:latin typeface="+mn-ea"/>
              </a:rPr>
              <a:t/>
            </a:r>
            <a:br>
              <a:rPr lang="en-US" altLang="zh-TW" sz="2800" dirty="0">
                <a:latin typeface="+mn-ea"/>
              </a:rPr>
            </a:br>
            <a:r>
              <a:rPr lang="zh-TW" altLang="en-US" sz="2800" dirty="0">
                <a:latin typeface="+mn-ea"/>
              </a:rPr>
              <a:t>獲電子支付專營許可，未來將處理信用卡</a:t>
            </a:r>
            <a:r>
              <a:rPr lang="zh-TW" altLang="en-US" sz="2800" b="1" dirty="0">
                <a:latin typeface="+mn-ea"/>
              </a:rPr>
              <a:t>代收付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儲值</a:t>
            </a:r>
            <a:r>
              <a:rPr lang="zh-TW" altLang="en-US" sz="2800" dirty="0">
                <a:latin typeface="+mn-ea"/>
              </a:rPr>
              <a:t>及</a:t>
            </a:r>
            <a:r>
              <a:rPr lang="zh-TW" altLang="en-US" sz="2800" b="1" dirty="0">
                <a:latin typeface="+mn-ea"/>
              </a:rPr>
              <a:t>轉帳</a:t>
            </a:r>
            <a:r>
              <a:rPr lang="zh-TW" altLang="en-US" sz="2800" dirty="0">
                <a:latin typeface="+mn-ea"/>
              </a:rPr>
              <a:t>三項業務。其中的「</a:t>
            </a:r>
            <a:r>
              <a:rPr lang="en-US" altLang="zh-TW" sz="2800" b="1" dirty="0">
                <a:latin typeface="+mn-ea"/>
              </a:rPr>
              <a:t>Pi</a:t>
            </a:r>
            <a:r>
              <a:rPr lang="zh-TW" altLang="en-US" sz="2800" b="1" dirty="0">
                <a:latin typeface="+mn-ea"/>
              </a:rPr>
              <a:t>行動錢包</a:t>
            </a:r>
            <a:r>
              <a:rPr lang="zh-TW" altLang="en-US" sz="2800" dirty="0">
                <a:latin typeface="+mn-ea"/>
              </a:rPr>
              <a:t>」業務為行動支付， 「</a:t>
            </a:r>
            <a:r>
              <a:rPr lang="zh-TW" altLang="en-US" sz="2800" b="1" dirty="0" smtClean="0">
                <a:latin typeface="+mn-ea"/>
              </a:rPr>
              <a:t>支付連</a:t>
            </a:r>
            <a:r>
              <a:rPr lang="zh-TW" altLang="en-US" sz="2800" dirty="0">
                <a:latin typeface="+mn-ea"/>
              </a:rPr>
              <a:t>」為線上信用卡金流代收付， 「</a:t>
            </a:r>
            <a:r>
              <a:rPr lang="zh-TW" altLang="en-US" sz="2800" b="1" dirty="0" smtClean="0">
                <a:latin typeface="+mn-ea"/>
              </a:rPr>
              <a:t>國際連</a:t>
            </a:r>
            <a:r>
              <a:rPr lang="zh-TW" altLang="en-US" sz="2800" dirty="0">
                <a:latin typeface="+mn-ea"/>
              </a:rPr>
              <a:t>」則主要處理儲值和轉帳業務</a:t>
            </a:r>
            <a:r>
              <a:rPr lang="zh-TW" altLang="en-US" sz="2800" dirty="0" smtClean="0">
                <a:latin typeface="+mn-ea"/>
              </a:rPr>
              <a:t>。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9" name="資料庫圖表 10"/>
          <p:cNvGraphicFramePr/>
          <p:nvPr>
            <p:extLst>
              <p:ext uri="{D42A27DB-BD31-4B8C-83A1-F6EECF244321}">
                <p14:modId xmlns:p14="http://schemas.microsoft.com/office/powerpoint/2010/main" val="388295387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5" b="27919"/>
          <a:stretch/>
        </p:blipFill>
        <p:spPr>
          <a:xfrm>
            <a:off x="7800617" y="758825"/>
            <a:ext cx="2884306" cy="1335037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596182" y="3968750"/>
            <a:ext cx="5823668" cy="16779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TW" altLang="en-US" sz="2800" dirty="0" smtClean="0"/>
              <a:t>茂為歐買尬數位科技公司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旗下的</a:t>
            </a:r>
            <a:r>
              <a:rPr lang="zh-TW" altLang="en-US" sz="2800" b="1" dirty="0" smtClean="0"/>
              <a:t>歐付寶</a:t>
            </a:r>
            <a:r>
              <a:rPr lang="zh-TW" altLang="en-US" sz="2800" dirty="0" smtClean="0"/>
              <a:t>取得執照（</a:t>
            </a:r>
            <a:r>
              <a:rPr lang="en-US" altLang="zh-TW" sz="2800" dirty="0" smtClean="0"/>
              <a:t>2015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10</a:t>
            </a:r>
            <a:r>
              <a:rPr lang="zh-TW" altLang="en-US" sz="2800" dirty="0" smtClean="0"/>
              <a:t>月）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，取得專營電子支付機構正式營業執照。</a:t>
            </a:r>
            <a:endParaRPr kumimoji="1"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6505575" y="3317875"/>
            <a:ext cx="5686425" cy="3429000"/>
            <a:chOff x="6505575" y="3317875"/>
            <a:chExt cx="5686425" cy="3429000"/>
          </a:xfrm>
        </p:grpSpPr>
        <p:pic>
          <p:nvPicPr>
            <p:cNvPr id="14" name="圖片 13" descr="歐付寶.jpe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5575" y="3317875"/>
              <a:ext cx="5686425" cy="3429000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6505575" y="6469876"/>
              <a:ext cx="2031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 dirty="0" smtClean="0"/>
                <a:t>資料來源：歐付寶官方網站</a:t>
              </a:r>
              <a:endParaRPr kumimoji="1" lang="zh-TW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91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6247604" y="3832561"/>
            <a:ext cx="5904000" cy="2899999"/>
            <a:chOff x="6247604" y="3832561"/>
            <a:chExt cx="5904000" cy="2899999"/>
          </a:xfrm>
        </p:grpSpPr>
        <p:pic>
          <p:nvPicPr>
            <p:cNvPr id="8" name="圖片 7" descr="21963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7604" y="3832561"/>
              <a:ext cx="5904000" cy="2529563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7819922" y="6388876"/>
              <a:ext cx="2759364" cy="34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09537" indent="0" algn="ctr">
                <a:lnSpc>
                  <a:spcPct val="120000"/>
                </a:lnSpc>
                <a:buNone/>
              </a:pPr>
              <a:r>
                <a:rPr lang="zh-TW" altLang="en-US" sz="1400" dirty="0" smtClean="0">
                  <a:latin typeface="+mj-ea"/>
                </a:rPr>
                <a:t>圖片來源：</a:t>
              </a:r>
              <a:r>
                <a:rPr lang="en-US" altLang="zh-TW" sz="1400" dirty="0"/>
                <a:t>https://</a:t>
              </a:r>
              <a:r>
                <a:rPr lang="en-US" altLang="zh-TW" sz="1400" dirty="0" err="1"/>
                <a:t>flic.kr</a:t>
              </a:r>
              <a:r>
                <a:rPr lang="en-US" altLang="zh-TW" sz="1400" dirty="0"/>
                <a:t>/p/</a:t>
              </a:r>
              <a:r>
                <a:rPr lang="en-US" altLang="zh-TW" sz="1400" dirty="0" err="1"/>
                <a:t>tSxePP</a:t>
              </a:r>
              <a:endParaRPr lang="en-US" altLang="zh-TW" sz="1400" dirty="0">
                <a:latin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1/2</a:t>
            </a:r>
            <a:r>
              <a:rPr kumimoji="1" lang="zh-TW" altLang="en-US" sz="3600" dirty="0" smtClean="0"/>
              <a:t>） </a:t>
            </a:r>
            <a:r>
              <a:rPr kumimoji="1" lang="en-US" altLang="zh-TW" sz="3600" dirty="0" smtClean="0"/>
              <a:t>–</a:t>
            </a:r>
            <a:r>
              <a:rPr kumimoji="1" lang="zh-TW" altLang="en-US" sz="3600" dirty="0" smtClean="0"/>
              <a:t> 科技業</a:t>
            </a:r>
            <a:r>
              <a:rPr kumimoji="1" lang="en-US" altLang="zh-TW" sz="3600" dirty="0"/>
              <a:t>/</a:t>
            </a:r>
            <a:r>
              <a:rPr kumimoji="1" lang="zh-TW" altLang="en-US" sz="3600" dirty="0" smtClean="0"/>
              <a:t>電商業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1" lang="zh-TW" altLang="en-US" sz="2400" dirty="0" smtClean="0"/>
              <a:t>利用行動網路的低成本，搶佔支付市場（電子支付、行動支付）</a:t>
            </a:r>
            <a:endParaRPr kumimoji="1" lang="en-US" altLang="zh-TW" sz="2400" dirty="0" smtClean="0"/>
          </a:p>
          <a:p>
            <a:r>
              <a:rPr kumimoji="1" lang="zh-TW" altLang="en-US" sz="2400" dirty="0" smtClean="0"/>
              <a:t>透過平台，匯聚小眾資金成大額資金用戶，享受較低服務費及賺取差價</a:t>
            </a:r>
            <a:endParaRPr kumimoji="1" lang="en-US" altLang="zh-TW" sz="2400" dirty="0" smtClean="0"/>
          </a:p>
          <a:p>
            <a:r>
              <a:rPr kumimoji="1" lang="zh-TW" altLang="en-US" sz="2400" dirty="0"/>
              <a:t>電商業依據</a:t>
            </a:r>
            <a:r>
              <a:rPr kumimoji="1" lang="zh-TW" altLang="en-US" sz="2400" dirty="0" smtClean="0"/>
              <a:t>不同族群之特性，建立小型入口網站／理財平台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銅板街：專門針對</a:t>
            </a:r>
            <a:r>
              <a:rPr kumimoji="1" lang="zh-TW" altLang="en-US" sz="2000" b="1" dirty="0" smtClean="0"/>
              <a:t>小額資</a:t>
            </a:r>
            <a:r>
              <a:rPr kumimoji="1" lang="zh-TW" altLang="en-US" sz="2000" dirty="0" smtClean="0"/>
              <a:t>金進行</a:t>
            </a:r>
            <a:r>
              <a:rPr kumimoji="1" lang="zh-TW" altLang="en-US" sz="2000" b="1" dirty="0" smtClean="0"/>
              <a:t>低風險</a:t>
            </a:r>
            <a:r>
              <a:rPr kumimoji="1" lang="zh-TW" altLang="en-US" sz="2000" dirty="0" smtClean="0"/>
              <a:t>投資的理財平台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挖財：專注於</a:t>
            </a:r>
            <a:r>
              <a:rPr kumimoji="1" lang="zh-TW" altLang="en-US" sz="2000" b="1" dirty="0" smtClean="0"/>
              <a:t>個人</a:t>
            </a:r>
            <a:r>
              <a:rPr kumimoji="1" lang="zh-TW" altLang="en-US" sz="2000" dirty="0" smtClean="0"/>
              <a:t>記帳領域的理財平台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她理財：專注於</a:t>
            </a:r>
            <a:r>
              <a:rPr kumimoji="1" lang="zh-TW" altLang="en-US" sz="2000" b="1" dirty="0" smtClean="0"/>
              <a:t>女性</a:t>
            </a:r>
            <a:r>
              <a:rPr kumimoji="1" lang="zh-TW" altLang="en-US" sz="2000" dirty="0" smtClean="0"/>
              <a:t>理財之網站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玖富：幫助</a:t>
            </a:r>
            <a:r>
              <a:rPr kumimoji="1" lang="zh-TW" altLang="en-US" sz="2000" b="1" dirty="0" smtClean="0"/>
              <a:t>微型</a:t>
            </a:r>
            <a:r>
              <a:rPr kumimoji="1" lang="zh-TW" altLang="en-US" sz="2000" dirty="0" smtClean="0"/>
              <a:t>企業和個人客戶獲得小額信貸之金融平台</a:t>
            </a:r>
            <a:endParaRPr kumimoji="1" lang="en-US" altLang="zh-TW" sz="2000" dirty="0" smtClean="0"/>
          </a:p>
          <a:p>
            <a:r>
              <a:rPr kumimoji="1" lang="zh-TW" altLang="en-US" sz="2400" dirty="0" smtClean="0"/>
              <a:t>金融科技安全性之確保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安全支付軟體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雙方支付及交易安全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借款人之背景審查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風險評估、量身訂造</a:t>
            </a:r>
            <a:endParaRPr kumimoji="1" lang="zh-TW" altLang="en-US" sz="20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72612250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78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2/2</a:t>
            </a:r>
            <a:r>
              <a:rPr kumimoji="1" lang="zh-TW" altLang="en-US" sz="3600" dirty="0" smtClean="0"/>
              <a:t>）</a:t>
            </a:r>
            <a:r>
              <a:rPr kumimoji="1" lang="en-US" altLang="zh-TW" sz="3600" dirty="0" smtClean="0"/>
              <a:t> –</a:t>
            </a:r>
            <a:r>
              <a:rPr kumimoji="1" lang="zh-TW" altLang="en-US" sz="3600" dirty="0" smtClean="0"/>
              <a:t> 金融業者角度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5309" y="1448335"/>
            <a:ext cx="11002297" cy="470212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TW" altLang="en-US" sz="2800" dirty="0" smtClean="0"/>
              <a:t>導入</a:t>
            </a:r>
            <a:r>
              <a:rPr lang="en-US" altLang="zh-TW" sz="2800" dirty="0" smtClean="0"/>
              <a:t>Fintech 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技術與轉投資</a:t>
            </a:r>
            <a:r>
              <a:rPr lang="en-US" altLang="zh-TW" sz="2800" dirty="0" smtClean="0"/>
              <a:t>Fintech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公司</a:t>
            </a:r>
            <a:endParaRPr lang="en-US" altLang="zh-TW" sz="2800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建立互聯網金融銷售平台</a:t>
            </a:r>
            <a:endParaRPr lang="en-US" altLang="zh-Hant" sz="2800" dirty="0" smtClean="0"/>
          </a:p>
          <a:p>
            <a:pPr lvl="1">
              <a:lnSpc>
                <a:spcPct val="110000"/>
              </a:lnSpc>
            </a:pPr>
            <a:r>
              <a:rPr lang="zh-Hant" altLang="en-US" dirty="0" smtClean="0"/>
              <a:t>多元</a:t>
            </a:r>
            <a:r>
              <a:rPr lang="en-US" altLang="zh-Hant" dirty="0"/>
              <a:t>(</a:t>
            </a:r>
            <a:r>
              <a:rPr lang="zh-TW" altLang="en-US" dirty="0"/>
              <a:t>實體 </a:t>
            </a:r>
            <a:r>
              <a:rPr lang="zh-TW" altLang="en-US" dirty="0">
                <a:latin typeface="新細明體"/>
                <a:ea typeface="新細明體"/>
              </a:rPr>
              <a:t>、</a:t>
            </a:r>
            <a:r>
              <a:rPr lang="zh-TW" altLang="en-US" dirty="0" smtClean="0">
                <a:latin typeface="新細明體"/>
                <a:ea typeface="新細明體"/>
              </a:rPr>
              <a:t>虛擬</a:t>
            </a:r>
            <a:r>
              <a:rPr lang="en-US" altLang="zh-Hant" dirty="0" smtClean="0"/>
              <a:t>)</a:t>
            </a:r>
            <a:r>
              <a:rPr lang="zh-Hant" altLang="en-US" dirty="0" smtClean="0"/>
              <a:t>通路的整合</a:t>
            </a:r>
            <a:endParaRPr lang="en-US" altLang="zh-TW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建立大數據金融預測平台</a:t>
            </a:r>
            <a:endParaRPr lang="en-US" altLang="zh-TW" sz="2800" dirty="0" smtClean="0"/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顧客</a:t>
            </a:r>
            <a:r>
              <a:rPr lang="zh-TW" altLang="en-US" dirty="0" smtClean="0">
                <a:latin typeface="新細明體"/>
                <a:ea typeface="新細明體"/>
              </a:rPr>
              <a:t>、信用、投資風險評估</a:t>
            </a:r>
            <a:endParaRPr lang="zh-Hant" altLang="en-US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+mn-ea"/>
              </a:rPr>
              <a:t>建立社群金融服務平台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介入新興金融領域</a:t>
            </a:r>
            <a:r>
              <a:rPr lang="en-US" altLang="zh-TW" dirty="0" smtClean="0"/>
              <a:t>(P2P</a:t>
            </a:r>
            <a:r>
              <a:rPr lang="zh-TW" altLang="en-US" dirty="0" smtClean="0"/>
              <a:t>借貸</a:t>
            </a:r>
            <a:r>
              <a:rPr lang="zh-TW" altLang="en-US" dirty="0" smtClean="0">
                <a:latin typeface="新細明體"/>
                <a:ea typeface="新細明體"/>
              </a:rPr>
              <a:t>、群眾募資、虛擬貨幣</a:t>
            </a:r>
            <a:r>
              <a:rPr lang="en-US" altLang="zh-TW" dirty="0" smtClean="0">
                <a:latin typeface="新細明體"/>
                <a:ea typeface="新細明體"/>
              </a:rPr>
              <a:t>)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zh-TW" altLang="en-US" sz="2800" dirty="0" smtClean="0">
                <a:latin typeface="+mn-ea"/>
              </a:rPr>
              <a:t>建立</a:t>
            </a:r>
            <a:r>
              <a:rPr lang="zh-TW" altLang="en-US" sz="2800" smtClean="0">
                <a:latin typeface="+mn-ea"/>
              </a:rPr>
              <a:t>數位</a:t>
            </a:r>
            <a:r>
              <a:rPr lang="zh-TW" altLang="en-US" sz="2800" smtClean="0">
                <a:latin typeface="+mn-ea"/>
              </a:rPr>
              <a:t>金融契約平台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>
                <a:latin typeface="+mn-ea"/>
              </a:rPr>
              <a:t>提供</a:t>
            </a:r>
            <a:r>
              <a:rPr lang="zh-TW" altLang="en-US" dirty="0">
                <a:latin typeface="+mn-ea"/>
              </a:rPr>
              <a:t>區塊</a:t>
            </a:r>
            <a:r>
              <a:rPr lang="zh-TW" altLang="en-US" dirty="0" smtClean="0">
                <a:latin typeface="+mn-ea"/>
              </a:rPr>
              <a:t>鏈加密金融交易</a:t>
            </a:r>
            <a:r>
              <a:rPr lang="zh-TW" altLang="en-US" dirty="0" smtClean="0">
                <a:latin typeface="新細明體"/>
                <a:ea typeface="新細明體"/>
              </a:rPr>
              <a:t>、清算、資產管理服務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zh-TW" dirty="0" smtClean="0"/>
          </a:p>
          <a:p>
            <a:pPr lvl="1">
              <a:lnSpc>
                <a:spcPct val="110000"/>
              </a:lnSpc>
            </a:pPr>
            <a:endParaRPr lang="zh-Hant" altLang="en-US" dirty="0" smtClean="0"/>
          </a:p>
          <a:p>
            <a:pPr>
              <a:lnSpc>
                <a:spcPct val="110000"/>
              </a:lnSpc>
            </a:pPr>
            <a:endParaRPr lang="zh-Hant" altLang="en-US" sz="28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6" name="pasted-image.png"/>
          <p:cNvPicPr>
            <a:picLocks noChangeAspect="1"/>
          </p:cNvPicPr>
          <p:nvPr/>
        </p:nvPicPr>
        <p:blipFill>
          <a:blip r:embed="rId3">
            <a:extLst/>
          </a:blip>
          <a:srcRect l="8930" t="1404" r="8924" b="1276"/>
          <a:stretch>
            <a:fillRect/>
          </a:stretch>
        </p:blipFill>
        <p:spPr>
          <a:xfrm>
            <a:off x="9320458" y="2949381"/>
            <a:ext cx="2448000" cy="2900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597" extrusionOk="0">
                <a:moveTo>
                  <a:pt x="10845" y="0"/>
                </a:moveTo>
                <a:cubicBezTo>
                  <a:pt x="10192" y="-3"/>
                  <a:pt x="9922" y="15"/>
                  <a:pt x="9617" y="84"/>
                </a:cubicBezTo>
                <a:cubicBezTo>
                  <a:pt x="8353" y="370"/>
                  <a:pt x="7308" y="978"/>
                  <a:pt x="6655" y="1807"/>
                </a:cubicBezTo>
                <a:cubicBezTo>
                  <a:pt x="6321" y="2232"/>
                  <a:pt x="6189" y="2463"/>
                  <a:pt x="5999" y="2973"/>
                </a:cubicBezTo>
                <a:cubicBezTo>
                  <a:pt x="5714" y="3737"/>
                  <a:pt x="5689" y="4401"/>
                  <a:pt x="5915" y="5193"/>
                </a:cubicBezTo>
                <a:cubicBezTo>
                  <a:pt x="6406" y="6910"/>
                  <a:pt x="7902" y="8076"/>
                  <a:pt x="10030" y="8407"/>
                </a:cubicBezTo>
                <a:cubicBezTo>
                  <a:pt x="10462" y="8474"/>
                  <a:pt x="11574" y="8421"/>
                  <a:pt x="12070" y="8310"/>
                </a:cubicBezTo>
                <a:cubicBezTo>
                  <a:pt x="13249" y="8046"/>
                  <a:pt x="14317" y="7409"/>
                  <a:pt x="14948" y="6590"/>
                </a:cubicBezTo>
                <a:cubicBezTo>
                  <a:pt x="16091" y="5106"/>
                  <a:pt x="16088" y="3282"/>
                  <a:pt x="14940" y="1831"/>
                </a:cubicBezTo>
                <a:cubicBezTo>
                  <a:pt x="14287" y="1006"/>
                  <a:pt x="13383" y="460"/>
                  <a:pt x="12125" y="125"/>
                </a:cubicBezTo>
                <a:cubicBezTo>
                  <a:pt x="11736" y="21"/>
                  <a:pt x="11576" y="4"/>
                  <a:pt x="10845" y="0"/>
                </a:cubicBezTo>
                <a:close/>
                <a:moveTo>
                  <a:pt x="5478" y="6352"/>
                </a:moveTo>
                <a:cubicBezTo>
                  <a:pt x="5437" y="6365"/>
                  <a:pt x="4935" y="6640"/>
                  <a:pt x="4361" y="6960"/>
                </a:cubicBezTo>
                <a:cubicBezTo>
                  <a:pt x="3787" y="7279"/>
                  <a:pt x="2966" y="7733"/>
                  <a:pt x="2536" y="7971"/>
                </a:cubicBezTo>
                <a:cubicBezTo>
                  <a:pt x="322" y="9194"/>
                  <a:pt x="196" y="9271"/>
                  <a:pt x="87" y="9459"/>
                </a:cubicBezTo>
                <a:cubicBezTo>
                  <a:pt x="-2" y="9613"/>
                  <a:pt x="-7" y="9667"/>
                  <a:pt x="48" y="9821"/>
                </a:cubicBezTo>
                <a:cubicBezTo>
                  <a:pt x="112" y="10003"/>
                  <a:pt x="321" y="10168"/>
                  <a:pt x="525" y="10201"/>
                </a:cubicBezTo>
                <a:cubicBezTo>
                  <a:pt x="584" y="10210"/>
                  <a:pt x="5245" y="10217"/>
                  <a:pt x="10885" y="10214"/>
                </a:cubicBezTo>
                <a:cubicBezTo>
                  <a:pt x="21037" y="10210"/>
                  <a:pt x="21140" y="10210"/>
                  <a:pt x="21289" y="10117"/>
                </a:cubicBezTo>
                <a:cubicBezTo>
                  <a:pt x="21372" y="10065"/>
                  <a:pt x="21476" y="9938"/>
                  <a:pt x="21520" y="9835"/>
                </a:cubicBezTo>
                <a:cubicBezTo>
                  <a:pt x="21591" y="9664"/>
                  <a:pt x="21588" y="9629"/>
                  <a:pt x="21492" y="9462"/>
                </a:cubicBezTo>
                <a:cubicBezTo>
                  <a:pt x="21380" y="9269"/>
                  <a:pt x="21348" y="9246"/>
                  <a:pt x="19011" y="7950"/>
                </a:cubicBezTo>
                <a:cubicBezTo>
                  <a:pt x="18538" y="7688"/>
                  <a:pt x="17706" y="7228"/>
                  <a:pt x="17162" y="6926"/>
                </a:cubicBezTo>
                <a:cubicBezTo>
                  <a:pt x="16619" y="6624"/>
                  <a:pt x="16138" y="6366"/>
                  <a:pt x="16093" y="6352"/>
                </a:cubicBezTo>
                <a:cubicBezTo>
                  <a:pt x="16035" y="6333"/>
                  <a:pt x="15960" y="6406"/>
                  <a:pt x="15842" y="6604"/>
                </a:cubicBezTo>
                <a:cubicBezTo>
                  <a:pt x="15660" y="6908"/>
                  <a:pt x="15142" y="7478"/>
                  <a:pt x="14797" y="7752"/>
                </a:cubicBezTo>
                <a:cubicBezTo>
                  <a:pt x="13566" y="8731"/>
                  <a:pt x="11800" y="9232"/>
                  <a:pt x="10138" y="9072"/>
                </a:cubicBezTo>
                <a:cubicBezTo>
                  <a:pt x="9327" y="8994"/>
                  <a:pt x="8975" y="8906"/>
                  <a:pt x="8277" y="8616"/>
                </a:cubicBezTo>
                <a:cubicBezTo>
                  <a:pt x="7289" y="8205"/>
                  <a:pt x="6431" y="7538"/>
                  <a:pt x="5836" y="6718"/>
                </a:cubicBezTo>
                <a:cubicBezTo>
                  <a:pt x="5652" y="6464"/>
                  <a:pt x="5527" y="6336"/>
                  <a:pt x="5478" y="6352"/>
                </a:cubicBezTo>
                <a:close/>
                <a:moveTo>
                  <a:pt x="7931" y="11084"/>
                </a:moveTo>
                <a:cubicBezTo>
                  <a:pt x="7480" y="11082"/>
                  <a:pt x="7025" y="11105"/>
                  <a:pt x="6945" y="11155"/>
                </a:cubicBezTo>
                <a:cubicBezTo>
                  <a:pt x="6848" y="11215"/>
                  <a:pt x="6841" y="11388"/>
                  <a:pt x="6842" y="15017"/>
                </a:cubicBezTo>
                <a:cubicBezTo>
                  <a:pt x="6842" y="18598"/>
                  <a:pt x="6848" y="18826"/>
                  <a:pt x="6941" y="18913"/>
                </a:cubicBezTo>
                <a:cubicBezTo>
                  <a:pt x="7032" y="18998"/>
                  <a:pt x="7117" y="19007"/>
                  <a:pt x="7907" y="19007"/>
                </a:cubicBezTo>
                <a:cubicBezTo>
                  <a:pt x="8634" y="19007"/>
                  <a:pt x="8788" y="18992"/>
                  <a:pt x="8873" y="18927"/>
                </a:cubicBezTo>
                <a:cubicBezTo>
                  <a:pt x="8970" y="18852"/>
                  <a:pt x="8977" y="18671"/>
                  <a:pt x="8977" y="15044"/>
                </a:cubicBezTo>
                <a:cubicBezTo>
                  <a:pt x="8977" y="11647"/>
                  <a:pt x="8967" y="11231"/>
                  <a:pt x="8889" y="11165"/>
                </a:cubicBezTo>
                <a:cubicBezTo>
                  <a:pt x="8830" y="11115"/>
                  <a:pt x="8383" y="11087"/>
                  <a:pt x="7931" y="11084"/>
                </a:cubicBezTo>
                <a:close/>
                <a:moveTo>
                  <a:pt x="13644" y="11084"/>
                </a:moveTo>
                <a:cubicBezTo>
                  <a:pt x="13193" y="11087"/>
                  <a:pt x="12749" y="11115"/>
                  <a:pt x="12690" y="11165"/>
                </a:cubicBezTo>
                <a:cubicBezTo>
                  <a:pt x="12612" y="11231"/>
                  <a:pt x="12602" y="11648"/>
                  <a:pt x="12602" y="15037"/>
                </a:cubicBezTo>
                <a:cubicBezTo>
                  <a:pt x="12602" y="18505"/>
                  <a:pt x="12610" y="18841"/>
                  <a:pt x="12694" y="18920"/>
                </a:cubicBezTo>
                <a:cubicBezTo>
                  <a:pt x="12776" y="18997"/>
                  <a:pt x="12883" y="19007"/>
                  <a:pt x="13660" y="19007"/>
                </a:cubicBezTo>
                <a:cubicBezTo>
                  <a:pt x="14460" y="19007"/>
                  <a:pt x="14543" y="18999"/>
                  <a:pt x="14634" y="18913"/>
                </a:cubicBezTo>
                <a:cubicBezTo>
                  <a:pt x="14728" y="18826"/>
                  <a:pt x="14735" y="18604"/>
                  <a:pt x="14733" y="15017"/>
                </a:cubicBezTo>
                <a:cubicBezTo>
                  <a:pt x="14732" y="11410"/>
                  <a:pt x="14729" y="11210"/>
                  <a:pt x="14634" y="11151"/>
                </a:cubicBezTo>
                <a:cubicBezTo>
                  <a:pt x="14555" y="11102"/>
                  <a:pt x="14095" y="11081"/>
                  <a:pt x="13644" y="11084"/>
                </a:cubicBezTo>
                <a:close/>
                <a:moveTo>
                  <a:pt x="2170" y="11091"/>
                </a:moveTo>
                <a:cubicBezTo>
                  <a:pt x="1356" y="11091"/>
                  <a:pt x="1271" y="11099"/>
                  <a:pt x="1169" y="11185"/>
                </a:cubicBezTo>
                <a:cubicBezTo>
                  <a:pt x="1059" y="11278"/>
                  <a:pt x="1057" y="11341"/>
                  <a:pt x="1057" y="15047"/>
                </a:cubicBezTo>
                <a:cubicBezTo>
                  <a:pt x="1057" y="18754"/>
                  <a:pt x="1059" y="18821"/>
                  <a:pt x="1169" y="18913"/>
                </a:cubicBezTo>
                <a:cubicBezTo>
                  <a:pt x="1271" y="18999"/>
                  <a:pt x="1353" y="19007"/>
                  <a:pt x="2143" y="19007"/>
                </a:cubicBezTo>
                <a:cubicBezTo>
                  <a:pt x="2933" y="19007"/>
                  <a:pt x="3019" y="18999"/>
                  <a:pt x="3121" y="18913"/>
                </a:cubicBezTo>
                <a:cubicBezTo>
                  <a:pt x="3230" y="18821"/>
                  <a:pt x="3232" y="18754"/>
                  <a:pt x="3232" y="15058"/>
                </a:cubicBezTo>
                <a:cubicBezTo>
                  <a:pt x="3232" y="11732"/>
                  <a:pt x="3221" y="11288"/>
                  <a:pt x="3144" y="11195"/>
                </a:cubicBezTo>
                <a:cubicBezTo>
                  <a:pt x="3061" y="11094"/>
                  <a:pt x="3026" y="11091"/>
                  <a:pt x="2170" y="11091"/>
                </a:cubicBezTo>
                <a:close/>
                <a:moveTo>
                  <a:pt x="19409" y="11091"/>
                </a:moveTo>
                <a:cubicBezTo>
                  <a:pt x="18553" y="11091"/>
                  <a:pt x="18514" y="11094"/>
                  <a:pt x="18431" y="11195"/>
                </a:cubicBezTo>
                <a:cubicBezTo>
                  <a:pt x="18354" y="11288"/>
                  <a:pt x="18347" y="11732"/>
                  <a:pt x="18347" y="15058"/>
                </a:cubicBezTo>
                <a:cubicBezTo>
                  <a:pt x="18347" y="18754"/>
                  <a:pt x="18349" y="18821"/>
                  <a:pt x="18458" y="18913"/>
                </a:cubicBezTo>
                <a:cubicBezTo>
                  <a:pt x="18560" y="18999"/>
                  <a:pt x="18642" y="19007"/>
                  <a:pt x="19432" y="19007"/>
                </a:cubicBezTo>
                <a:cubicBezTo>
                  <a:pt x="20222" y="19007"/>
                  <a:pt x="20308" y="18999"/>
                  <a:pt x="20410" y="18913"/>
                </a:cubicBezTo>
                <a:cubicBezTo>
                  <a:pt x="20520" y="18821"/>
                  <a:pt x="20522" y="18754"/>
                  <a:pt x="20522" y="15047"/>
                </a:cubicBezTo>
                <a:cubicBezTo>
                  <a:pt x="20522" y="11341"/>
                  <a:pt x="20520" y="11278"/>
                  <a:pt x="20410" y="11185"/>
                </a:cubicBezTo>
                <a:cubicBezTo>
                  <a:pt x="20308" y="11099"/>
                  <a:pt x="20223" y="11091"/>
                  <a:pt x="19409" y="11091"/>
                </a:cubicBezTo>
                <a:close/>
                <a:moveTo>
                  <a:pt x="10790" y="19871"/>
                </a:moveTo>
                <a:cubicBezTo>
                  <a:pt x="5471" y="19871"/>
                  <a:pt x="153" y="19893"/>
                  <a:pt x="99" y="19938"/>
                </a:cubicBezTo>
                <a:cubicBezTo>
                  <a:pt x="48" y="19981"/>
                  <a:pt x="20" y="20205"/>
                  <a:pt x="8" y="20700"/>
                </a:cubicBezTo>
                <a:cubicBezTo>
                  <a:pt x="-9" y="21357"/>
                  <a:pt x="-5" y="21408"/>
                  <a:pt x="103" y="21500"/>
                </a:cubicBezTo>
                <a:lnTo>
                  <a:pt x="218" y="21597"/>
                </a:lnTo>
                <a:lnTo>
                  <a:pt x="21357" y="21597"/>
                </a:lnTo>
                <a:lnTo>
                  <a:pt x="21472" y="21500"/>
                </a:lnTo>
                <a:cubicBezTo>
                  <a:pt x="21580" y="21408"/>
                  <a:pt x="21588" y="21357"/>
                  <a:pt x="21571" y="20700"/>
                </a:cubicBezTo>
                <a:cubicBezTo>
                  <a:pt x="21559" y="20205"/>
                  <a:pt x="21531" y="19981"/>
                  <a:pt x="21480" y="19938"/>
                </a:cubicBezTo>
                <a:cubicBezTo>
                  <a:pt x="21426" y="19893"/>
                  <a:pt x="16108" y="19871"/>
                  <a:pt x="10790" y="19871"/>
                </a:cubicBez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72612250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656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互聯網金融之挑戰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542966"/>
              </p:ext>
            </p:extLst>
          </p:nvPr>
        </p:nvGraphicFramePr>
        <p:xfrm>
          <a:off x="612775" y="1474788"/>
          <a:ext cx="11001375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72612250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829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Outline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/>
              <a:t>發展歷程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運作與影響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創新模式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市場案例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機會與挑戰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83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互聯網金融監管</a:t>
            </a:r>
            <a:r>
              <a:rPr lang="zh-TW" altLang="en-US" sz="3600" dirty="0" smtClean="0"/>
              <a:t>法條</a:t>
            </a:r>
            <a:r>
              <a:rPr lang="zh-TW" altLang="en-US" sz="3600" dirty="0"/>
              <a:t>原則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137727653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內容版面配置區 2"/>
          <p:cNvSpPr txBox="1">
            <a:spLocks/>
          </p:cNvSpPr>
          <p:nvPr/>
        </p:nvSpPr>
        <p:spPr>
          <a:xfrm>
            <a:off x="764456" y="1494717"/>
            <a:ext cx="11002297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監管過鬆會導致行業風險增加，可借鑒美國作法</a:t>
            </a:r>
            <a:endParaRPr lang="en-US" altLang="zh-TW" dirty="0" smtClean="0"/>
          </a:p>
          <a:p>
            <a:r>
              <a:rPr lang="zh-TW" altLang="en-US" dirty="0" smtClean="0"/>
              <a:t>互聯網監管的基礎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</a:t>
            </a:r>
            <a:r>
              <a:rPr lang="en-US" altLang="zh-TW" dirty="0" smtClean="0"/>
              <a:t>《JOBS</a:t>
            </a:r>
            <a:r>
              <a:rPr lang="zh-TW" altLang="en-US" dirty="0" smtClean="0"/>
              <a:t>法案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代表</a:t>
            </a:r>
            <a:endParaRPr lang="en-US" altLang="zh-TW" dirty="0" smtClean="0"/>
          </a:p>
          <a:p>
            <a:endParaRPr lang="en-US" altLang="zh-TW" dirty="0" smtClean="0"/>
          </a:p>
          <a:p>
            <a:pPr lvl="1"/>
            <a:r>
              <a:rPr lang="zh-TW" altLang="en-US" dirty="0" smtClean="0"/>
              <a:t>網路銀行監管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網路業務可以按照</a:t>
            </a:r>
            <a:r>
              <a:rPr lang="zh-TW" altLang="en-US" b="1" dirty="0" smtClean="0"/>
              <a:t>標準流程</a:t>
            </a:r>
            <a:r>
              <a:rPr lang="zh-TW" altLang="en-US" dirty="0" smtClean="0"/>
              <a:t>註冊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第三方支付監管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支付機構是為</a:t>
            </a:r>
            <a:r>
              <a:rPr lang="zh-TW" altLang="en-US" b="1" dirty="0" smtClean="0"/>
              <a:t>代幣</a:t>
            </a:r>
            <a:r>
              <a:rPr lang="zh-TW" altLang="en-US" dirty="0" smtClean="0"/>
              <a:t>服務機構，需註冊認定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群眾募資平台監管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允許籌集股權資本僅限制</a:t>
            </a:r>
            <a:r>
              <a:rPr lang="zh-TW" altLang="en-US" b="1" dirty="0" smtClean="0"/>
              <a:t>規模</a:t>
            </a:r>
            <a:endParaRPr lang="en-US" altLang="zh-TW" b="1" dirty="0" smtClean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P2P</a:t>
            </a:r>
            <a:r>
              <a:rPr lang="zh-TW" altLang="en-US" dirty="0" smtClean="0"/>
              <a:t>平台的監管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強制監管借方貸方的</a:t>
            </a:r>
            <a:r>
              <a:rPr lang="zh-TW" altLang="en-US" b="1" dirty="0" smtClean="0"/>
              <a:t>風險</a:t>
            </a:r>
            <a:endParaRPr lang="en-US" altLang="zh-TW" b="1" dirty="0" smtClean="0"/>
          </a:p>
          <a:p>
            <a:endParaRPr lang="zh-TW" altLang="en-US" dirty="0"/>
          </a:p>
        </p:txBody>
      </p:sp>
      <p:pic>
        <p:nvPicPr>
          <p:cNvPr id="10" name="Picture 2" descr="「法條圖示」的圖片搜尋結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715" y="468081"/>
            <a:ext cx="2276842" cy="27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8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互聯</a:t>
            </a:r>
            <a:r>
              <a:rPr kumimoji="1" lang="zh-TW" altLang="en-US" sz="3600" dirty="0" smtClean="0"/>
              <a:t>網金融</a:t>
            </a:r>
            <a:r>
              <a:rPr kumimoji="1" lang="zh-TW" altLang="zh-TW" sz="3600" dirty="0" smtClean="0"/>
              <a:t> </a:t>
            </a:r>
            <a:r>
              <a:rPr kumimoji="1" lang="zh-TW" altLang="en-US" sz="3600" dirty="0" smtClean="0"/>
              <a:t>政策層面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72579663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6" y="1713444"/>
            <a:ext cx="5344987" cy="3908522"/>
          </a:xfrm>
          <a:prstGeom prst="rect">
            <a:avLst/>
          </a:prstGeom>
        </p:spPr>
      </p:pic>
      <p:graphicFrame>
        <p:nvGraphicFramePr>
          <p:cNvPr id="8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8335024"/>
              </p:ext>
            </p:extLst>
          </p:nvPr>
        </p:nvGraphicFramePr>
        <p:xfrm>
          <a:off x="5452110" y="1335858"/>
          <a:ext cx="6229985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725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311954138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主要是指只具備</a:t>
            </a:r>
            <a:r>
              <a:rPr lang="zh-TW" altLang="zh-TW" sz="2400" b="1" dirty="0"/>
              <a:t>存款</a:t>
            </a:r>
            <a:r>
              <a:rPr lang="zh-TW" altLang="zh-TW" sz="2400" dirty="0"/>
              <a:t>、</a:t>
            </a:r>
            <a:r>
              <a:rPr lang="zh-TW" altLang="zh-TW" sz="2400" b="1" dirty="0"/>
              <a:t>貸款</a:t>
            </a:r>
            <a:r>
              <a:rPr lang="zh-TW" altLang="zh-TW" sz="2400" dirty="0"/>
              <a:t>和</a:t>
            </a:r>
            <a:r>
              <a:rPr lang="zh-TW" altLang="zh-TW" sz="2400" b="1" dirty="0"/>
              <a:t>結算</a:t>
            </a:r>
            <a:r>
              <a:rPr lang="zh-TW" altLang="zh-TW" sz="2400" dirty="0"/>
              <a:t>三大傳統業務的金融活動。</a:t>
            </a:r>
            <a:r>
              <a:rPr lang="zh-TW" altLang="zh-TW" sz="2400" b="1" dirty="0"/>
              <a:t>金融是貨幣流通和信用活動以及與之相聯繫的經濟活動的總稱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廣義的金融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泛指一切與信用貨幣的發行、保管、兌換、結算，融通有關的經濟活動，甚至包括金銀的買賣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狹義的金融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專指信用貨幣的融通</a:t>
            </a:r>
            <a:endParaRPr lang="zh-TW" altLang="en-US" dirty="0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051" y="3504198"/>
            <a:ext cx="2526544" cy="25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259223558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060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427211585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674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latin typeface="+mn-ea"/>
              </a:rPr>
              <a:t>互聯網金融的興起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《105-1</a:t>
            </a:r>
            <a:r>
              <a:rPr lang="zh-TW" altLang="en-US" dirty="0" smtClean="0"/>
              <a:t>網路經濟與數位金融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141331912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字版面配置區 4"/>
          <p:cNvSpPr txBox="1">
            <a:spLocks/>
          </p:cNvSpPr>
          <p:nvPr/>
        </p:nvSpPr>
        <p:spPr>
          <a:xfrm>
            <a:off x="353703" y="1497758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(unbounding)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25515"/>
            <a:ext cx="11002297" cy="954856"/>
          </a:xfrm>
        </p:spPr>
        <p:txBody>
          <a:bodyPr anchor="ctr">
            <a:noAutofit/>
          </a:bodyPr>
          <a:lstStyle/>
          <a:p>
            <a:r>
              <a:rPr kumimoji="1" lang="zh-TW" altLang="en-US" dirty="0" smtClean="0">
                <a:latin typeface="+mn-ea"/>
                <a:ea typeface="+mn-ea"/>
              </a:rPr>
              <a:t>互聯網金融服務創新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11002297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</a:t>
            </a:r>
            <a:r>
              <a:rPr lang="zh-TW" altLang="en-US" sz="2800" dirty="0"/>
              <a:t>互聯網支付貨幣、互聯網信貸、供應鏈金融、融資、跨界合作金融、中間業務、貨幣匯兌、支付工具、行動支付等金融業務。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7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834088935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744" y="3259222"/>
            <a:ext cx="6224512" cy="291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251057" y="6463745"/>
            <a:ext cx="11553550" cy="379690"/>
          </a:xfrm>
        </p:spPr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8</a:t>
            </a:fld>
            <a:endParaRPr lang="en-US" altLang="zh-TW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graphicFrame>
        <p:nvGraphicFramePr>
          <p:cNvPr id="14" name="資料庫圖表 7"/>
          <p:cNvGraphicFramePr/>
          <p:nvPr>
            <p:extLst>
              <p:ext uri="{D42A27DB-BD31-4B8C-83A1-F6EECF244321}">
                <p14:modId xmlns:p14="http://schemas.microsoft.com/office/powerpoint/2010/main" val="427211585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749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《105-1</a:t>
            </a:r>
            <a:r>
              <a:rPr lang="zh-TW" altLang="en-US" smtClean="0"/>
              <a:t>網路經濟與數位金融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  <p:graphicFrame>
        <p:nvGraphicFramePr>
          <p:cNvPr id="28" name="資料庫圖表 7"/>
          <p:cNvGraphicFramePr/>
          <p:nvPr>
            <p:extLst>
              <p:ext uri="{D42A27DB-BD31-4B8C-83A1-F6EECF244321}">
                <p14:modId xmlns:p14="http://schemas.microsoft.com/office/powerpoint/2010/main" val="427211585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2346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14685</TotalTime>
  <Words>1703</Words>
  <Application>Microsoft Office PowerPoint</Application>
  <PresentationFormat>自訂</PresentationFormat>
  <Paragraphs>334</Paragraphs>
  <Slides>21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互聯網金融模式</vt:lpstr>
      <vt:lpstr>Outline</vt:lpstr>
      <vt:lpstr>傳統金融</vt:lpstr>
      <vt:lpstr>傳統金融行業</vt:lpstr>
      <vt:lpstr>互聯網金融模式</vt:lpstr>
      <vt:lpstr>互聯網金融的興起</vt:lpstr>
      <vt:lpstr>互聯網金融服務創新</vt:lpstr>
      <vt:lpstr>互聯網金融的數位DNA</vt:lpstr>
      <vt:lpstr>互聯網金融發展歷程三部曲</vt:lpstr>
      <vt:lpstr>金融行業服務形式的改變</vt:lpstr>
      <vt:lpstr>互聯網運作三大技術</vt:lpstr>
      <vt:lpstr>互聯網運作技術對傳統金融之影響</vt:lpstr>
      <vt:lpstr>傳統金融行業 v. 互聯網金融</vt:lpstr>
      <vt:lpstr>互聯網金融之創新模式</vt:lpstr>
      <vt:lpstr>案例一：金融機構數位轉型</vt:lpstr>
      <vt:lpstr>案例二：科技業金融擴展</vt:lpstr>
      <vt:lpstr>互聯網金融之機會（1/2） – 科技業/電商業</vt:lpstr>
      <vt:lpstr>互聯網金融之機會（2/2） – 金融業者角度</vt:lpstr>
      <vt:lpstr>互聯網金融之挑戰</vt:lpstr>
      <vt:lpstr>互聯網金融監管法條原則</vt:lpstr>
      <vt:lpstr>互聯網金融 政策層面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yml</cp:lastModifiedBy>
  <cp:revision>514</cp:revision>
  <cp:lastPrinted>2016-06-22T08:11:44Z</cp:lastPrinted>
  <dcterms:created xsi:type="dcterms:W3CDTF">2016-06-16T05:53:04Z</dcterms:created>
  <dcterms:modified xsi:type="dcterms:W3CDTF">2016-10-16T13:13:36Z</dcterms:modified>
</cp:coreProperties>
</file>